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0" r:id="rId3"/>
    <p:sldId id="277" r:id="rId4"/>
    <p:sldId id="275" r:id="rId5"/>
    <p:sldId id="273" r:id="rId6"/>
    <p:sldId id="271" r:id="rId7"/>
    <p:sldId id="272" r:id="rId8"/>
    <p:sldId id="274" r:id="rId9"/>
    <p:sldId id="278" r:id="rId10"/>
    <p:sldId id="258" r:id="rId11"/>
    <p:sldId id="259" r:id="rId12"/>
    <p:sldId id="262" r:id="rId13"/>
    <p:sldId id="260" r:id="rId14"/>
    <p:sldId id="261" r:id="rId15"/>
    <p:sldId id="267" r:id="rId16"/>
    <p:sldId id="268" r:id="rId17"/>
    <p:sldId id="266" r:id="rId18"/>
    <p:sldId id="265" r:id="rId19"/>
    <p:sldId id="269" r:id="rId20"/>
    <p:sldId id="264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77326" autoAdjust="0"/>
  </p:normalViewPr>
  <p:slideViewPr>
    <p:cSldViewPr>
      <p:cViewPr varScale="1">
        <p:scale>
          <a:sx n="41" d="100"/>
          <a:sy n="41" d="100"/>
        </p:scale>
        <p:origin x="-11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5AB6-430B-4C97-8CD4-2103EADB8074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218F1-56F4-48B8-B4F9-BC35F510E0D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75802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10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11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Приклади</a:t>
            </a:r>
            <a:r>
              <a:rPr lang="uk-UA" baseline="0" dirty="0" smtClean="0"/>
              <a:t> до кожного пункту</a:t>
            </a:r>
          </a:p>
          <a:p>
            <a:endParaRPr lang="uk-UA" baseline="0" dirty="0" smtClean="0"/>
          </a:p>
          <a:p>
            <a:r>
              <a:rPr lang="uk-UA" baseline="0" dirty="0" smtClean="0"/>
              <a:t>Все має бути просто – в природі все так просто, кинув собі зерно і виростає дерево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12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Це</a:t>
            </a:r>
            <a:r>
              <a:rPr lang="uk-UA" baseline="0" dirty="0" smtClean="0"/>
              <a:t> в першу чергу стосується функцій, але загалом концепт універсальний.</a:t>
            </a:r>
          </a:p>
          <a:p>
            <a:r>
              <a:rPr lang="uk-UA" baseline="0" dirty="0" smtClean="0"/>
              <a:t>Коли ви починаєте писати код функції у вас в голові має бути чіткий </a:t>
            </a:r>
            <a:r>
              <a:rPr lang="uk-UA" baseline="0" dirty="0" err="1" smtClean="0"/>
              <a:t>“малюнок”</a:t>
            </a:r>
            <a:r>
              <a:rPr lang="uk-UA" baseline="0" dirty="0" smtClean="0"/>
              <a:t> того що конкретна функція робить і які мінімальні кроки потрібні для досягнення мети.</a:t>
            </a:r>
          </a:p>
          <a:p>
            <a:r>
              <a:rPr lang="uk-UA" b="1" baseline="0" dirty="0" smtClean="0"/>
              <a:t>Навести приклад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13</a:t>
            </a:fld>
            <a:endParaRPr 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Все що буде сказано далі є тільки</a:t>
            </a:r>
            <a:r>
              <a:rPr lang="uk-UA" baseline="0" dirty="0" smtClean="0"/>
              <a:t> ознаками поганого чи не поганого коду, а не самостійним явищем. Уникання ситуацій описаних далі не має бути метою програмування. Виникання таких ситуацій варто сприймати як сигнал про те, що можливо щось не так.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14</a:t>
            </a:fld>
            <a:endParaRPr 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10111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baseline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17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3841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Ці типа</a:t>
            </a:r>
            <a:r>
              <a:rPr lang="uk-UA" baseline="0" dirty="0" smtClean="0"/>
              <a:t> назв можуть бути комбіновані.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18F1-56F4-48B8-B4F9-BC35F510E0D9}" type="slidenum">
              <a:rPr lang="uk-UA" smtClean="0"/>
              <a:pPr/>
              <a:t>18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FA6B-292B-433F-BE07-9B54C1DD9F82}" type="datetimeFigureOut">
              <a:rPr lang="uk-UA" smtClean="0"/>
              <a:pPr/>
              <a:t>28.04.2011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A777-79B4-42C4-889D-44ADEEB79FC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uk-UA" b="1" dirty="0" smtClean="0"/>
              <a:t>Програмування це Процес!</a:t>
            </a:r>
            <a:endParaRPr lang="uk-UA" b="1" dirty="0"/>
          </a:p>
        </p:txBody>
      </p:sp>
      <p:pic>
        <p:nvPicPr>
          <p:cNvPr id="1026" name="Picture 2" descr="http://maykach.ru/data/tinyuploads/CaptainObvio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40768"/>
            <a:ext cx="3816424" cy="5243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Характеристики хорошого коду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 marL="914400" lvl="1" indent="-514350"/>
            <a:r>
              <a:rPr lang="uk-UA" b="1" dirty="0" smtClean="0"/>
              <a:t>Зрозумілість</a:t>
            </a:r>
          </a:p>
          <a:p>
            <a:pPr marL="914400" lvl="1" indent="-514350"/>
            <a:r>
              <a:rPr lang="uk-UA" dirty="0" smtClean="0"/>
              <a:t>Зібраність</a:t>
            </a:r>
          </a:p>
          <a:p>
            <a:pPr marL="914400" lvl="1" indent="-514350"/>
            <a:r>
              <a:rPr lang="uk-UA" dirty="0" smtClean="0"/>
              <a:t>Послідовність</a:t>
            </a:r>
          </a:p>
          <a:p>
            <a:pPr marL="914400" lvl="1" indent="-514350"/>
            <a:r>
              <a:rPr lang="uk-UA" dirty="0" smtClean="0"/>
              <a:t>Передбачуваність</a:t>
            </a:r>
          </a:p>
          <a:p>
            <a:pPr marL="914400" lvl="1" indent="-514350"/>
            <a:r>
              <a:rPr lang="uk-UA" dirty="0" smtClean="0"/>
              <a:t>Конкретність</a:t>
            </a:r>
            <a:endParaRPr lang="uk-UA" dirty="0" smtClean="0"/>
          </a:p>
          <a:p>
            <a:pPr marL="914400" lvl="1" indent="-514350"/>
            <a:r>
              <a:rPr lang="uk-UA" dirty="0" smtClean="0"/>
              <a:t>Мінімалістичність</a:t>
            </a:r>
          </a:p>
          <a:p>
            <a:pPr marL="914400" lvl="1" indent="-514350"/>
            <a:r>
              <a:rPr lang="uk-UA" dirty="0"/>
              <a:t>Повнота</a:t>
            </a:r>
            <a:endParaRPr lang="uk-UA" dirty="0" smtClean="0"/>
          </a:p>
          <a:p>
            <a:pPr marL="914400" lvl="1" indent="-514350"/>
            <a:r>
              <a:rPr lang="uk-UA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Звідки</a:t>
            </a:r>
            <a:r>
              <a:rPr lang="uk-UA" baseline="0" dirty="0" smtClean="0"/>
              <a:t> береться поганий код?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Поганий код з'являється тоді коли в ньому відсутні характеристики хорошого коду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Від вищого рівня абстракції до нижчого</a:t>
            </a:r>
          </a:p>
          <a:p>
            <a:r>
              <a:rPr lang="uk-UA" b="1" dirty="0" smtClean="0"/>
              <a:t>Одна мета (призначення) – один рівень абстракції – один </a:t>
            </a:r>
            <a:r>
              <a:rPr lang="ru-RU" b="1" dirty="0" smtClean="0"/>
              <a:t>контекст</a:t>
            </a:r>
            <a:r>
              <a:rPr lang="uk-UA" sz="2800" dirty="0" smtClean="0"/>
              <a:t>(за винятком допоміжних конструкцій з тимчасовими змінними)</a:t>
            </a:r>
          </a:p>
          <a:p>
            <a:r>
              <a:rPr lang="uk-UA" b="1" dirty="0"/>
              <a:t>П</a:t>
            </a:r>
            <a:r>
              <a:rPr lang="uk-UA" b="1" dirty="0" smtClean="0"/>
              <a:t>росто і </a:t>
            </a:r>
            <a:r>
              <a:rPr lang="uk-UA" b="1" dirty="0" smtClean="0"/>
              <a:t>очевидно (для даного контексту)</a:t>
            </a:r>
            <a:endParaRPr lang="uk-UA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Кодування має бути природнім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Виробництво (створення) коду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Визначення мети. 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Визначення кроків досягнення мети з найменшим рівнем деталізації. Якщо немає меншого рівня деталізації то написати відповідний код, інакше почати з пункту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Поганий і НЕ поганий код</a:t>
            </a:r>
            <a:endParaRPr lang="uk-U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uk-UA" sz="3600" b="1" dirty="0"/>
              <a:t>Функція створюється для виконання однієї задачі в якомусь </a:t>
            </a:r>
            <a:r>
              <a:rPr lang="uk-UA" sz="3600" b="1" dirty="0" smtClean="0"/>
              <a:t>контексті</a:t>
            </a:r>
            <a:endParaRPr lang="uk-UA" sz="3600" b="1" dirty="0"/>
          </a:p>
        </p:txBody>
      </p:sp>
    </p:spTree>
    <p:extLst>
      <p:ext uri="{BB962C8B-B14F-4D97-AF65-F5344CB8AC3E}">
        <p14:creationId xmlns="" xmlns:p14="http://schemas.microsoft.com/office/powerpoint/2010/main" val="400427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Інтерфейс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Дієслово (</a:t>
            </a:r>
            <a:r>
              <a:rPr lang="en-US" dirty="0" smtClean="0"/>
              <a:t>Run, Start, Connect</a:t>
            </a:r>
            <a:r>
              <a:rPr lang="uk-UA" dirty="0" smtClean="0"/>
              <a:t>)</a:t>
            </a:r>
          </a:p>
          <a:p>
            <a:r>
              <a:rPr lang="uk-UA" dirty="0" smtClean="0"/>
              <a:t>Дієслово + сутність</a:t>
            </a:r>
            <a:r>
              <a:rPr lang="en-US" dirty="0" smtClean="0"/>
              <a:t> (</a:t>
            </a:r>
            <a:r>
              <a:rPr lang="en-US" dirty="0" err="1" smtClean="0"/>
              <a:t>SaveReport</a:t>
            </a:r>
            <a:r>
              <a:rPr lang="en-US" dirty="0" smtClean="0"/>
              <a:t>, </a:t>
            </a:r>
            <a:r>
              <a:rPr lang="en-US" dirty="0" err="1" smtClean="0"/>
              <a:t>CalculateSalary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Дієслово + уточнення</a:t>
            </a:r>
            <a:r>
              <a:rPr lang="ru-RU" dirty="0" smtClean="0"/>
              <a:t> + </a:t>
            </a:r>
            <a:r>
              <a:rPr lang="uk-UA" dirty="0" smtClean="0"/>
              <a:t>сутність</a:t>
            </a:r>
            <a:r>
              <a:rPr lang="en-US" dirty="0" smtClean="0"/>
              <a:t> (</a:t>
            </a:r>
            <a:r>
              <a:rPr lang="en-US" dirty="0" err="1" smtClean="0"/>
              <a:t>RemoveSelectedReports</a:t>
            </a:r>
            <a:r>
              <a:rPr lang="en-US" dirty="0" smtClean="0"/>
              <a:t>, </a:t>
            </a:r>
            <a:r>
              <a:rPr lang="en-US" dirty="0" err="1" smtClean="0"/>
              <a:t>RefreshStaleData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Довгі назви це непогано, погано – незрозумілі назви</a:t>
            </a:r>
          </a:p>
          <a:p>
            <a:pPr algn="ctr">
              <a:buNone/>
            </a:pPr>
            <a:r>
              <a:rPr lang="uk-UA" b="1" dirty="0" smtClean="0"/>
              <a:t>Хороша назва функції, показує,</a:t>
            </a:r>
            <a:r>
              <a:rPr lang="en-US" b="1" dirty="0" smtClean="0"/>
              <a:t> </a:t>
            </a:r>
            <a:r>
              <a:rPr lang="ru-RU" b="1" dirty="0" smtClean="0"/>
              <a:t>що</a:t>
            </a:r>
            <a:r>
              <a:rPr lang="uk-UA" b="1" dirty="0" smtClean="0"/>
              <a:t> робить функція без необхідності дивитись на сигнатуру.</a:t>
            </a:r>
          </a:p>
        </p:txBody>
      </p:sp>
    </p:spTree>
    <p:extLst>
      <p:ext uri="{BB962C8B-B14F-4D97-AF65-F5344CB8AC3E}">
        <p14:creationId xmlns="" xmlns:p14="http://schemas.microsoft.com/office/powerpoint/2010/main" val="233621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 функції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Один рівень абстракції</a:t>
            </a:r>
          </a:p>
          <a:p>
            <a:r>
              <a:rPr lang="uk-UA" b="1" dirty="0" smtClean="0"/>
              <a:t>Послідовність дій</a:t>
            </a:r>
          </a:p>
          <a:p>
            <a:r>
              <a:rPr lang="uk-UA" b="1" dirty="0" smtClean="0"/>
              <a:t>Все в реалзіації функції має служити безпосередньо поставленій задачі</a:t>
            </a:r>
          </a:p>
          <a:p>
            <a:pPr marL="971550" lvl="1" indent="-514350">
              <a:buFont typeface="+mj-lt"/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="" xmlns:p14="http://schemas.microsoft.com/office/powerpoint/2010/main" val="94022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Назви змінних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 smtClean="0"/>
              <a:t>Назва змінної  відображає її призначення.</a:t>
            </a:r>
          </a:p>
          <a:p>
            <a:r>
              <a:rPr lang="uk-UA" dirty="0" smtClean="0"/>
              <a:t>Назви сутностей</a:t>
            </a:r>
          </a:p>
          <a:p>
            <a:pPr lvl="1"/>
            <a:r>
              <a:rPr lang="en-US" sz="2600" dirty="0" smtClean="0"/>
              <a:t>user, report, </a:t>
            </a:r>
            <a:r>
              <a:rPr lang="en-US" sz="2600" dirty="0" err="1" smtClean="0"/>
              <a:t>oldReport</a:t>
            </a:r>
            <a:r>
              <a:rPr lang="en-US" sz="2600" dirty="0" smtClean="0"/>
              <a:t>, </a:t>
            </a:r>
            <a:r>
              <a:rPr lang="en-US" sz="2600" dirty="0" err="1" smtClean="0"/>
              <a:t>newReport</a:t>
            </a:r>
            <a:r>
              <a:rPr lang="en-US" sz="2600" dirty="0" smtClean="0"/>
              <a:t>, </a:t>
            </a:r>
            <a:r>
              <a:rPr lang="en-US" sz="2600" dirty="0" err="1" smtClean="0"/>
              <a:t>editedProduct</a:t>
            </a:r>
            <a:endParaRPr lang="en-US" sz="2600" dirty="0" smtClean="0"/>
          </a:p>
          <a:p>
            <a:pPr lvl="1"/>
            <a:r>
              <a:rPr lang="en-US" sz="2600" strike="sngStrike" dirty="0" smtClean="0"/>
              <a:t>user3</a:t>
            </a:r>
            <a:r>
              <a:rPr lang="en-US" sz="2600" dirty="0" smtClean="0"/>
              <a:t>, </a:t>
            </a:r>
            <a:r>
              <a:rPr lang="en-US" sz="2600" strike="sngStrike" dirty="0" err="1" smtClean="0"/>
              <a:t>justCreatedProduct</a:t>
            </a:r>
            <a:endParaRPr lang="en-US" sz="2600" strike="sngStrike" dirty="0" smtClean="0"/>
          </a:p>
          <a:p>
            <a:r>
              <a:rPr lang="uk-UA" dirty="0" err="1" smtClean="0"/>
              <a:t>Паттерн</a:t>
            </a:r>
            <a:r>
              <a:rPr lang="uk-UA" dirty="0" smtClean="0"/>
              <a:t> орієнтовані назви</a:t>
            </a:r>
          </a:p>
          <a:p>
            <a:pPr lvl="1"/>
            <a:r>
              <a:rPr lang="en-US" sz="2600" dirty="0" err="1" smtClean="0"/>
              <a:t>SallaryCalculationStrategy</a:t>
            </a:r>
            <a:r>
              <a:rPr lang="en-US" sz="2600" dirty="0" smtClean="0"/>
              <a:t>, </a:t>
            </a:r>
            <a:r>
              <a:rPr lang="en-US" sz="2600" dirty="0" err="1" smtClean="0"/>
              <a:t>ReportBuilder</a:t>
            </a:r>
            <a:r>
              <a:rPr lang="en-US" sz="2600" dirty="0" smtClean="0"/>
              <a:t>, </a:t>
            </a:r>
            <a:r>
              <a:rPr lang="en-US" sz="2600" dirty="0" err="1" smtClean="0"/>
              <a:t>UserDao</a:t>
            </a:r>
            <a:endParaRPr lang="uk-UA" sz="2600" dirty="0" smtClean="0"/>
          </a:p>
          <a:p>
            <a:r>
              <a:rPr lang="uk-UA" dirty="0" smtClean="0"/>
              <a:t>Назви специфічні для конкретного рішення</a:t>
            </a:r>
          </a:p>
          <a:p>
            <a:pPr lvl="1"/>
            <a:r>
              <a:rPr lang="en-US" sz="2600" dirty="0" err="1" smtClean="0"/>
              <a:t>JobProcessor</a:t>
            </a:r>
            <a:endParaRPr lang="en-US" sz="2600" dirty="0" smtClean="0"/>
          </a:p>
          <a:p>
            <a:r>
              <a:rPr lang="uk-UA" dirty="0" smtClean="0"/>
              <a:t>Допоміжні змінні в синтаксичних конструкціях</a:t>
            </a:r>
            <a:endParaRPr lang="en-US" dirty="0" smtClean="0"/>
          </a:p>
          <a:p>
            <a:pPr lvl="1"/>
            <a:r>
              <a:rPr lang="en-US" sz="2600" dirty="0" smtClean="0"/>
              <a:t>I, j </a:t>
            </a:r>
            <a:r>
              <a:rPr lang="uk-UA" sz="2600" dirty="0" smtClean="0"/>
              <a:t>в циклах</a:t>
            </a:r>
            <a:endParaRPr lang="uk-UA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Невдалі назви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Схожі назви, які не передають різницю призначення (</a:t>
            </a:r>
            <a:r>
              <a:rPr lang="uk-UA" strike="sngStrike" dirty="0" err="1" smtClean="0"/>
              <a:t>user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userInfo</a:t>
            </a:r>
            <a:r>
              <a:rPr lang="uk-UA" dirty="0" smtClean="0"/>
              <a:t>,  </a:t>
            </a:r>
            <a:r>
              <a:rPr lang="uk-UA" strike="sngStrike" dirty="0" err="1" smtClean="0"/>
              <a:t>report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reportData</a:t>
            </a:r>
            <a:r>
              <a:rPr lang="uk-UA" dirty="0" smtClean="0"/>
              <a:t>)</a:t>
            </a:r>
          </a:p>
          <a:p>
            <a:r>
              <a:rPr lang="uk-UA" dirty="0" smtClean="0"/>
              <a:t>Назва типу у змінній коли це і так зрозуміло (</a:t>
            </a:r>
            <a:r>
              <a:rPr lang="uk-UA" strike="sngStrike" dirty="0" err="1" smtClean="0"/>
              <a:t>reportObject</a:t>
            </a:r>
            <a:r>
              <a:rPr lang="uk-UA" strike="sngStrike" dirty="0" smtClean="0"/>
              <a:t>, </a:t>
            </a:r>
            <a:r>
              <a:rPr lang="uk-UA" strike="sngStrike" dirty="0" err="1" smtClean="0"/>
              <a:t>descriptionText</a:t>
            </a:r>
            <a:r>
              <a:rPr lang="uk-UA" dirty="0" smtClean="0"/>
              <a:t>)</a:t>
            </a:r>
          </a:p>
          <a:p>
            <a:r>
              <a:rPr lang="uk-UA" dirty="0" smtClean="0"/>
              <a:t>Лишні префікси контексту</a:t>
            </a:r>
            <a:r>
              <a:rPr lang="en-US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 </a:t>
            </a:r>
            <a:r>
              <a:rPr lang="ru-RU" dirty="0" err="1" smtClean="0"/>
              <a:t>назва</a:t>
            </a:r>
            <a:r>
              <a:rPr lang="ru-RU" dirty="0" smtClean="0"/>
              <a:t> </a:t>
            </a:r>
            <a:r>
              <a:rPr lang="ru-RU" dirty="0" err="1" smtClean="0"/>
              <a:t>аплікації</a:t>
            </a:r>
            <a:r>
              <a:rPr lang="ru-RU" dirty="0" smtClean="0"/>
              <a:t> перед </a:t>
            </a:r>
            <a:r>
              <a:rPr lang="ru-RU" dirty="0" err="1" smtClean="0"/>
              <a:t>назвою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r>
              <a:rPr lang="ru-RU" dirty="0" smtClean="0"/>
              <a:t>.</a:t>
            </a:r>
            <a:endParaRPr lang="uk-UA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потрібно хорошому коду 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sz="3600" b="1" dirty="0" smtClean="0"/>
              <a:t>Чітко визначена мета (призначення). 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Правильне технічне вираження (реалізація)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Дерево проекту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03244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Services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Implementation</a:t>
            </a:r>
          </a:p>
          <a:p>
            <a:pPr lvl="2"/>
            <a:r>
              <a:rPr lang="en-US" sz="1600" dirty="0" err="1" smtClean="0"/>
              <a:t>LogerService.cs</a:t>
            </a:r>
            <a:endParaRPr lang="en-US" sz="1600" dirty="0" smtClean="0"/>
          </a:p>
          <a:p>
            <a:pPr lvl="2"/>
            <a:r>
              <a:rPr lang="en-US" sz="1600" dirty="0" err="1" smtClean="0"/>
              <a:t>SecurityService.cs</a:t>
            </a:r>
            <a:endParaRPr lang="en-US" sz="12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ILoggerService.cs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ISecurityService.cs</a:t>
            </a:r>
            <a:endParaRPr lang="uk-UA" sz="2000" dirty="0" smtClean="0"/>
          </a:p>
          <a:p>
            <a:r>
              <a:rPr lang="en-US" sz="2400" dirty="0" smtClean="0"/>
              <a:t>Views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CreateUser.html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EditUser.html</a:t>
            </a:r>
          </a:p>
          <a:p>
            <a:r>
              <a:rPr lang="en-US" sz="2400" dirty="0" smtClean="0"/>
              <a:t>Controllers</a:t>
            </a:r>
          </a:p>
          <a:p>
            <a:r>
              <a:rPr lang="en-US" sz="2400" dirty="0" smtClean="0"/>
              <a:t>Models</a:t>
            </a:r>
          </a:p>
          <a:p>
            <a:r>
              <a:rPr lang="en-US" sz="2400" dirty="0" err="1" smtClean="0"/>
              <a:t>Utils</a:t>
            </a:r>
            <a:endParaRPr lang="ru-RU" sz="24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11560" y="141277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осі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–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призначення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осі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–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рівень абстракції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Призначення диктує форму</a:t>
            </a:r>
            <a:endParaRPr lang="uk-UA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Що важливо під час написання коду?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uk-UA" b="1" dirty="0" smtClean="0"/>
              <a:t>Контекст</a:t>
            </a:r>
            <a:endParaRPr lang="uk-UA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Логічна послідовність</a:t>
            </a:r>
            <a:r>
              <a:rPr lang="uk-UA" dirty="0" smtClean="0"/>
              <a:t> інструкцій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uk-UA" b="1" dirty="0" smtClean="0"/>
              <a:t>Чіткі абстракції</a:t>
            </a:r>
            <a:endParaRPr lang="uk-U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uk-UA" b="1" dirty="0" err="1" smtClean="0"/>
              <a:t>Мінімалістичність</a:t>
            </a:r>
            <a:r>
              <a:rPr lang="uk-UA" b="1" dirty="0" smtClean="0"/>
              <a:t> + повнота</a:t>
            </a:r>
            <a:endParaRPr lang="uk-UA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Реалізація = Механізм + Засоби</a:t>
            </a:r>
            <a:endParaRPr lang="uk-UA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468</Words>
  <Application>Microsoft Office PowerPoint</Application>
  <PresentationFormat>Экран (4:3)</PresentationFormat>
  <Paragraphs>89</Paragraphs>
  <Slides>20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Програмування це Процес!</vt:lpstr>
      <vt:lpstr>Що потрібно хорошому коду ?</vt:lpstr>
      <vt:lpstr>Призначення диктує форму</vt:lpstr>
      <vt:lpstr>Що важливо під час написання коду?</vt:lpstr>
      <vt:lpstr>Контекст</vt:lpstr>
      <vt:lpstr>Логічна послідовність інструкцій</vt:lpstr>
      <vt:lpstr>Чіткі абстракції</vt:lpstr>
      <vt:lpstr>Мінімалістичність + повнота</vt:lpstr>
      <vt:lpstr>Реалізація = Механізм + Засоби</vt:lpstr>
      <vt:lpstr>Характеристики хорошого коду</vt:lpstr>
      <vt:lpstr>Звідки береться поганий код?</vt:lpstr>
      <vt:lpstr>Кодування має бути природнім</vt:lpstr>
      <vt:lpstr>Виробництво (створення) коду</vt:lpstr>
      <vt:lpstr>Поганий і НЕ поганий код</vt:lpstr>
      <vt:lpstr>Функція</vt:lpstr>
      <vt:lpstr>Інтерфейс функції</vt:lpstr>
      <vt:lpstr>Реалізація функції</vt:lpstr>
      <vt:lpstr>Назви змінних</vt:lpstr>
      <vt:lpstr>Невдалі назви</vt:lpstr>
      <vt:lpstr>Дерево проекту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Yazla</dc:creator>
  <cp:lastModifiedBy>Yazla</cp:lastModifiedBy>
  <cp:revision>129</cp:revision>
  <dcterms:created xsi:type="dcterms:W3CDTF">2011-04-08T14:08:55Z</dcterms:created>
  <dcterms:modified xsi:type="dcterms:W3CDTF">2011-04-28T13:11:25Z</dcterms:modified>
</cp:coreProperties>
</file>