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70" r:id="rId2"/>
    <p:sldId id="258" r:id="rId3"/>
    <p:sldId id="259" r:id="rId4"/>
    <p:sldId id="262" r:id="rId5"/>
    <p:sldId id="260" r:id="rId6"/>
    <p:sldId id="261" r:id="rId7"/>
    <p:sldId id="267" r:id="rId8"/>
    <p:sldId id="268" r:id="rId9"/>
    <p:sldId id="266" r:id="rId10"/>
    <p:sldId id="265" r:id="rId11"/>
    <p:sldId id="269" r:id="rId12"/>
    <p:sldId id="264" r:id="rId13"/>
  </p:sldIdLst>
  <p:sldSz cx="9144000" cy="6858000" type="screen4x3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59" autoAdjust="0"/>
    <p:restoredTop sz="77326" autoAdjust="0"/>
  </p:normalViewPr>
  <p:slideViewPr>
    <p:cSldViewPr>
      <p:cViewPr varScale="1">
        <p:scale>
          <a:sx n="41" d="100"/>
          <a:sy n="41" d="100"/>
        </p:scale>
        <p:origin x="-1162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</p:sldLst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12.xml"/><Relationship Id="rId1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FF5AB6-430B-4C97-8CD4-2103EADB8074}" type="datetimeFigureOut">
              <a:rPr lang="uk-UA" smtClean="0"/>
              <a:pPr/>
              <a:t>26.04.2011</a:t>
            </a:fld>
            <a:endParaRPr lang="uk-UA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6218F1-56F4-48B8-B4F9-BC35F510E0D9}" type="slidenum">
              <a:rPr lang="uk-UA" smtClean="0"/>
              <a:pPr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xmlns="" val="37580221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k-UA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6218F1-56F4-48B8-B4F9-BC35F510E0D9}" type="slidenum">
              <a:rPr lang="uk-UA" smtClean="0"/>
              <a:pPr/>
              <a:t>2</a:t>
            </a:fld>
            <a:endParaRPr lang="uk-UA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6218F1-56F4-48B8-B4F9-BC35F510E0D9}" type="slidenum">
              <a:rPr lang="uk-UA" smtClean="0"/>
              <a:pPr/>
              <a:t>3</a:t>
            </a:fld>
            <a:endParaRPr lang="uk-UA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uk-UA" dirty="0" smtClean="0"/>
              <a:t>Приклади</a:t>
            </a:r>
            <a:r>
              <a:rPr lang="uk-UA" baseline="0" dirty="0" smtClean="0"/>
              <a:t> до кожного пункту</a:t>
            </a:r>
          </a:p>
          <a:p>
            <a:endParaRPr lang="uk-UA" baseline="0" dirty="0" smtClean="0"/>
          </a:p>
          <a:p>
            <a:r>
              <a:rPr lang="uk-UA" baseline="0" dirty="0" smtClean="0"/>
              <a:t>Все має бути просто – в природі все так просто, кинув собі зерно і виростає дерево 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6218F1-56F4-48B8-B4F9-BC35F510E0D9}" type="slidenum">
              <a:rPr lang="uk-UA" smtClean="0"/>
              <a:pPr/>
              <a:t>4</a:t>
            </a:fld>
            <a:endParaRPr lang="uk-UA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uk-UA" dirty="0" smtClean="0"/>
              <a:t>Це</a:t>
            </a:r>
            <a:r>
              <a:rPr lang="uk-UA" baseline="0" dirty="0" smtClean="0"/>
              <a:t> в першу чергу стосується функцій, але загалом концепт універсальний.</a:t>
            </a:r>
          </a:p>
          <a:p>
            <a:r>
              <a:rPr lang="uk-UA" baseline="0" dirty="0" smtClean="0"/>
              <a:t>Коли ви починаєте писати код функції у вас в голові має бути чіткий </a:t>
            </a:r>
            <a:r>
              <a:rPr lang="uk-UA" baseline="0" dirty="0" err="1" smtClean="0"/>
              <a:t>“малюнок”</a:t>
            </a:r>
            <a:r>
              <a:rPr lang="uk-UA" baseline="0" dirty="0" smtClean="0"/>
              <a:t> того що конкретна функція робить і які мінімальні кроки потрібні для досягнення мети.</a:t>
            </a:r>
          </a:p>
          <a:p>
            <a:r>
              <a:rPr lang="uk-UA" b="1" baseline="0" dirty="0" smtClean="0"/>
              <a:t>Навести приклад</a:t>
            </a:r>
            <a:endParaRPr lang="uk-UA" b="1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6218F1-56F4-48B8-B4F9-BC35F510E0D9}" type="slidenum">
              <a:rPr lang="uk-UA" smtClean="0"/>
              <a:pPr/>
              <a:t>5</a:t>
            </a:fld>
            <a:endParaRPr lang="uk-UA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uk-UA" dirty="0" smtClean="0"/>
              <a:t>Все що буде сказано далі є тільки</a:t>
            </a:r>
            <a:r>
              <a:rPr lang="uk-UA" baseline="0" dirty="0" smtClean="0"/>
              <a:t> ознаками поганого чи не поганого коду, а не самостійним явищем. Уникання ситуацій описаних далі не має бути метою програмування. Виникання таких ситуацій варто сприймати як сигнал про те, що можливо щось не так.</a:t>
            </a:r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6218F1-56F4-48B8-B4F9-BC35F510E0D9}" type="slidenum">
              <a:rPr lang="uk-UA" smtClean="0"/>
              <a:pPr/>
              <a:t>6</a:t>
            </a:fld>
            <a:endParaRPr lang="uk-UA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6218F1-56F4-48B8-B4F9-BC35F510E0D9}" type="slidenum">
              <a:rPr lang="uk-UA" smtClean="0"/>
              <a:pPr/>
              <a:t>8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xmlns="" val="11011121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Show</a:t>
            </a:r>
            <a:r>
              <a:rPr lang="en-US" baseline="0" smtClean="0"/>
              <a:t> example</a:t>
            </a:r>
            <a:endParaRPr lang="uk-U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6218F1-56F4-48B8-B4F9-BC35F510E0D9}" type="slidenum">
              <a:rPr lang="uk-UA" smtClean="0"/>
              <a:pPr/>
              <a:t>9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xmlns="" val="2384198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uk-UA" dirty="0" smtClean="0"/>
              <a:t>Ці типа</a:t>
            </a:r>
            <a:r>
              <a:rPr lang="uk-UA" baseline="0" dirty="0" smtClean="0"/>
              <a:t> назв можуть бути комбіновані.</a:t>
            </a:r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6218F1-56F4-48B8-B4F9-BC35F510E0D9}" type="slidenum">
              <a:rPr lang="uk-UA" smtClean="0"/>
              <a:pPr/>
              <a:t>10</a:t>
            </a:fld>
            <a:endParaRPr lang="uk-UA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DFA6B-292B-433F-BE07-9B54C1DD9F82}" type="datetimeFigureOut">
              <a:rPr lang="uk-UA" smtClean="0"/>
              <a:pPr/>
              <a:t>26.04.2011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A777-79B4-42C4-889D-44ADEEB79FC3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DFA6B-292B-433F-BE07-9B54C1DD9F82}" type="datetimeFigureOut">
              <a:rPr lang="uk-UA" smtClean="0"/>
              <a:pPr/>
              <a:t>26.04.2011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A777-79B4-42C4-889D-44ADEEB79FC3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DFA6B-292B-433F-BE07-9B54C1DD9F82}" type="datetimeFigureOut">
              <a:rPr lang="uk-UA" smtClean="0"/>
              <a:pPr/>
              <a:t>26.04.2011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A777-79B4-42C4-889D-44ADEEB79FC3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DFA6B-292B-433F-BE07-9B54C1DD9F82}" type="datetimeFigureOut">
              <a:rPr lang="uk-UA" smtClean="0"/>
              <a:pPr/>
              <a:t>26.04.2011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A777-79B4-42C4-889D-44ADEEB79FC3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DFA6B-292B-433F-BE07-9B54C1DD9F82}" type="datetimeFigureOut">
              <a:rPr lang="uk-UA" smtClean="0"/>
              <a:pPr/>
              <a:t>26.04.2011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A777-79B4-42C4-889D-44ADEEB79FC3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DFA6B-292B-433F-BE07-9B54C1DD9F82}" type="datetimeFigureOut">
              <a:rPr lang="uk-UA" smtClean="0"/>
              <a:pPr/>
              <a:t>26.04.2011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A777-79B4-42C4-889D-44ADEEB79FC3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DFA6B-292B-433F-BE07-9B54C1DD9F82}" type="datetimeFigureOut">
              <a:rPr lang="uk-UA" smtClean="0"/>
              <a:pPr/>
              <a:t>26.04.2011</a:t>
            </a:fld>
            <a:endParaRPr lang="uk-UA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A777-79B4-42C4-889D-44ADEEB79FC3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DFA6B-292B-433F-BE07-9B54C1DD9F82}" type="datetimeFigureOut">
              <a:rPr lang="uk-UA" smtClean="0"/>
              <a:pPr/>
              <a:t>26.04.2011</a:t>
            </a:fld>
            <a:endParaRPr lang="uk-UA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A777-79B4-42C4-889D-44ADEEB79FC3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DFA6B-292B-433F-BE07-9B54C1DD9F82}" type="datetimeFigureOut">
              <a:rPr lang="uk-UA" smtClean="0"/>
              <a:pPr/>
              <a:t>26.04.2011</a:t>
            </a:fld>
            <a:endParaRPr lang="uk-UA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A777-79B4-42C4-889D-44ADEEB79FC3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DFA6B-292B-433F-BE07-9B54C1DD9F82}" type="datetimeFigureOut">
              <a:rPr lang="uk-UA" smtClean="0"/>
              <a:pPr/>
              <a:t>26.04.2011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A777-79B4-42C4-889D-44ADEEB79FC3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DFA6B-292B-433F-BE07-9B54C1DD9F82}" type="datetimeFigureOut">
              <a:rPr lang="uk-UA" smtClean="0"/>
              <a:pPr/>
              <a:t>26.04.2011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A777-79B4-42C4-889D-44ADEEB79FC3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2DFA6B-292B-433F-BE07-9B54C1DD9F82}" type="datetimeFigureOut">
              <a:rPr lang="uk-UA" smtClean="0"/>
              <a:pPr/>
              <a:t>26.04.2011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B7A777-79B4-42C4-889D-44ADEEB79FC3}" type="slidenum">
              <a:rPr lang="uk-UA" smtClean="0"/>
              <a:pPr/>
              <a:t>‹#›</a:t>
            </a:fld>
            <a:endParaRPr lang="uk-U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Що потрібно хорошому коду ?</a:t>
            </a:r>
            <a:endParaRPr lang="uk-UA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uk-UA" sz="3600" b="1" dirty="0" smtClean="0"/>
              <a:t>Чітко визначена мета (призначення). </a:t>
            </a:r>
          </a:p>
          <a:p>
            <a:pPr marL="514350" indent="-514350">
              <a:buFont typeface="+mj-lt"/>
              <a:buAutoNum type="arabicPeriod"/>
            </a:pPr>
            <a:r>
              <a:rPr lang="uk-UA" dirty="0" smtClean="0"/>
              <a:t>Правильне технічне вираження (реалізація)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Назви змінних</a:t>
            </a:r>
            <a:endParaRPr lang="uk-UA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uk-UA" b="1" dirty="0" smtClean="0"/>
              <a:t>Назва змінної  відображає її призначення.</a:t>
            </a:r>
          </a:p>
          <a:p>
            <a:r>
              <a:rPr lang="uk-UA" dirty="0" smtClean="0"/>
              <a:t>Назви сутностей</a:t>
            </a:r>
          </a:p>
          <a:p>
            <a:pPr lvl="1"/>
            <a:r>
              <a:rPr lang="en-US" sz="2600" dirty="0" smtClean="0"/>
              <a:t>user, report, </a:t>
            </a:r>
            <a:r>
              <a:rPr lang="en-US" sz="2600" dirty="0" err="1" smtClean="0"/>
              <a:t>oldReport</a:t>
            </a:r>
            <a:r>
              <a:rPr lang="en-US" sz="2600" dirty="0" smtClean="0"/>
              <a:t>, </a:t>
            </a:r>
            <a:r>
              <a:rPr lang="en-US" sz="2600" dirty="0" err="1" smtClean="0"/>
              <a:t>newReport</a:t>
            </a:r>
            <a:r>
              <a:rPr lang="en-US" sz="2600" dirty="0" smtClean="0"/>
              <a:t>, </a:t>
            </a:r>
            <a:r>
              <a:rPr lang="en-US" sz="2600" dirty="0" err="1" smtClean="0"/>
              <a:t>editedProduct</a:t>
            </a:r>
            <a:endParaRPr lang="en-US" sz="2600" dirty="0" smtClean="0"/>
          </a:p>
          <a:p>
            <a:pPr lvl="1"/>
            <a:r>
              <a:rPr lang="en-US" sz="2600" strike="sngStrike" dirty="0" smtClean="0"/>
              <a:t>user3</a:t>
            </a:r>
            <a:r>
              <a:rPr lang="en-US" sz="2600" dirty="0" smtClean="0"/>
              <a:t>, </a:t>
            </a:r>
            <a:r>
              <a:rPr lang="en-US" sz="2600" strike="sngStrike" dirty="0" err="1" smtClean="0"/>
              <a:t>justCreatedProduct</a:t>
            </a:r>
            <a:endParaRPr lang="en-US" sz="2600" strike="sngStrike" dirty="0" smtClean="0"/>
          </a:p>
          <a:p>
            <a:r>
              <a:rPr lang="uk-UA" dirty="0" err="1" smtClean="0"/>
              <a:t>Паттерн</a:t>
            </a:r>
            <a:r>
              <a:rPr lang="uk-UA" dirty="0" smtClean="0"/>
              <a:t> орієнтовані назви</a:t>
            </a:r>
          </a:p>
          <a:p>
            <a:pPr lvl="1"/>
            <a:r>
              <a:rPr lang="en-US" sz="2600" dirty="0" err="1" smtClean="0"/>
              <a:t>SallaryCalculationStrategy</a:t>
            </a:r>
            <a:r>
              <a:rPr lang="en-US" sz="2600" dirty="0" smtClean="0"/>
              <a:t>, </a:t>
            </a:r>
            <a:r>
              <a:rPr lang="en-US" sz="2600" dirty="0" err="1" smtClean="0"/>
              <a:t>ReportBuilder</a:t>
            </a:r>
            <a:r>
              <a:rPr lang="en-US" sz="2600" dirty="0" smtClean="0"/>
              <a:t>, </a:t>
            </a:r>
            <a:r>
              <a:rPr lang="en-US" sz="2600" dirty="0" err="1" smtClean="0"/>
              <a:t>UserDao</a:t>
            </a:r>
            <a:endParaRPr lang="uk-UA" sz="2600" dirty="0" smtClean="0"/>
          </a:p>
          <a:p>
            <a:r>
              <a:rPr lang="uk-UA" dirty="0" smtClean="0"/>
              <a:t>Назви специфічні для конкретного рішення</a:t>
            </a:r>
          </a:p>
          <a:p>
            <a:pPr lvl="1"/>
            <a:r>
              <a:rPr lang="en-US" sz="2600" dirty="0" err="1" smtClean="0"/>
              <a:t>JobProcessor</a:t>
            </a:r>
            <a:endParaRPr lang="en-US" sz="2600" dirty="0" smtClean="0"/>
          </a:p>
          <a:p>
            <a:r>
              <a:rPr lang="uk-UA" dirty="0" smtClean="0"/>
              <a:t>Допоміжні змінні в синтаксичних конструкціях</a:t>
            </a:r>
            <a:endParaRPr lang="en-US" dirty="0" smtClean="0"/>
          </a:p>
          <a:p>
            <a:pPr lvl="1"/>
            <a:r>
              <a:rPr lang="en-US" sz="2600" dirty="0" smtClean="0"/>
              <a:t>I, j </a:t>
            </a:r>
            <a:r>
              <a:rPr lang="uk-UA" sz="2600" dirty="0" smtClean="0"/>
              <a:t>в циклах</a:t>
            </a:r>
            <a:endParaRPr lang="uk-UA" sz="26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Невдалі назви</a:t>
            </a:r>
            <a:endParaRPr lang="uk-UA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 smtClean="0"/>
              <a:t>Схожі назви, які не передають різницю призначення (</a:t>
            </a:r>
            <a:r>
              <a:rPr lang="uk-UA" strike="sngStrike" dirty="0" err="1" smtClean="0"/>
              <a:t>user</a:t>
            </a:r>
            <a:r>
              <a:rPr lang="uk-UA" strike="sngStrike" dirty="0" smtClean="0"/>
              <a:t>, </a:t>
            </a:r>
            <a:r>
              <a:rPr lang="uk-UA" strike="sngStrike" dirty="0" err="1" smtClean="0"/>
              <a:t>userInfo</a:t>
            </a:r>
            <a:r>
              <a:rPr lang="uk-UA" dirty="0" smtClean="0"/>
              <a:t>,  </a:t>
            </a:r>
            <a:r>
              <a:rPr lang="uk-UA" strike="sngStrike" dirty="0" err="1" smtClean="0"/>
              <a:t>report</a:t>
            </a:r>
            <a:r>
              <a:rPr lang="uk-UA" strike="sngStrike" dirty="0" smtClean="0"/>
              <a:t>, </a:t>
            </a:r>
            <a:r>
              <a:rPr lang="uk-UA" strike="sngStrike" dirty="0" err="1" smtClean="0"/>
              <a:t>reportData</a:t>
            </a:r>
            <a:r>
              <a:rPr lang="uk-UA" dirty="0" smtClean="0"/>
              <a:t>)</a:t>
            </a:r>
          </a:p>
          <a:p>
            <a:r>
              <a:rPr lang="uk-UA" dirty="0" smtClean="0"/>
              <a:t>Назва типу у змінній коли це і так зрозуміло (</a:t>
            </a:r>
            <a:r>
              <a:rPr lang="uk-UA" strike="sngStrike" dirty="0" err="1" smtClean="0"/>
              <a:t>reportObject</a:t>
            </a:r>
            <a:r>
              <a:rPr lang="uk-UA" strike="sngStrike" dirty="0" smtClean="0"/>
              <a:t>, </a:t>
            </a:r>
            <a:r>
              <a:rPr lang="uk-UA" strike="sngStrike" dirty="0" err="1" smtClean="0"/>
              <a:t>descriptionText</a:t>
            </a:r>
            <a:r>
              <a:rPr lang="uk-UA" dirty="0" smtClean="0"/>
              <a:t>)</a:t>
            </a:r>
          </a:p>
          <a:p>
            <a:r>
              <a:rPr lang="uk-UA" dirty="0" smtClean="0"/>
              <a:t>Лишні префікси контексту</a:t>
            </a:r>
            <a:r>
              <a:rPr lang="en-US" dirty="0" smtClean="0"/>
              <a:t>. </a:t>
            </a:r>
            <a:r>
              <a:rPr lang="ru-RU" dirty="0" err="1" smtClean="0"/>
              <a:t>Наприклад</a:t>
            </a:r>
            <a:r>
              <a:rPr lang="ru-RU" dirty="0" smtClean="0"/>
              <a:t> </a:t>
            </a:r>
            <a:r>
              <a:rPr lang="ru-RU" dirty="0" err="1" smtClean="0"/>
              <a:t>назва</a:t>
            </a:r>
            <a:r>
              <a:rPr lang="ru-RU" dirty="0" smtClean="0"/>
              <a:t> </a:t>
            </a:r>
            <a:r>
              <a:rPr lang="ru-RU" dirty="0" err="1" smtClean="0"/>
              <a:t>аплікації</a:t>
            </a:r>
            <a:r>
              <a:rPr lang="ru-RU" dirty="0" smtClean="0"/>
              <a:t> перед </a:t>
            </a:r>
            <a:r>
              <a:rPr lang="ru-RU" dirty="0" err="1" smtClean="0"/>
              <a:t>назвою</a:t>
            </a:r>
            <a:r>
              <a:rPr lang="ru-RU" dirty="0" smtClean="0"/>
              <a:t> </a:t>
            </a:r>
            <a:r>
              <a:rPr lang="ru-RU" dirty="0" err="1" smtClean="0"/>
              <a:t>класів</a:t>
            </a:r>
            <a:r>
              <a:rPr lang="ru-RU" dirty="0" smtClean="0"/>
              <a:t>.</a:t>
            </a:r>
            <a:endParaRPr lang="uk-UA" dirty="0" smtClean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Дерево проекту</a:t>
            </a:r>
            <a:endParaRPr lang="uk-UA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67544" y="2636912"/>
            <a:ext cx="8229600" cy="4032448"/>
          </a:xfrm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>
            <a:normAutofit fontScale="92500" lnSpcReduction="10000"/>
          </a:bodyPr>
          <a:lstStyle/>
          <a:p>
            <a:r>
              <a:rPr lang="en-US" sz="2400" dirty="0" smtClean="0"/>
              <a:t>Services</a:t>
            </a:r>
          </a:p>
          <a:p>
            <a:pPr lvl="1">
              <a:buFont typeface="Arial" pitchFamily="34" charset="0"/>
              <a:buChar char="•"/>
            </a:pPr>
            <a:r>
              <a:rPr lang="en-US" sz="2000" dirty="0" smtClean="0"/>
              <a:t>Implementation</a:t>
            </a:r>
          </a:p>
          <a:p>
            <a:pPr lvl="2"/>
            <a:r>
              <a:rPr lang="en-US" sz="1600" dirty="0" err="1" smtClean="0"/>
              <a:t>LogerService.cs</a:t>
            </a:r>
            <a:endParaRPr lang="en-US" sz="1600" dirty="0" smtClean="0"/>
          </a:p>
          <a:p>
            <a:pPr lvl="2"/>
            <a:r>
              <a:rPr lang="en-US" sz="1600" dirty="0" err="1" smtClean="0"/>
              <a:t>SecurityService.cs</a:t>
            </a:r>
            <a:endParaRPr lang="en-US" sz="1200" dirty="0" smtClean="0"/>
          </a:p>
          <a:p>
            <a:pPr lvl="1">
              <a:buFont typeface="Arial" pitchFamily="34" charset="0"/>
              <a:buChar char="•"/>
            </a:pPr>
            <a:r>
              <a:rPr lang="en-US" sz="2000" dirty="0" err="1" smtClean="0"/>
              <a:t>ILoggerService.cs</a:t>
            </a:r>
            <a:endParaRPr lang="en-US" sz="2000" dirty="0" smtClean="0"/>
          </a:p>
          <a:p>
            <a:pPr lvl="1">
              <a:buFont typeface="Arial" pitchFamily="34" charset="0"/>
              <a:buChar char="•"/>
            </a:pPr>
            <a:r>
              <a:rPr lang="en-US" sz="2000" dirty="0" err="1" smtClean="0"/>
              <a:t>ISecurityService.cs</a:t>
            </a:r>
            <a:endParaRPr lang="uk-UA" sz="2000" dirty="0" smtClean="0"/>
          </a:p>
          <a:p>
            <a:r>
              <a:rPr lang="en-US" sz="2400" dirty="0" smtClean="0"/>
              <a:t>Views</a:t>
            </a:r>
          </a:p>
          <a:p>
            <a:pPr lvl="1">
              <a:buFont typeface="Arial" pitchFamily="34" charset="0"/>
              <a:buChar char="•"/>
            </a:pPr>
            <a:r>
              <a:rPr lang="en-US" sz="2000" dirty="0" smtClean="0"/>
              <a:t>CreateUser.html</a:t>
            </a:r>
          </a:p>
          <a:p>
            <a:pPr lvl="1">
              <a:buFont typeface="Arial" pitchFamily="34" charset="0"/>
              <a:buChar char="•"/>
            </a:pPr>
            <a:r>
              <a:rPr lang="en-US" sz="2000" dirty="0" smtClean="0"/>
              <a:t>EditUser.html</a:t>
            </a:r>
          </a:p>
          <a:p>
            <a:r>
              <a:rPr lang="en-US" sz="2400" dirty="0" smtClean="0"/>
              <a:t>Controllers</a:t>
            </a:r>
          </a:p>
          <a:p>
            <a:r>
              <a:rPr lang="en-US" sz="2400" dirty="0" smtClean="0"/>
              <a:t>Models</a:t>
            </a:r>
          </a:p>
          <a:p>
            <a:r>
              <a:rPr lang="en-US" sz="2400" dirty="0" err="1" smtClean="0"/>
              <a:t>Utils</a:t>
            </a:r>
            <a:endParaRPr lang="ru-RU" sz="2400" dirty="0" smtClean="0"/>
          </a:p>
        </p:txBody>
      </p:sp>
      <p:sp>
        <p:nvSpPr>
          <p:cNvPr id="4" name="Содержимое 2"/>
          <p:cNvSpPr txBox="1">
            <a:spLocks/>
          </p:cNvSpPr>
          <p:nvPr/>
        </p:nvSpPr>
        <p:spPr>
          <a:xfrm>
            <a:off x="611560" y="1412776"/>
            <a:ext cx="8229600" cy="11807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uk-UA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По осі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Y – </a:t>
            </a:r>
            <a:r>
              <a:rPr kumimoji="0" lang="uk-UA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призначення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uk-UA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По осі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X – </a:t>
            </a:r>
            <a:r>
              <a:rPr kumimoji="0" lang="uk-UA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рівень абстракції</a:t>
            </a:r>
            <a:endParaRPr kumimoji="0" lang="ru-RU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uk-UA" dirty="0" smtClean="0"/>
              <a:t>Характеристики хорошого коду</a:t>
            </a:r>
            <a:endParaRPr lang="uk-UA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493096"/>
          </a:xfrm>
        </p:spPr>
        <p:txBody>
          <a:bodyPr>
            <a:normAutofit/>
          </a:bodyPr>
          <a:lstStyle/>
          <a:p>
            <a:pPr marL="914400" lvl="1" indent="-514350"/>
            <a:r>
              <a:rPr lang="uk-UA" b="1" dirty="0" smtClean="0"/>
              <a:t>Зрозумілість</a:t>
            </a:r>
          </a:p>
          <a:p>
            <a:pPr marL="914400" lvl="1" indent="-514350"/>
            <a:r>
              <a:rPr lang="uk-UA" dirty="0" smtClean="0"/>
              <a:t>Зібраність</a:t>
            </a:r>
          </a:p>
          <a:p>
            <a:pPr marL="914400" lvl="1" indent="-514350"/>
            <a:r>
              <a:rPr lang="uk-UA" dirty="0" smtClean="0"/>
              <a:t>Чіткі абстракції</a:t>
            </a:r>
          </a:p>
          <a:p>
            <a:pPr marL="914400" lvl="1" indent="-514350"/>
            <a:r>
              <a:rPr lang="uk-UA" dirty="0" smtClean="0"/>
              <a:t>Прямолінійність</a:t>
            </a:r>
          </a:p>
          <a:p>
            <a:pPr marL="914400" lvl="1" indent="-514350"/>
            <a:r>
              <a:rPr lang="uk-UA" dirty="0" smtClean="0"/>
              <a:t>Мінімалістичність</a:t>
            </a:r>
          </a:p>
          <a:p>
            <a:pPr marL="914400" lvl="1" indent="-514350"/>
            <a:r>
              <a:rPr lang="uk-UA" dirty="0"/>
              <a:t>Повнота</a:t>
            </a:r>
            <a:endParaRPr lang="uk-UA" dirty="0" smtClean="0"/>
          </a:p>
          <a:p>
            <a:pPr marL="914400" lvl="1" indent="-514350"/>
            <a:r>
              <a:rPr lang="uk-UA" dirty="0" smtClean="0"/>
              <a:t>…</a:t>
            </a:r>
          </a:p>
          <a:p>
            <a:pPr marL="514350" indent="-514350">
              <a:buFont typeface="+mj-lt"/>
              <a:buAutoNum type="arabicPeriod"/>
            </a:pPr>
            <a:endParaRPr lang="uk-UA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Звідки</a:t>
            </a:r>
            <a:r>
              <a:rPr lang="uk-UA" baseline="0" dirty="0" smtClean="0"/>
              <a:t> береться поганий код?</a:t>
            </a:r>
            <a:endParaRPr lang="uk-UA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 smtClean="0"/>
              <a:t>Поганий код з'являється тоді коли в ньому відсутні характеристики хорошого коду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b="1" dirty="0" smtClean="0"/>
              <a:t>Від вищого рівня абстракції до нижчого</a:t>
            </a:r>
          </a:p>
          <a:p>
            <a:r>
              <a:rPr lang="uk-UA" b="1" dirty="0" smtClean="0"/>
              <a:t>Одна мета (призначення) – один рівень абстракції – один </a:t>
            </a:r>
            <a:r>
              <a:rPr lang="ru-RU" b="1" dirty="0" smtClean="0"/>
              <a:t>контекст</a:t>
            </a:r>
            <a:r>
              <a:rPr lang="uk-UA" sz="2800" dirty="0" smtClean="0"/>
              <a:t>(за винятком допоміжних конструкцій з тимчасовими змінними)</a:t>
            </a:r>
          </a:p>
          <a:p>
            <a:r>
              <a:rPr lang="uk-UA" b="1" dirty="0"/>
              <a:t>П</a:t>
            </a:r>
            <a:r>
              <a:rPr lang="uk-UA" b="1" dirty="0" smtClean="0"/>
              <a:t>росто і очевидно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uk-UA" dirty="0" smtClean="0"/>
              <a:t>Кодування має бути природнім</a:t>
            </a:r>
            <a:endParaRPr lang="uk-U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Виробництво (створення) коду</a:t>
            </a:r>
            <a:endParaRPr lang="uk-UA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uk-UA" dirty="0" smtClean="0"/>
              <a:t>Визначення мети. </a:t>
            </a:r>
          </a:p>
          <a:p>
            <a:pPr marL="514350" indent="-514350">
              <a:buFont typeface="+mj-lt"/>
              <a:buAutoNum type="arabicPeriod"/>
            </a:pPr>
            <a:r>
              <a:rPr lang="uk-UA" dirty="0" smtClean="0"/>
              <a:t>Визначення кроків досягнення мети з найменшим рівнем деталізації. Якщо немає меншого рівня деталізації то написати відповідний код, інакше почати з пункту 1.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2060848"/>
            <a:ext cx="8229600" cy="1143000"/>
          </a:xfrm>
        </p:spPr>
        <p:txBody>
          <a:bodyPr>
            <a:normAutofit/>
          </a:bodyPr>
          <a:lstStyle/>
          <a:p>
            <a:r>
              <a:rPr lang="uk-UA" b="1" dirty="0" smtClean="0"/>
              <a:t>Поганий і НЕ поганий код</a:t>
            </a:r>
            <a:endParaRPr lang="uk-UA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Функція</a:t>
            </a:r>
            <a:endParaRPr lang="uk-U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742950" indent="-742950">
              <a:buFont typeface="+mj-lt"/>
              <a:buAutoNum type="arabicPeriod"/>
            </a:pPr>
            <a:r>
              <a:rPr lang="uk-UA" sz="3600" b="1" dirty="0"/>
              <a:t>Функція створюється для виконання однієї задачі в якомусь </a:t>
            </a:r>
            <a:r>
              <a:rPr lang="uk-UA" sz="3600" b="1" dirty="0" smtClean="0"/>
              <a:t>контексті</a:t>
            </a:r>
            <a:endParaRPr lang="uk-UA" sz="3600" b="1" dirty="0"/>
          </a:p>
        </p:txBody>
      </p:sp>
    </p:spTree>
    <p:extLst>
      <p:ext uri="{BB962C8B-B14F-4D97-AF65-F5344CB8AC3E}">
        <p14:creationId xmlns:p14="http://schemas.microsoft.com/office/powerpoint/2010/main" xmlns="" val="40042763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uk-UA" dirty="0" smtClean="0"/>
              <a:t>Інтерфейс функції</a:t>
            </a:r>
            <a:endParaRPr lang="uk-U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uk-UA" dirty="0" smtClean="0"/>
              <a:t>Дієслово (</a:t>
            </a:r>
            <a:r>
              <a:rPr lang="en-US" dirty="0" smtClean="0"/>
              <a:t>Run, Start, Connect</a:t>
            </a:r>
            <a:r>
              <a:rPr lang="uk-UA" dirty="0" smtClean="0"/>
              <a:t>)</a:t>
            </a:r>
          </a:p>
          <a:p>
            <a:r>
              <a:rPr lang="uk-UA" dirty="0" smtClean="0"/>
              <a:t>Дієслово + сутність</a:t>
            </a:r>
            <a:r>
              <a:rPr lang="en-US" dirty="0" smtClean="0"/>
              <a:t> (</a:t>
            </a:r>
            <a:r>
              <a:rPr lang="en-US" dirty="0" err="1" smtClean="0"/>
              <a:t>SaveReport</a:t>
            </a:r>
            <a:r>
              <a:rPr lang="en-US" dirty="0" smtClean="0"/>
              <a:t>, </a:t>
            </a:r>
            <a:r>
              <a:rPr lang="en-US" dirty="0" err="1" smtClean="0"/>
              <a:t>CalculateSalary</a:t>
            </a:r>
            <a:r>
              <a:rPr lang="en-US" dirty="0" smtClean="0"/>
              <a:t>)</a:t>
            </a:r>
            <a:endParaRPr lang="uk-UA" dirty="0" smtClean="0"/>
          </a:p>
          <a:p>
            <a:r>
              <a:rPr lang="uk-UA" dirty="0" smtClean="0"/>
              <a:t>Дієслово + уточнення</a:t>
            </a:r>
            <a:r>
              <a:rPr lang="ru-RU" dirty="0" smtClean="0"/>
              <a:t> + </a:t>
            </a:r>
            <a:r>
              <a:rPr lang="uk-UA" dirty="0" smtClean="0"/>
              <a:t>сутність</a:t>
            </a:r>
            <a:r>
              <a:rPr lang="en-US" dirty="0" smtClean="0"/>
              <a:t> (</a:t>
            </a:r>
            <a:r>
              <a:rPr lang="en-US" dirty="0" err="1" smtClean="0"/>
              <a:t>RemoveSelectedReports</a:t>
            </a:r>
            <a:r>
              <a:rPr lang="en-US" dirty="0" smtClean="0"/>
              <a:t>, </a:t>
            </a:r>
            <a:r>
              <a:rPr lang="en-US" dirty="0" err="1" smtClean="0"/>
              <a:t>RefreshStaleData</a:t>
            </a:r>
            <a:r>
              <a:rPr lang="en-US" dirty="0" smtClean="0"/>
              <a:t>)</a:t>
            </a:r>
            <a:endParaRPr lang="uk-UA" dirty="0" smtClean="0"/>
          </a:p>
          <a:p>
            <a:r>
              <a:rPr lang="uk-UA" dirty="0" smtClean="0"/>
              <a:t>Довгі назви це непогано, погано – незрозумілі назви</a:t>
            </a:r>
          </a:p>
          <a:p>
            <a:pPr algn="ctr">
              <a:buNone/>
            </a:pPr>
            <a:r>
              <a:rPr lang="uk-UA" b="1" dirty="0" smtClean="0"/>
              <a:t>Хороша назва функції, показує,</a:t>
            </a:r>
            <a:r>
              <a:rPr lang="en-US" b="1" dirty="0" smtClean="0"/>
              <a:t> </a:t>
            </a:r>
            <a:r>
              <a:rPr lang="ru-RU" b="1" dirty="0" smtClean="0"/>
              <a:t>що</a:t>
            </a:r>
            <a:r>
              <a:rPr lang="uk-UA" b="1" dirty="0" smtClean="0"/>
              <a:t> робить функція без необхідності дивитись на сигнатуру.</a:t>
            </a:r>
          </a:p>
        </p:txBody>
      </p:sp>
    </p:spTree>
    <p:extLst>
      <p:ext uri="{BB962C8B-B14F-4D97-AF65-F5344CB8AC3E}">
        <p14:creationId xmlns:p14="http://schemas.microsoft.com/office/powerpoint/2010/main" xmlns="" val="23362173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Реалізація функції</a:t>
            </a:r>
            <a:endParaRPr lang="uk-U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uk-UA" b="1" dirty="0" smtClean="0"/>
              <a:t>Один рівень абстракції</a:t>
            </a:r>
          </a:p>
          <a:p>
            <a:r>
              <a:rPr lang="uk-UA" b="1" dirty="0" smtClean="0"/>
              <a:t>Послідовність дій</a:t>
            </a:r>
          </a:p>
          <a:p>
            <a:r>
              <a:rPr lang="uk-UA" b="1" dirty="0" smtClean="0"/>
              <a:t>Все в реалзіації функції має служити безпосередньо поставленій задачі</a:t>
            </a:r>
          </a:p>
          <a:p>
            <a:pPr marL="971550" lvl="1" indent="-514350">
              <a:buFont typeface="+mj-lt"/>
              <a:buAutoNum type="arabicPeriod"/>
            </a:pPr>
            <a:endParaRPr lang="uk-UA" dirty="0" smtClean="0"/>
          </a:p>
        </p:txBody>
      </p:sp>
    </p:spTree>
    <p:extLst>
      <p:ext uri="{BB962C8B-B14F-4D97-AF65-F5344CB8AC3E}">
        <p14:creationId xmlns:p14="http://schemas.microsoft.com/office/powerpoint/2010/main" xmlns="" val="94022971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1558</TotalTime>
  <Words>435</Words>
  <Application>Microsoft Office PowerPoint</Application>
  <PresentationFormat>Экран (4:3)</PresentationFormat>
  <Paragraphs>80</Paragraphs>
  <Slides>12</Slides>
  <Notes>8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3" baseType="lpstr">
      <vt:lpstr>Тема Office</vt:lpstr>
      <vt:lpstr>Що потрібно хорошому коду ?</vt:lpstr>
      <vt:lpstr>Характеристики хорошого коду</vt:lpstr>
      <vt:lpstr>Звідки береться поганий код?</vt:lpstr>
      <vt:lpstr>Кодування має бути природнім</vt:lpstr>
      <vt:lpstr>Виробництво (створення) коду</vt:lpstr>
      <vt:lpstr>Поганий і НЕ поганий код</vt:lpstr>
      <vt:lpstr>Функція</vt:lpstr>
      <vt:lpstr>Інтерфейс функції</vt:lpstr>
      <vt:lpstr>Реалізація функції</vt:lpstr>
      <vt:lpstr>Назви змінних</vt:lpstr>
      <vt:lpstr>Невдалі назви</vt:lpstr>
      <vt:lpstr>Дерево проекту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Yazla</dc:creator>
  <cp:lastModifiedBy>Yazla</cp:lastModifiedBy>
  <cp:revision>114</cp:revision>
  <dcterms:created xsi:type="dcterms:W3CDTF">2011-04-08T14:08:55Z</dcterms:created>
  <dcterms:modified xsi:type="dcterms:W3CDTF">2011-04-26T15:24:45Z</dcterms:modified>
</cp:coreProperties>
</file>