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6" r:id="rId4"/>
    <p:sldId id="258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34" autoAdjust="0"/>
  </p:normalViewPr>
  <p:slideViewPr>
    <p:cSldViewPr>
      <p:cViewPr varScale="1">
        <p:scale>
          <a:sx n="46" d="100"/>
          <a:sy n="46" d="100"/>
        </p:scale>
        <p:origin x="-76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D209-8005-4A6C-A83C-3A00B1C3E133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A1B7F-8C57-49E9-941A-8E21510268CD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Як ми починаємо писати</a:t>
            </a:r>
            <a:r>
              <a:rPr lang="uk-UA" baseline="0" dirty="0" smtClean="0"/>
              <a:t> код?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Треба</a:t>
            </a:r>
            <a:r>
              <a:rPr lang="uk-UA" baseline="0" dirty="0" smtClean="0"/>
              <a:t> щоб мій код зробив </a:t>
            </a:r>
            <a:r>
              <a:rPr lang="uk-UA" baseline="0" dirty="0" err="1" smtClean="0"/>
              <a:t>такуто</a:t>
            </a:r>
            <a:r>
              <a:rPr lang="uk-UA" baseline="0" dirty="0" smtClean="0"/>
              <a:t> штуку. (Додав товар в базу даних, зробив з дерева </a:t>
            </a:r>
            <a:r>
              <a:rPr lang="uk-UA" baseline="0" dirty="0" err="1" smtClean="0"/>
              <a:t>буратіно</a:t>
            </a:r>
            <a:r>
              <a:rPr lang="uk-UA" baseline="0" dirty="0" smtClean="0"/>
              <a:t>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У коду</a:t>
            </a:r>
            <a:r>
              <a:rPr lang="uk-UA" baseline="0" dirty="0" smtClean="0"/>
              <a:t> завжди є призначення. Синонім “ призначення ” – смисл, сенс. В коді має бути сенс, інакше який сенс в цьому коді?)))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t>3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A1B7F-8C57-49E9-941A-8E21510268CD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7E576-6A9F-4C34-BD1A-EDB300CB9266}" type="datetimeFigureOut">
              <a:rPr lang="uk-UA" smtClean="0"/>
              <a:t>05.04.2011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975F7-7009-4CB6-8F39-E86452568AF3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utismhangou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uk-UA" dirty="0" smtClean="0"/>
              <a:t>З чого починається</a:t>
            </a:r>
            <a:r>
              <a:rPr lang="uk-UA" baseline="0" dirty="0" smtClean="0"/>
              <a:t> </a:t>
            </a:r>
            <a:r>
              <a:rPr lang="uk-UA" dirty="0" smtClean="0"/>
              <a:t>код?</a:t>
            </a:r>
            <a:endParaRPr lang="uk-UA" dirty="0"/>
          </a:p>
        </p:txBody>
      </p:sp>
      <p:pic>
        <p:nvPicPr>
          <p:cNvPr id="1026" name="Picture 2" descr="http://www.youdontsay.org/Monkey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12776"/>
            <a:ext cx="6696744" cy="5014772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995936" y="6361583"/>
            <a:ext cx="106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 smtClean="0">
                <a:hlinkClick r:id="rId4"/>
              </a:rPr>
              <a:t>фото звідси</a:t>
            </a:r>
            <a:endParaRPr lang="uk-UA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uk-UA" dirty="0" smtClean="0"/>
              <a:t>Треба щось зробити!</a:t>
            </a:r>
            <a:endParaRPr lang="uk-UA" dirty="0"/>
          </a:p>
        </p:txBody>
      </p:sp>
      <p:pic>
        <p:nvPicPr>
          <p:cNvPr id="20482" name="Picture 2" descr="бесплатный фотохостинг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268760"/>
            <a:ext cx="5832648" cy="4879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4016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Треба щось зробити ≈ </a:t>
            </a:r>
            <a:r>
              <a:rPr lang="uk-UA" dirty="0" smtClean="0"/>
              <a:t>Призначення </a:t>
            </a:r>
            <a:r>
              <a:rPr lang="uk-UA" dirty="0" smtClean="0"/>
              <a:t>≈</a:t>
            </a:r>
            <a:br>
              <a:rPr lang="uk-UA" dirty="0" smtClean="0"/>
            </a:br>
            <a:r>
              <a:rPr lang="uk-UA" dirty="0" smtClean="0"/>
              <a:t>Ціль</a:t>
            </a:r>
            <a:endParaRPr lang="uk-UA" dirty="0"/>
          </a:p>
        </p:txBody>
      </p:sp>
      <p:pic>
        <p:nvPicPr>
          <p:cNvPr id="12290" name="Picture 2" descr="http://www.swifterhigher.com/photos/archery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916832"/>
            <a:ext cx="4320480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це значить?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1944216"/>
          </a:xfrm>
        </p:spPr>
        <p:txBody>
          <a:bodyPr>
            <a:normAutofit/>
          </a:bodyPr>
          <a:lstStyle/>
          <a:p>
            <a:pPr marL="514350" indent="-514350"/>
            <a:r>
              <a:rPr lang="uk-UA" dirty="0" smtClean="0"/>
              <a:t>Виконати якусь </a:t>
            </a:r>
            <a:r>
              <a:rPr lang="uk-UA" b="1" dirty="0" smtClean="0"/>
              <a:t>дію</a:t>
            </a:r>
            <a:r>
              <a:rPr lang="uk-UA" dirty="0" smtClean="0"/>
              <a:t> (дії)</a:t>
            </a:r>
          </a:p>
          <a:p>
            <a:pPr marL="514350" indent="-514350"/>
            <a:r>
              <a:rPr lang="uk-UA" b="1" dirty="0"/>
              <a:t>Н</a:t>
            </a:r>
            <a:r>
              <a:rPr lang="uk-UA" b="1" dirty="0" smtClean="0"/>
              <a:t>ад чимось</a:t>
            </a:r>
          </a:p>
          <a:p>
            <a:pPr marL="514350" indent="-514350"/>
            <a:r>
              <a:rPr lang="uk-UA" dirty="0" smtClean="0"/>
              <a:t>Отримати </a:t>
            </a:r>
            <a:r>
              <a:rPr lang="uk-UA" b="1" dirty="0" smtClean="0"/>
              <a:t>результат</a:t>
            </a:r>
          </a:p>
          <a:p>
            <a:pPr marL="514350" indent="-514350"/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89</Words>
  <Application>Microsoft Office PowerPoint</Application>
  <PresentationFormat>Экран (4:3)</PresentationFormat>
  <Paragraphs>15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З чого починається код?</vt:lpstr>
      <vt:lpstr>Треба щось зробити!</vt:lpstr>
      <vt:lpstr>Треба щось зробити ≈ Призначення ≈ Ціль</vt:lpstr>
      <vt:lpstr>Що це значить?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 чого починається код?</dc:title>
  <dc:creator>Yazla</dc:creator>
  <cp:lastModifiedBy>Yazla</cp:lastModifiedBy>
  <cp:revision>22</cp:revision>
  <dcterms:created xsi:type="dcterms:W3CDTF">2011-04-05T13:09:04Z</dcterms:created>
  <dcterms:modified xsi:type="dcterms:W3CDTF">2011-04-05T16:43:03Z</dcterms:modified>
</cp:coreProperties>
</file>