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65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F1EC-78AE-41D5-8E4A-D0FE57D2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801897-F647-47DF-BA15-D8F3C523F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03777-DA30-44F7-B69C-7EFB1BE5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1480C-CF1F-4D62-A01F-57038032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F4B96-F14F-4775-B8F5-AFC3A07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7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5B929-CC85-44B7-8B2C-8AD8B01A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FF777-B54C-4FD3-B15E-C417E5278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7D33-C166-4375-9DDA-2D839476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22B6-2E27-43F4-8CA4-09D3E0B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0A5F-7933-432B-AF96-B9B8E75F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83B30-4A65-4A37-A44B-04C5ED1F2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84E4E-660C-4EFE-BD4C-1CE6CFF4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2961B-47FD-4844-BCF3-CBDB2F76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E883-57E5-4D00-BE20-DD50655D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A0B33-3879-4BE3-A8EF-7A32D57B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00AEF-D2ED-4119-ABC2-EBDE699E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EA8E-7DE0-4FE4-93FC-3B8F868A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B3968-65F6-4CF5-A459-65EA490B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73B04-5CA8-4C04-99AF-91E2E71B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D2DB-B3FF-4867-8524-D3D7A849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A1F9C-36BE-4C6F-B61C-42BB7BFD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92914-E7D2-4D75-9A9B-E9AE38CA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6E001-433A-4990-AD7C-47569480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51718-5DC5-4662-8C06-4E8A0AC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B07-8F30-4269-8520-C7BFF2F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5F1C-69C7-40DE-8763-F1538BC7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C96F6-6340-4D83-84AF-749FB3AD7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93717-4F7B-4D7C-87B5-09450E65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F5F11-D796-4DA1-AE8F-D7633F7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0FEFE-70AA-4B76-AAE3-B897EF99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E449-40D9-4981-8A30-680DD519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C13A-DD2D-4E85-8609-C2DA7EF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1C332-CD50-44DE-83DC-E954C2AB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223EA-90CA-4513-AA21-6E38827F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55C91-1A2C-45C1-82BA-60B8D662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23F44-3E77-4914-A53F-51B86A80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383D4-3BF2-4F7B-A0BF-D8EC0254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C4E9C-ABFD-4710-AD80-D6780231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2F6CA-598F-4E14-A2E4-EC1CAAE9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C46A4-0553-4F64-9D82-87663B23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49EA3-7242-4753-8B3D-BDE6BEC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60F3A-EB5E-4F54-80FE-517DD942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B66D0-1A77-4408-8BED-21E76EAA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379D0-843B-40A9-B4BC-62F7F4C2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5D4F60-F412-4506-93BD-4F546E0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4436F-50CF-495B-A609-1D3472D3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BFEA-23D0-47A4-92FD-A33347C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BAFD6-CB9A-4912-9BF1-C59C33A4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917CF4-054A-45F0-9DB2-AAC18D06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18517-1B30-41A8-AC62-3F008F45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A730A-6957-40D0-B67E-475F8002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992E-772E-4BD2-AD3B-5DC8DDAB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B01E-EA67-4F44-AC69-F20F01CC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DC1B7-B3FD-49CC-9C59-8C9074F36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F1536-3F2F-422B-BC53-58FC0893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37DFF-FEC1-4D30-B281-99579165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8A2E7-5D52-416A-842E-BD718628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447C-97F8-498F-9408-ECC7BCC3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F220A-2DC2-4038-9E1E-02629E88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C7090-12F0-4432-8A89-D26EF051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357B4-EE34-4F85-8768-968B36BF2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AC9E-6722-497B-9654-E0FACEE6162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88C09-D06D-441E-BC69-BE7A1066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5EBAC-2F65-44BD-806E-F48251F2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A59-32AC-426A-914F-D00F49C0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4F0F-AA95-4A4C-9590-D2A19FE39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STACK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406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4C2079-FCD1-43D9-A6A7-B491AFA53F57}"/>
              </a:ext>
            </a:extLst>
          </p:cNvPr>
          <p:cNvSpPr/>
          <p:nvPr/>
        </p:nvSpPr>
        <p:spPr>
          <a:xfrm>
            <a:off x="3986784" y="394692"/>
            <a:ext cx="805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 = int(input())</a:t>
            </a:r>
          </a:p>
          <a:p>
            <a:r>
              <a:rPr lang="en-US" altLang="ko-KR" dirty="0"/>
              <a:t>n = 0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tc</a:t>
            </a:r>
            <a:r>
              <a:rPr lang="en-US" altLang="ko-KR" dirty="0"/>
              <a:t> in range(1, T + 1):</a:t>
            </a:r>
          </a:p>
          <a:p>
            <a:r>
              <a:rPr lang="en-US" altLang="ko-KR" dirty="0"/>
              <a:t>    s = list(map(str, input()))</a:t>
            </a:r>
          </a:p>
          <a:p>
            <a:r>
              <a:rPr lang="en-US" altLang="ko-KR" dirty="0"/>
              <a:t>    while True: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if s[n] == s[n+1]: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s.pop</a:t>
            </a:r>
            <a:r>
              <a:rPr lang="en-US" altLang="ko-KR" dirty="0"/>
              <a:t>(n)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s.pop</a:t>
            </a:r>
            <a:r>
              <a:rPr lang="en-US" altLang="ko-KR" dirty="0"/>
              <a:t>(n)</a:t>
            </a:r>
          </a:p>
          <a:p>
            <a:r>
              <a:rPr lang="en-US" altLang="ko-KR" dirty="0"/>
              <a:t>            n = 0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s[n] != s[n+1]:</a:t>
            </a:r>
          </a:p>
          <a:p>
            <a:r>
              <a:rPr lang="en-US" altLang="ko-KR" dirty="0"/>
              <a:t>            n += 1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(s) == n+1:</a:t>
            </a:r>
          </a:p>
          <a:p>
            <a:r>
              <a:rPr lang="en-US" altLang="ko-KR" dirty="0"/>
              <a:t>            break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print(f"#{</a:t>
            </a:r>
            <a:r>
              <a:rPr lang="en-US" altLang="ko-KR" dirty="0" err="1"/>
              <a:t>tc</a:t>
            </a:r>
            <a:r>
              <a:rPr lang="en-US" altLang="ko-KR" dirty="0"/>
              <a:t>} {</a:t>
            </a:r>
            <a:r>
              <a:rPr lang="en-US" altLang="ko-KR" dirty="0" err="1"/>
              <a:t>len</a:t>
            </a:r>
            <a:r>
              <a:rPr lang="en-US" altLang="ko-KR" dirty="0"/>
              <a:t>(s)}")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A8C86-5062-4B77-B234-7CCAAB1AD8A8}"/>
              </a:ext>
            </a:extLst>
          </p:cNvPr>
          <p:cNvSpPr/>
          <p:nvPr/>
        </p:nvSpPr>
        <p:spPr>
          <a:xfrm>
            <a:off x="274320" y="356616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b="1" dirty="0"/>
              <a:t>반복문자</a:t>
            </a:r>
            <a:endParaRPr lang="en-US" altLang="ko-KR" sz="6000" b="1" dirty="0"/>
          </a:p>
          <a:p>
            <a:pPr algn="ctr"/>
            <a:r>
              <a:rPr lang="ko-KR" altLang="en-US" sz="6000" b="1" dirty="0"/>
              <a:t>지우기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28213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60E105-90DD-43C4-8C6D-B1A522444C55}"/>
              </a:ext>
            </a:extLst>
          </p:cNvPr>
          <p:cNvSpPr/>
          <p:nvPr/>
        </p:nvSpPr>
        <p:spPr>
          <a:xfrm>
            <a:off x="0" y="0"/>
            <a:ext cx="55611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/>
              <a:t>스택 자료구조</a:t>
            </a:r>
            <a:endParaRPr lang="en-US" altLang="ko-KR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10447-743B-47C3-85FA-A2E4E2E099FA}"/>
              </a:ext>
            </a:extLst>
          </p:cNvPr>
          <p:cNvSpPr/>
          <p:nvPr/>
        </p:nvSpPr>
        <p:spPr>
          <a:xfrm>
            <a:off x="1197379" y="1525262"/>
            <a:ext cx="8133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선형구조 </a:t>
            </a:r>
            <a:r>
              <a:rPr lang="en-US" altLang="ko-KR" sz="2800" dirty="0">
                <a:highlight>
                  <a:srgbClr val="FFFF00"/>
                </a:highlight>
              </a:rPr>
              <a:t>:</a:t>
            </a:r>
            <a:r>
              <a:rPr lang="ko-KR" altLang="en-US" sz="2800" dirty="0">
                <a:highlight>
                  <a:srgbClr val="FFFF00"/>
                </a:highlight>
              </a:rPr>
              <a:t> 자료 간의 관계가 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r>
              <a:rPr lang="ko-KR" altLang="en-US" sz="2800" dirty="0">
                <a:highlight>
                  <a:srgbClr val="FFFF00"/>
                </a:highlight>
              </a:rPr>
              <a:t>대 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r>
              <a:rPr lang="ko-KR" altLang="en-US" sz="2800" dirty="0">
                <a:highlight>
                  <a:srgbClr val="FFFF00"/>
                </a:highlight>
              </a:rPr>
              <a:t>의 관계를 가짐</a:t>
            </a:r>
            <a:endParaRPr lang="en-US" altLang="ko-KR" sz="2800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848906-5592-4B99-9F0B-5A2170992533}"/>
              </a:ext>
            </a:extLst>
          </p:cNvPr>
          <p:cNvSpPr/>
          <p:nvPr/>
        </p:nvSpPr>
        <p:spPr>
          <a:xfrm>
            <a:off x="1197379" y="2048482"/>
            <a:ext cx="10143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비선형구조 </a:t>
            </a:r>
            <a:r>
              <a:rPr lang="en-US" altLang="ko-KR" sz="2800" dirty="0"/>
              <a:t>:</a:t>
            </a:r>
            <a:r>
              <a:rPr lang="ko-KR" altLang="en-US" sz="2800" dirty="0"/>
              <a:t> 자료 간의 관계가 </a:t>
            </a:r>
            <a:r>
              <a:rPr lang="en-US" altLang="ko-KR" sz="2800" dirty="0"/>
              <a:t>1</a:t>
            </a:r>
            <a:r>
              <a:rPr lang="ko-KR" altLang="en-US" sz="2800" dirty="0"/>
              <a:t>대 </a:t>
            </a:r>
            <a:r>
              <a:rPr lang="en-US" altLang="ko-KR" sz="2800" dirty="0"/>
              <a:t>N</a:t>
            </a:r>
            <a:r>
              <a:rPr lang="ko-KR" altLang="en-US" sz="2800" dirty="0"/>
              <a:t>의 관계를 가짐</a:t>
            </a:r>
            <a:r>
              <a:rPr lang="en-US" altLang="ko-KR" sz="2800" dirty="0"/>
              <a:t>(ex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Tree)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8B6F66-A93C-4748-B7D2-AF142FE2FF80}"/>
              </a:ext>
            </a:extLst>
          </p:cNvPr>
          <p:cNvSpPr/>
          <p:nvPr/>
        </p:nvSpPr>
        <p:spPr>
          <a:xfrm>
            <a:off x="1197379" y="2905780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스택에 자료를 삽입 </a:t>
            </a:r>
            <a:r>
              <a:rPr lang="en-US" altLang="ko-KR" sz="2800" dirty="0">
                <a:highlight>
                  <a:srgbClr val="FFFF00"/>
                </a:highlight>
              </a:rPr>
              <a:t>/ </a:t>
            </a:r>
            <a:r>
              <a:rPr lang="ko-KR" altLang="en-US" sz="2800" dirty="0">
                <a:highlight>
                  <a:srgbClr val="FFFF00"/>
                </a:highlight>
              </a:rPr>
              <a:t>추출 가능</a:t>
            </a:r>
            <a:endParaRPr lang="en-US" altLang="ko-KR" sz="2800" dirty="0"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06B0CF-5FC9-468A-B901-185BECB30D0B}"/>
              </a:ext>
            </a:extLst>
          </p:cNvPr>
          <p:cNvSpPr/>
          <p:nvPr/>
        </p:nvSpPr>
        <p:spPr>
          <a:xfrm>
            <a:off x="1197379" y="3772222"/>
            <a:ext cx="6563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마지막에 삽입한 자료를 가장 먼저 꺼냄</a:t>
            </a:r>
            <a:endParaRPr lang="en-US" altLang="ko-KR" sz="2800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E999E-5134-46C3-B576-2074B4C5A5D5}"/>
              </a:ext>
            </a:extLst>
          </p:cNvPr>
          <p:cNvSpPr/>
          <p:nvPr/>
        </p:nvSpPr>
        <p:spPr>
          <a:xfrm>
            <a:off x="1030735" y="4941964"/>
            <a:ext cx="101305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highlight>
                  <a:srgbClr val="FFFF00"/>
                </a:highlight>
              </a:rPr>
              <a:t>LIFO : LAST IN FIRST OUT</a:t>
            </a:r>
            <a:endParaRPr lang="ko-KR" altLang="en-US" sz="6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17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2B0402-0D2D-41DD-82F5-D478779321A2}"/>
              </a:ext>
            </a:extLst>
          </p:cNvPr>
          <p:cNvSpPr/>
          <p:nvPr/>
        </p:nvSpPr>
        <p:spPr>
          <a:xfrm>
            <a:off x="172500" y="98798"/>
            <a:ext cx="385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를 사용해 스택을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D51E05-6D32-4A24-B07B-FB1ECB4D9C7D}"/>
              </a:ext>
            </a:extLst>
          </p:cNvPr>
          <p:cNvSpPr/>
          <p:nvPr/>
        </p:nvSpPr>
        <p:spPr>
          <a:xfrm>
            <a:off x="5633651" y="98798"/>
            <a:ext cx="549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스택에 마지막 삽입된 원소의 위치를 </a:t>
            </a:r>
            <a:r>
              <a:rPr lang="en-US" altLang="ko-KR" dirty="0"/>
              <a:t>top </a:t>
            </a:r>
            <a:r>
              <a:rPr lang="ko-KR" altLang="en-US" dirty="0"/>
              <a:t>라고 부름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5B350-1AFA-484F-9DFC-6384700CF922}"/>
              </a:ext>
            </a:extLst>
          </p:cNvPr>
          <p:cNvSpPr/>
          <p:nvPr/>
        </p:nvSpPr>
        <p:spPr>
          <a:xfrm>
            <a:off x="151316" y="468130"/>
            <a:ext cx="548233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연산 </a:t>
            </a:r>
            <a:endParaRPr lang="en-US" altLang="ko-KR" dirty="0"/>
          </a:p>
          <a:p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ko-KR" altLang="en-US" dirty="0"/>
              <a:t>스택</a:t>
            </a:r>
            <a:r>
              <a:rPr lang="en-US" altLang="ko-KR" dirty="0"/>
              <a:t>)</a:t>
            </a:r>
            <a:r>
              <a:rPr lang="ko-KR" altLang="en-US" dirty="0"/>
              <a:t>에 자료 저장 </a:t>
            </a:r>
            <a:r>
              <a:rPr lang="en-US" altLang="ko-KR" dirty="0"/>
              <a:t>push</a:t>
            </a:r>
            <a:r>
              <a:rPr lang="ko-KR" altLang="en-US" dirty="0"/>
              <a:t>라고 부름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ko-KR" altLang="en-US" dirty="0"/>
              <a:t>저장소에 자료를 꺼냄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삽입자료의 역순으로 꺼냄 </a:t>
            </a:r>
            <a:endParaRPr lang="en-US" altLang="ko-KR" dirty="0"/>
          </a:p>
          <a:p>
            <a:r>
              <a:rPr lang="en-US" altLang="ko-KR" dirty="0"/>
              <a:t>	pop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isEmpty</a:t>
            </a:r>
            <a:r>
              <a:rPr lang="en-US" altLang="ko-KR" dirty="0"/>
              <a:t> : </a:t>
            </a:r>
            <a:r>
              <a:rPr lang="ko-KR" altLang="en-US" dirty="0"/>
              <a:t>스택이 공백인지 아닌지 확인하는 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Peek : </a:t>
            </a:r>
            <a:r>
              <a:rPr lang="ko-KR" altLang="en-US" dirty="0"/>
              <a:t>스택의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en-US" altLang="ko-KR" dirty="0"/>
              <a:t>item(</a:t>
            </a:r>
            <a:r>
              <a:rPr lang="ko-KR" altLang="en-US" dirty="0"/>
              <a:t>원소</a:t>
            </a:r>
            <a:r>
              <a:rPr lang="en-US" altLang="ko-KR" dirty="0"/>
              <a:t>) </a:t>
            </a:r>
            <a:r>
              <a:rPr lang="ko-KR" altLang="en-US" dirty="0"/>
              <a:t>반환하는 연산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EC500-9300-4C4A-9B05-2CFF30E2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55" y="1133856"/>
            <a:ext cx="9834370" cy="47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C84369-2C62-4C35-A093-E7EDEC47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41" y="1563625"/>
            <a:ext cx="9062846" cy="4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8713DB-B04A-45F6-909B-DF76281F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02" y="1143000"/>
            <a:ext cx="108609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8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CB9B52C-C36E-47D5-B16F-41D5112E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" y="941832"/>
            <a:ext cx="11734864" cy="4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D799FF-BE70-46A8-B605-C035524E547F}"/>
              </a:ext>
            </a:extLst>
          </p:cNvPr>
          <p:cNvSpPr/>
          <p:nvPr/>
        </p:nvSpPr>
        <p:spPr>
          <a:xfrm>
            <a:off x="121920" y="37085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.stack.append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.is_empty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.stack.pop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is_empty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F3F61-D206-4CE0-8D43-A41D007E9908}"/>
              </a:ext>
            </a:extLst>
          </p:cNvPr>
          <p:cNvSpPr/>
          <p:nvPr/>
        </p:nvSpPr>
        <p:spPr>
          <a:xfrm>
            <a:off x="5739384" y="18214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 = Stack()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s.peek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# 3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3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2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1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60E105-90DD-43C4-8C6D-B1A522444C55}"/>
              </a:ext>
            </a:extLst>
          </p:cNvPr>
          <p:cNvSpPr/>
          <p:nvPr/>
        </p:nvSpPr>
        <p:spPr>
          <a:xfrm>
            <a:off x="0" y="-59295"/>
            <a:ext cx="5001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/>
              <a:t>Ex)</a:t>
            </a:r>
            <a:r>
              <a:rPr lang="ko-KR" altLang="en-US" sz="6600" dirty="0"/>
              <a:t> </a:t>
            </a:r>
            <a:r>
              <a:rPr lang="en-US" altLang="ko-KR" sz="6600" dirty="0" err="1"/>
              <a:t>fibonacci</a:t>
            </a:r>
            <a:endParaRPr lang="ko-KR" altLang="en-US" sz="6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69AFA8-A1C3-4864-8BED-9148CB03AE33}"/>
              </a:ext>
            </a:extLst>
          </p:cNvPr>
          <p:cNvGrpSpPr/>
          <p:nvPr/>
        </p:nvGrpSpPr>
        <p:grpSpPr>
          <a:xfrm>
            <a:off x="138746" y="930902"/>
            <a:ext cx="8997976" cy="2185214"/>
            <a:chOff x="248474" y="1296662"/>
            <a:chExt cx="8997976" cy="21852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8759FA9-979C-4EEA-910F-F1FD4D7FCFA5}"/>
                </a:ext>
              </a:extLst>
            </p:cNvPr>
            <p:cNvSpPr/>
            <p:nvPr/>
          </p:nvSpPr>
          <p:spPr>
            <a:xfrm>
              <a:off x="248474" y="1296662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재귀함수 사용시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03EBF5-7B87-4570-8DB4-40C141956120}"/>
                </a:ext>
              </a:extLst>
            </p:cNvPr>
            <p:cNvSpPr/>
            <p:nvPr/>
          </p:nvSpPr>
          <p:spPr>
            <a:xfrm>
              <a:off x="248474" y="1665994"/>
              <a:ext cx="8997976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600" dirty="0"/>
                <a:t>def fiboni(n):</a:t>
              </a:r>
            </a:p>
            <a:p>
              <a:r>
                <a:rPr lang="pt-BR" altLang="ko-KR" sz="1600" dirty="0"/>
                <a:t>    if n &lt; 2:</a:t>
              </a:r>
            </a:p>
            <a:p>
              <a:r>
                <a:rPr lang="pt-BR" altLang="ko-KR" sz="1600" dirty="0"/>
                <a:t>        return n</a:t>
              </a:r>
            </a:p>
            <a:p>
              <a:r>
                <a:rPr lang="pt-BR" altLang="ko-KR" sz="1600" dirty="0"/>
                <a:t>    else:</a:t>
              </a:r>
            </a:p>
            <a:p>
              <a:r>
                <a:rPr lang="pt-BR" altLang="ko-KR" sz="1600" dirty="0"/>
                <a:t>        return fiboni(n-1)+fiboni(n-2)</a:t>
              </a:r>
              <a:br>
                <a:rPr lang="pt-BR" altLang="ko-KR" sz="1600" dirty="0"/>
              </a:br>
              <a:r>
                <a:rPr lang="pt-BR" altLang="ko-KR" sz="1600" dirty="0"/>
                <a:t>error - </a:t>
              </a:r>
              <a:r>
                <a:rPr lang="en-US" altLang="ko-KR" sz="1600" dirty="0" err="1"/>
                <a:t>RecursionError</a:t>
              </a:r>
              <a:r>
                <a:rPr lang="en-US" altLang="ko-KR" sz="1600" dirty="0"/>
                <a:t>: maximum recursion depth exceeded in comparison</a:t>
              </a:r>
            </a:p>
            <a:p>
              <a:r>
                <a:rPr lang="en-US" altLang="ko-KR" sz="1600" dirty="0"/>
                <a:t>## </a:t>
              </a:r>
              <a:r>
                <a:rPr lang="ko-KR" altLang="en-US" sz="1600" dirty="0" err="1"/>
                <a:t>파이썬에서</a:t>
              </a:r>
              <a:r>
                <a:rPr lang="ko-KR" altLang="en-US" sz="1600" dirty="0"/>
                <a:t> 재귀함수를 무한정 사용하면 벌어지는 문제를 고려하여 횟수를 </a:t>
              </a:r>
              <a:r>
                <a:rPr lang="en-US" altLang="ko-KR" sz="1600" dirty="0"/>
                <a:t>1000</a:t>
              </a:r>
              <a:r>
                <a:rPr lang="ko-KR" altLang="en-US" sz="1600" dirty="0"/>
                <a:t>번으로 제한</a:t>
              </a:r>
              <a:endParaRPr lang="pt-BR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F3455-36C4-4E50-82C8-5788C032BD5E}"/>
              </a:ext>
            </a:extLst>
          </p:cNvPr>
          <p:cNvGrpSpPr/>
          <p:nvPr/>
        </p:nvGrpSpPr>
        <p:grpSpPr>
          <a:xfrm>
            <a:off x="192360" y="3526442"/>
            <a:ext cx="12135053" cy="3170099"/>
            <a:chOff x="248474" y="1296662"/>
            <a:chExt cx="12135053" cy="31700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D04E9E-625A-4CA6-B934-672E0B9515D3}"/>
                </a:ext>
              </a:extLst>
            </p:cNvPr>
            <p:cNvSpPr/>
            <p:nvPr/>
          </p:nvSpPr>
          <p:spPr>
            <a:xfrm>
              <a:off x="248474" y="1296662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/>
                <a:t>Memoization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92F840-ECB4-4DD4-BFB9-FD736667174A}"/>
                </a:ext>
              </a:extLst>
            </p:cNvPr>
            <p:cNvSpPr/>
            <p:nvPr/>
          </p:nvSpPr>
          <p:spPr>
            <a:xfrm>
              <a:off x="248474" y="1665994"/>
              <a:ext cx="12135053" cy="2800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def </a:t>
              </a:r>
              <a:r>
                <a:rPr lang="en-US" altLang="ko-KR" sz="1600" dirty="0" err="1"/>
                <a:t>fibo</a:t>
              </a:r>
              <a:r>
                <a:rPr lang="en-US" altLang="ko-KR" sz="1600" dirty="0"/>
                <a:t>(n):</a:t>
              </a:r>
            </a:p>
            <a:p>
              <a:r>
                <a:rPr lang="en-US" altLang="ko-KR" sz="1600" dirty="0"/>
                <a:t>    global memo</a:t>
              </a:r>
            </a:p>
            <a:p>
              <a:r>
                <a:rPr lang="en-US" altLang="ko-KR" sz="1600" dirty="0"/>
                <a:t>    if n &gt;= 2 and </a:t>
              </a:r>
              <a:r>
                <a:rPr lang="en-US" altLang="ko-KR" sz="1600" dirty="0" err="1"/>
                <a:t>len</a:t>
              </a:r>
              <a:r>
                <a:rPr lang="en-US" altLang="ko-KR" sz="1600" dirty="0"/>
                <a:t>(memo) &lt;= n:</a:t>
              </a:r>
            </a:p>
            <a:p>
              <a:r>
                <a:rPr lang="en-US" altLang="ko-KR" sz="1600" dirty="0"/>
                <a:t>        </a:t>
              </a:r>
              <a:r>
                <a:rPr lang="en-US" altLang="ko-KR" sz="1600" dirty="0" err="1"/>
                <a:t>memo.append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fibo</a:t>
              </a:r>
              <a:r>
                <a:rPr lang="en-US" altLang="ko-KR" sz="1600" dirty="0"/>
                <a:t>(n-1)+</a:t>
              </a:r>
              <a:r>
                <a:rPr lang="en-US" altLang="ko-KR" sz="1600" dirty="0" err="1"/>
                <a:t>fibo</a:t>
              </a:r>
              <a:r>
                <a:rPr lang="en-US" altLang="ko-KR" sz="1600" dirty="0"/>
                <a:t>(n-2))</a:t>
              </a:r>
            </a:p>
            <a:p>
              <a:r>
                <a:rPr lang="en-US" altLang="ko-KR" sz="1600" dirty="0"/>
                <a:t>    return memo[n]</a:t>
              </a:r>
            </a:p>
            <a:p>
              <a:br>
                <a:rPr lang="en-US" altLang="ko-KR" sz="1600" dirty="0"/>
              </a:br>
              <a:r>
                <a:rPr lang="en-US" altLang="ko-KR" sz="1600" dirty="0"/>
                <a:t>memo = [0,1]</a:t>
              </a:r>
            </a:p>
            <a:p>
              <a:r>
                <a:rPr lang="en-US" altLang="ko-KR" sz="1600" dirty="0"/>
                <a:t># </a:t>
              </a:r>
              <a:r>
                <a:rPr lang="ko-KR" altLang="en-US" sz="1600" dirty="0"/>
                <a:t>계산중복을 </a:t>
              </a:r>
              <a:r>
                <a:rPr lang="ko-KR" altLang="en-US" sz="1600" dirty="0" err="1"/>
                <a:t>없엔</a:t>
              </a:r>
              <a:r>
                <a:rPr lang="ko-KR" altLang="en-US" sz="1600" dirty="0"/>
                <a:t> 알고리즘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Memoization</a:t>
              </a:r>
              <a:r>
                <a:rPr lang="en-US" altLang="ko-KR" sz="1600" dirty="0"/>
                <a:t>)</a:t>
              </a:r>
            </a:p>
            <a:p>
              <a:br>
                <a:rPr lang="en-US" altLang="ko-KR" sz="1600" dirty="0"/>
              </a:br>
              <a:r>
                <a:rPr lang="en-US" altLang="ko-KR" sz="1600" dirty="0"/>
                <a:t>print(</a:t>
              </a:r>
              <a:r>
                <a:rPr lang="en-US" altLang="ko-KR" sz="1600" dirty="0" err="1"/>
                <a:t>fibo</a:t>
              </a:r>
              <a:r>
                <a:rPr lang="en-US" altLang="ko-KR" sz="1600" dirty="0"/>
                <a:t>(500))</a:t>
              </a:r>
            </a:p>
            <a:p>
              <a:r>
                <a:rPr lang="en-US" altLang="ko-KR" sz="1600" dirty="0"/>
                <a:t>139423224561697880139724382870407283950070256587697307264108962948325571622863290691557658876222521294125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2B22BD-8DFF-465D-A293-EB9356DBA59E}"/>
                </a:ext>
              </a:extLst>
            </p:cNvPr>
            <p:cNvSpPr/>
            <p:nvPr/>
          </p:nvSpPr>
          <p:spPr>
            <a:xfrm>
              <a:off x="5405690" y="1353312"/>
              <a:ext cx="435407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이전에 계산한 값을 계산하지 않도록</a:t>
              </a:r>
              <a:endParaRPr lang="en-US" altLang="ko-KR" dirty="0"/>
            </a:p>
            <a:p>
              <a:r>
                <a:rPr lang="ko-KR" altLang="en-US" dirty="0"/>
                <a:t>메모리에 저장해서 전체적인 실행속도를</a:t>
              </a:r>
              <a:endParaRPr lang="en-US" altLang="ko-KR" dirty="0"/>
            </a:p>
            <a:p>
              <a:r>
                <a:rPr lang="ko-KR" altLang="en-US" dirty="0"/>
                <a:t>빠르게 하는 기술</a:t>
              </a:r>
              <a:r>
                <a:rPr lang="en-US" altLang="ko-KR" dirty="0"/>
                <a:t>. &lt;- DP</a:t>
              </a:r>
              <a:r>
                <a:rPr lang="ko-KR" altLang="en-US" dirty="0"/>
                <a:t>의 핵심</a:t>
              </a:r>
              <a:r>
                <a:rPr lang="en-US" altLang="ko-KR" dirty="0"/>
                <a:t>!</a:t>
              </a:r>
            </a:p>
            <a:p>
              <a:endParaRPr lang="en-US" altLang="ko-KR" dirty="0"/>
            </a:p>
            <a:p>
              <a:r>
                <a:rPr lang="ko-KR" altLang="en-US" dirty="0"/>
                <a:t>스택을 기반으로</a:t>
              </a:r>
              <a:r>
                <a:rPr lang="en-US" altLang="ko-KR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0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4C2079-FCD1-43D9-A6A7-B491AFA53F57}"/>
              </a:ext>
            </a:extLst>
          </p:cNvPr>
          <p:cNvSpPr/>
          <p:nvPr/>
        </p:nvSpPr>
        <p:spPr>
          <a:xfrm>
            <a:off x="3986784" y="394692"/>
            <a:ext cx="80589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[]</a:t>
            </a:r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tc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(1, T+1):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sentence</a:t>
            </a:r>
            <a:r>
              <a:rPr lang="ko-KR" altLang="en-US" dirty="0"/>
              <a:t> = 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, </a:t>
            </a:r>
            <a:r>
              <a:rPr lang="ko-KR" altLang="en-US" dirty="0" err="1"/>
              <a:t>input</a:t>
            </a:r>
            <a:r>
              <a:rPr lang="ko-KR" altLang="en-US" dirty="0"/>
              <a:t>()))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</a:t>
            </a:r>
            <a:r>
              <a:rPr lang="ko-KR" altLang="en-US" dirty="0"/>
              <a:t>= []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sentence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"({":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s.append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"})":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) == 0: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s.append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elif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== ")" and </a:t>
            </a:r>
            <a:r>
              <a:rPr lang="ko-KR" altLang="en-US" dirty="0" err="1"/>
              <a:t>s</a:t>
            </a:r>
            <a:r>
              <a:rPr lang="ko-KR" altLang="en-US" dirty="0"/>
              <a:t>[-1] != "(") </a:t>
            </a:r>
            <a:r>
              <a:rPr lang="ko-KR" altLang="en-US" dirty="0" err="1"/>
              <a:t>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== "}" and </a:t>
            </a:r>
            <a:r>
              <a:rPr lang="ko-KR" altLang="en-US" dirty="0" err="1"/>
              <a:t>s</a:t>
            </a:r>
            <a:r>
              <a:rPr lang="ko-KR" altLang="en-US" dirty="0"/>
              <a:t>[-1] != "{"):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s.append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s.pop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"#{</a:t>
            </a:r>
            <a:r>
              <a:rPr lang="ko-KR" altLang="en-US" dirty="0" err="1"/>
              <a:t>tc</a:t>
            </a:r>
            <a:r>
              <a:rPr lang="ko-KR" altLang="en-US" dirty="0"/>
              <a:t>} 1")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"#{</a:t>
            </a:r>
            <a:r>
              <a:rPr lang="ko-KR" altLang="en-US" dirty="0" err="1"/>
              <a:t>tc</a:t>
            </a:r>
            <a:r>
              <a:rPr lang="ko-KR" altLang="en-US" dirty="0"/>
              <a:t>} 0")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A8C86-5062-4B77-B234-7CCAAB1AD8A8}"/>
              </a:ext>
            </a:extLst>
          </p:cNvPr>
          <p:cNvSpPr/>
          <p:nvPr/>
        </p:nvSpPr>
        <p:spPr>
          <a:xfrm>
            <a:off x="274320" y="356616"/>
            <a:ext cx="35333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 dirty="0"/>
              <a:t>괄호 검사</a:t>
            </a:r>
          </a:p>
        </p:txBody>
      </p:sp>
    </p:spTree>
    <p:extLst>
      <p:ext uri="{BB962C8B-B14F-4D97-AF65-F5344CB8AC3E}">
        <p14:creationId xmlns:p14="http://schemas.microsoft.com/office/powerpoint/2010/main" val="1788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371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STACK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고영빈</dc:creator>
  <cp:lastModifiedBy>고영빈</cp:lastModifiedBy>
  <cp:revision>7</cp:revision>
  <dcterms:created xsi:type="dcterms:W3CDTF">2020-02-03T13:07:21Z</dcterms:created>
  <dcterms:modified xsi:type="dcterms:W3CDTF">2020-02-03T14:25:55Z</dcterms:modified>
</cp:coreProperties>
</file>