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7" r:id="rId2"/>
    <p:sldId id="286" r:id="rId3"/>
    <p:sldId id="321" r:id="rId4"/>
    <p:sldId id="337" r:id="rId5"/>
    <p:sldId id="297" r:id="rId6"/>
    <p:sldId id="336" r:id="rId7"/>
    <p:sldId id="340" r:id="rId8"/>
    <p:sldId id="341" r:id="rId9"/>
    <p:sldId id="342" r:id="rId10"/>
    <p:sldId id="349" r:id="rId11"/>
    <p:sldId id="351" r:id="rId12"/>
    <p:sldId id="343" r:id="rId13"/>
    <p:sldId id="350" r:id="rId14"/>
    <p:sldId id="339" r:id="rId15"/>
    <p:sldId id="344" r:id="rId16"/>
    <p:sldId id="348" r:id="rId17"/>
    <p:sldId id="345" r:id="rId18"/>
    <p:sldId id="347" r:id="rId19"/>
    <p:sldId id="346" r:id="rId20"/>
  </p:sldIdLst>
  <p:sldSz cx="12190413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-윤고딕330" charset="-127"/>
      <p:regular r:id="rId24"/>
    </p:embeddedFont>
    <p:embeddedFont>
      <p:font typeface="-윤고딕310" charset="-127"/>
      <p:regular r:id="rId25"/>
    </p:embeddedFont>
    <p:embeddedFont>
      <p:font typeface="Consolas" pitchFamily="49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2202" autoAdjust="0"/>
  </p:normalViewPr>
  <p:slideViewPr>
    <p:cSldViewPr>
      <p:cViewPr varScale="1">
        <p:scale>
          <a:sx n="90" d="100"/>
          <a:sy n="90" d="100"/>
        </p:scale>
        <p:origin x="-72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294" TargetMode="External"/><Relationship Id="rId3" Type="http://schemas.openxmlformats.org/officeDocument/2006/relationships/hyperlink" Target="https://www.acmicpc.net/problem/7576" TargetMode="External"/><Relationship Id="rId7" Type="http://schemas.openxmlformats.org/officeDocument/2006/relationships/hyperlink" Target="https://www.acmicpc.net/problem/1697" TargetMode="External"/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600" TargetMode="External"/><Relationship Id="rId5" Type="http://schemas.openxmlformats.org/officeDocument/2006/relationships/hyperlink" Target="https://www.acmicpc.net/problem/2644" TargetMode="External"/><Relationship Id="rId10" Type="http://schemas.openxmlformats.org/officeDocument/2006/relationships/hyperlink" Target="https://programmers.co.kr/learn/courses/30/lessons/60063" TargetMode="External"/><Relationship Id="rId4" Type="http://schemas.openxmlformats.org/officeDocument/2006/relationships/hyperlink" Target="https://www.acmicpc.net/problem/7569" TargetMode="External"/><Relationship Id="rId9" Type="http://schemas.openxmlformats.org/officeDocument/2006/relationships/hyperlink" Target="https://programmers.co.kr/learn/courses/30/lessons/43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BFS(Breadth First Search)</a:t>
            </a:r>
            <a: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최단경로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(</a:t>
              </a:r>
              <a:r>
                <a:rPr lang="ko-KR" altLang="en-US" dirty="0" err="1">
                  <a:latin typeface="-윤고딕310" panose="02030504000101010101" charset="-127"/>
                  <a:ea typeface="-윤고딕310" panose="02030504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BEADE4F-EBCF-485D-A3A1-7832673A3ECC}"/>
              </a:ext>
            </a:extLst>
          </p:cNvPr>
          <p:cNvSpPr txBox="1"/>
          <p:nvPr/>
        </p:nvSpPr>
        <p:spPr>
          <a:xfrm>
            <a:off x="6235056" y="22476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V=1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9EC74A7-4496-4A9C-8307-FB322DE10B2B}"/>
              </a:ext>
            </a:extLst>
          </p:cNvPr>
          <p:cNvSpPr txBox="1"/>
          <p:nvPr/>
        </p:nvSpPr>
        <p:spPr>
          <a:xfrm>
            <a:off x="6214712" y="25649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D[1] = 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8C85534-4FEA-499A-93A5-43244104FB53}"/>
              </a:ext>
            </a:extLst>
          </p:cNvPr>
          <p:cNvSpPr txBox="1"/>
          <p:nvPr/>
        </p:nvSpPr>
        <p:spPr>
          <a:xfrm>
            <a:off x="6243566" y="285073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P[1]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1C8F4B9-E404-43AD-9185-B298254C1456}"/>
              </a:ext>
            </a:extLst>
          </p:cNvPr>
          <p:cNvSpPr txBox="1"/>
          <p:nvPr/>
        </p:nvSpPr>
        <p:spPr>
          <a:xfrm>
            <a:off x="6243566" y="44044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G[1]=[2] -&gt; w=2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D[2] = D[1] + 1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P[2]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9DED344-07EB-49F0-829E-43A2A5C53589}"/>
              </a:ext>
            </a:extLst>
          </p:cNvPr>
          <p:cNvSpPr txBox="1"/>
          <p:nvPr/>
        </p:nvSpPr>
        <p:spPr>
          <a:xfrm>
            <a:off x="6228605" y="31195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[1]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F3EEC3-D6D1-40EB-A61A-63A620CC9D27}"/>
              </a:ext>
            </a:extLst>
          </p:cNvPr>
          <p:cNvSpPr txBox="1"/>
          <p:nvPr/>
        </p:nvSpPr>
        <p:spPr>
          <a:xfrm>
            <a:off x="6277228" y="467331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F2CE3A3-D6FF-4604-8C38-D8C4E8340AFA}"/>
              </a:ext>
            </a:extLst>
          </p:cNvPr>
          <p:cNvSpPr txBox="1"/>
          <p:nvPr/>
        </p:nvSpPr>
        <p:spPr>
          <a:xfrm>
            <a:off x="6268933" y="4118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A5721FA-75E1-4820-A10E-518C50659234}"/>
              </a:ext>
            </a:extLst>
          </p:cNvPr>
          <p:cNvSpPr/>
          <p:nvPr/>
        </p:nvSpPr>
        <p:spPr>
          <a:xfrm>
            <a:off x="9573398" y="2366884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5730A084-CE18-4CBC-9065-8EF35CCE1693}"/>
              </a:ext>
            </a:extLst>
          </p:cNvPr>
          <p:cNvSpPr/>
          <p:nvPr/>
        </p:nvSpPr>
        <p:spPr>
          <a:xfrm>
            <a:off x="8592277" y="3481908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B0600000101010101" charset="-127"/>
                  <a:ea typeface="-윤고딕310" panose="020B0600000101010101" charset="-127"/>
                </a:rPr>
                <a:t>최단경로</a:t>
              </a:r>
              <a:r>
                <a:rPr lang="en-US" altLang="ko-KR" dirty="0">
                  <a:latin typeface="-윤고딕310" panose="020B0600000101010101" charset="-127"/>
                  <a:ea typeface="-윤고딕310" panose="020B0600000101010101" charset="-127"/>
                </a:rPr>
                <a:t>(</a:t>
              </a:r>
              <a:r>
                <a:rPr lang="ko-KR" altLang="en-US" dirty="0" err="1">
                  <a:latin typeface="-윤고딕310" panose="020B0600000101010101" charset="-127"/>
                  <a:ea typeface="-윤고딕310" panose="020B0600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D[6] = D[2] + 1 =3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P[6]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FC6217D-DFB4-48C3-802E-1919B1586DEB}"/>
              </a:ext>
            </a:extLst>
          </p:cNvPr>
          <p:cNvSpPr/>
          <p:nvPr/>
        </p:nvSpPr>
        <p:spPr>
          <a:xfrm>
            <a:off x="8936608" y="4614032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5882F2B-6E92-4E12-A7F5-8C32E389DF0C}"/>
              </a:ext>
            </a:extLst>
          </p:cNvPr>
          <p:cNvSpPr/>
          <p:nvPr/>
        </p:nvSpPr>
        <p:spPr>
          <a:xfrm>
            <a:off x="8568489" y="3499435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ECE89A-1307-496A-B349-12F3F5EC7D53}"/>
              </a:ext>
            </a:extLst>
          </p:cNvPr>
          <p:cNvSpPr txBox="1"/>
          <p:nvPr/>
        </p:nvSpPr>
        <p:spPr>
          <a:xfrm>
            <a:off x="6095206" y="38555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[2,5]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7FA03CF-84D1-4D4E-95E5-D70773D7B8C8}"/>
              </a:ext>
            </a:extLst>
          </p:cNvPr>
          <p:cNvSpPr txBox="1"/>
          <p:nvPr/>
        </p:nvSpPr>
        <p:spPr>
          <a:xfrm>
            <a:off x="6095205" y="41476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6A33185-1C61-4E1F-A62C-6FF5CFC01A7F}"/>
              </a:ext>
            </a:extLst>
          </p:cNvPr>
          <p:cNvSpPr txBox="1"/>
          <p:nvPr/>
        </p:nvSpPr>
        <p:spPr>
          <a:xfrm>
            <a:off x="6128254" y="445797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G[2]=6 -&gt; w=6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1627"/>
              </p:ext>
            </p:extLst>
          </p:nvPr>
        </p:nvGraphicFramePr>
        <p:xfrm>
          <a:off x="5648795" y="3164008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557177" y="340116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4227" y="3922041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19341" y="3922041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15486" y="3922041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030698" y="341042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501314" y="340199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453143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7974505" y="33941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63143" y="3929260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8940685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111442" y="3922041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420586" y="34351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595561" y="3925475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862361" y="3456962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29149" y="3922041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891AF8-79CF-4F47-B8E3-82FB6AC0FD6F}"/>
              </a:ext>
            </a:extLst>
          </p:cNvPr>
          <p:cNvSpPr txBox="1"/>
          <p:nvPr/>
        </p:nvSpPr>
        <p:spPr>
          <a:xfrm>
            <a:off x="6076544" y="24902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04ACD0C-7FE8-489F-829D-E53CC278B733}"/>
              </a:ext>
            </a:extLst>
          </p:cNvPr>
          <p:cNvSpPr txBox="1"/>
          <p:nvPr/>
        </p:nvSpPr>
        <p:spPr>
          <a:xfrm>
            <a:off x="4747983" y="5145748"/>
            <a:ext cx="75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&lt;W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인접정점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D[w] = D[v] + 1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최단거리는 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+1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p[w] = v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부모 정점으로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를 지정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1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6" grpId="1" animBg="1"/>
      <p:bldP spid="76" grpId="2" animBg="1"/>
      <p:bldP spid="79" grpId="0" animBg="1"/>
      <p:bldP spid="80" grpId="0" animBg="1"/>
      <p:bldP spid="80" grpId="1" animBg="1"/>
      <p:bldP spid="80" grpId="2" animBg="1"/>
      <p:bldP spid="102" grpId="0" animBg="1"/>
      <p:bldP spid="111" grpId="0" animBg="1"/>
      <p:bldP spid="112" grpId="0" animBg="1"/>
      <p:bldP spid="113" grpId="0" animBg="1"/>
      <p:bldP spid="68" grpId="0" animBg="1"/>
      <p:bldP spid="78" grpId="0" animBg="1"/>
      <p:bldP spid="84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0489"/>
              </p:ext>
            </p:extLst>
          </p:nvPr>
        </p:nvGraphicFramePr>
        <p:xfrm>
          <a:off x="5750370" y="2778360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658752" y="3015517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35802" y="3536393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0916" y="3536393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17061" y="3536393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132273" y="30247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602889" y="301634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554718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8076080" y="300846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264718" y="3543612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9042260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213017" y="3536393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522161" y="3049530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657376" y="3529960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963936" y="30713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130724" y="3536393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67295CE4-B12B-4C1B-B4B1-2581DB009B52}"/>
              </a:ext>
            </a:extLst>
          </p:cNvPr>
          <p:cNvCxnSpPr/>
          <p:nvPr/>
        </p:nvCxnSpPr>
        <p:spPr>
          <a:xfrm>
            <a:off x="10442028" y="2998564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34E007B-4279-4757-B761-59591A222974}"/>
              </a:ext>
            </a:extLst>
          </p:cNvPr>
          <p:cNvSpPr txBox="1"/>
          <p:nvPr/>
        </p:nvSpPr>
        <p:spPr>
          <a:xfrm>
            <a:off x="4805902" y="1809367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B2515F-A088-4341-BD63-0B53203595EE}"/>
              </a:ext>
            </a:extLst>
          </p:cNvPr>
          <p:cNvCxnSpPr>
            <a:cxnSpLocks/>
            <a:stCxn id="93" idx="3"/>
          </p:cNvCxnSpPr>
          <p:nvPr/>
        </p:nvCxnSpPr>
        <p:spPr>
          <a:xfrm flipH="1" flipV="1">
            <a:off x="9479584" y="3078098"/>
            <a:ext cx="962444" cy="1004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BB3A143E-390C-41DD-8A83-3C2E996C0C4F}"/>
              </a:ext>
            </a:extLst>
          </p:cNvPr>
          <p:cNvCxnSpPr/>
          <p:nvPr/>
        </p:nvCxnSpPr>
        <p:spPr>
          <a:xfrm>
            <a:off x="9479584" y="3140728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4A41252E-58E0-4EF3-BC95-C60B96213F38}"/>
              </a:ext>
            </a:extLst>
          </p:cNvPr>
          <p:cNvCxnSpPr>
            <a:cxnSpLocks/>
          </p:cNvCxnSpPr>
          <p:nvPr/>
        </p:nvCxnSpPr>
        <p:spPr>
          <a:xfrm flipH="1" flipV="1">
            <a:off x="7587509" y="3037205"/>
            <a:ext cx="1683241" cy="108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31BB1959-A96D-43F1-AF2F-EC3A0C0039C6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123680" y="3031438"/>
            <a:ext cx="212122" cy="1051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A767C891-0001-4D10-BAAC-8D0EA077217B}"/>
              </a:ext>
            </a:extLst>
          </p:cNvPr>
          <p:cNvCxnSpPr/>
          <p:nvPr/>
        </p:nvCxnSpPr>
        <p:spPr>
          <a:xfrm>
            <a:off x="7613201" y="3109673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90FA778-17D3-4382-B070-FFEEE5134E4A}"/>
              </a:ext>
            </a:extLst>
          </p:cNvPr>
          <p:cNvSpPr txBox="1"/>
          <p:nvPr/>
        </p:nvSpPr>
        <p:spPr>
          <a:xfrm>
            <a:off x="6140672" y="4706307"/>
            <a:ext cx="351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최단거리는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3</a:t>
            </a:r>
          </a:p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최단경로는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1-2-6-8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41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-3896303"/>
            <a:ext cx="6850007" cy="3844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55503C-A3E1-4719-8285-D8D3E203F732}"/>
              </a:ext>
            </a:extLst>
          </p:cNvPr>
          <p:cNvSpPr txBox="1"/>
          <p:nvPr/>
        </p:nvSpPr>
        <p:spPr>
          <a:xfrm>
            <a:off x="2494806" y="2420888"/>
            <a:ext cx="756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체스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미로찾기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무가중치 그래프의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탐색의 문제를 풀 때 사용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1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202" y="554661"/>
            <a:ext cx="7477227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문제 </a:t>
            </a:r>
            <a:r>
              <a:rPr lang="en-US" altLang="ko-KR" dirty="0"/>
              <a:t>-&gt; </a:t>
            </a:r>
            <a:r>
              <a:rPr lang="ko-KR" altLang="en-US" dirty="0"/>
              <a:t>촌수계산문제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2644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377950"/>
            <a:ext cx="109918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558" y="1594346"/>
            <a:ext cx="2160240" cy="3706862"/>
            <a:chOff x="4432300" y="838200"/>
            <a:chExt cx="3339807" cy="468136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54"/>
            <a:stretch/>
          </p:blipFill>
          <p:spPr bwMode="auto">
            <a:xfrm>
              <a:off x="4432300" y="838200"/>
              <a:ext cx="3324225" cy="468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2"/>
            <a:stretch/>
          </p:blipFill>
          <p:spPr bwMode="auto">
            <a:xfrm>
              <a:off x="5400382" y="3861048"/>
              <a:ext cx="2371725" cy="165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566814" y="14034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만들고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254" y="1496973"/>
            <a:ext cx="5426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(x) :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q = [x]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while q : 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/>
              <a:t>k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q.pop</a:t>
            </a:r>
            <a:r>
              <a:rPr lang="en-US" altLang="ko-KR" sz="1600" dirty="0"/>
              <a:t>(0)</a:t>
            </a:r>
          </a:p>
          <a:p>
            <a:r>
              <a:rPr lang="en-US" altLang="ko-KR" sz="1600" dirty="0"/>
              <a:t>               </a:t>
            </a:r>
          </a:p>
          <a:p>
            <a:r>
              <a:rPr lang="en-US" altLang="ko-KR" sz="1600" dirty="0"/>
              <a:t>        for i in range(n) :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if </a:t>
            </a:r>
            <a:r>
              <a:rPr lang="en-US" altLang="ko-KR" sz="1600" dirty="0" smtClean="0"/>
              <a:t>graph[k][</a:t>
            </a:r>
            <a:r>
              <a:rPr lang="en-US" altLang="ko-KR" sz="1600" dirty="0"/>
              <a:t>i] == 1 and check[i] == False :     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[i] = </a:t>
            </a:r>
            <a:r>
              <a:rPr lang="en-US" altLang="ko-KR" sz="1600" dirty="0" err="1" smtClean="0"/>
              <a:t>dist</a:t>
            </a:r>
            <a:r>
              <a:rPr lang="en-US" altLang="ko-KR" sz="1600" smtClean="0"/>
              <a:t>[k]</a:t>
            </a:r>
            <a:r>
              <a:rPr lang="en-US" altLang="ko-KR" sz="1600" dirty="0"/>
              <a:t> + 1</a:t>
            </a:r>
          </a:p>
          <a:p>
            <a:r>
              <a:rPr lang="en-US" altLang="ko-KR" sz="1600" dirty="0"/>
              <a:t>                check[i]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(i)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bfs</a:t>
            </a:r>
            <a:r>
              <a:rPr lang="en-US" altLang="ko-KR" sz="1600" dirty="0"/>
              <a:t>(a-1)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 if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 !=0 else -1)</a:t>
            </a:r>
          </a:p>
          <a:p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494806" y="1977216"/>
            <a:ext cx="396044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n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a, b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m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graph = list([0]*(n) for i in range(n))</a:t>
            </a:r>
          </a:p>
          <a:p>
            <a:r>
              <a:rPr lang="en-US" altLang="ko-KR" sz="1600" dirty="0"/>
              <a:t>check = list([False]*(n))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dist</a:t>
            </a:r>
            <a:r>
              <a:rPr lang="en-US" altLang="ko-KR" sz="1600" dirty="0"/>
              <a:t> = list([0]*(n))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   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for i in range(m) :</a:t>
            </a:r>
          </a:p>
          <a:p>
            <a:r>
              <a:rPr lang="en-US" altLang="ko-KR" sz="1600" dirty="0"/>
              <a:t>    x, y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    graph[x-1][y-1] = graph[y-1][x-1] = 1</a:t>
            </a:r>
          </a:p>
          <a:p>
            <a:r>
              <a:rPr lang="en-US" altLang="ko-KR" sz="1600" dirty="0"/>
              <a:t>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6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문제 </a:t>
            </a:r>
            <a:r>
              <a:rPr lang="en-US" altLang="ko-KR" dirty="0"/>
              <a:t>-&gt; </a:t>
            </a:r>
            <a:r>
              <a:rPr lang="ko-KR" altLang="en-US" dirty="0"/>
              <a:t>미로탐색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2178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30350"/>
            <a:ext cx="1099185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9"/>
          <a:stretch/>
        </p:blipFill>
        <p:spPr bwMode="auto">
          <a:xfrm>
            <a:off x="5231110" y="2072116"/>
            <a:ext cx="5738607" cy="188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6654" y="1484784"/>
            <a:ext cx="458212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# dx[0],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[0] =&gt; </a:t>
            </a:r>
            <a:r>
              <a:rPr lang="ko-KR" altLang="en-US" sz="1600" dirty="0"/>
              <a:t>오른쪽</a:t>
            </a:r>
          </a:p>
          <a:p>
            <a:r>
              <a:rPr lang="en-US" altLang="ko-KR" sz="1600" dirty="0"/>
              <a:t># dx[1],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[1] =&gt; </a:t>
            </a:r>
            <a:r>
              <a:rPr lang="ko-KR" altLang="en-US" sz="1600" dirty="0"/>
              <a:t>왼쪽</a:t>
            </a:r>
          </a:p>
          <a:p>
            <a:r>
              <a:rPr lang="en-US" altLang="ko-KR" sz="1600" dirty="0"/>
              <a:t># dx[2],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[2] =&gt; </a:t>
            </a:r>
            <a:r>
              <a:rPr lang="ko-KR" altLang="en-US" sz="1600" dirty="0"/>
              <a:t>아래</a:t>
            </a:r>
          </a:p>
          <a:p>
            <a:r>
              <a:rPr lang="en-US" altLang="ko-KR" sz="1600" dirty="0"/>
              <a:t># dx[3],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[3] =&gt; </a:t>
            </a:r>
            <a:r>
              <a:rPr lang="ko-KR" altLang="en-US" sz="1600" dirty="0"/>
              <a:t>위</a:t>
            </a:r>
          </a:p>
          <a:p>
            <a:r>
              <a:rPr lang="en-US" altLang="ko-KR" sz="1600" dirty="0"/>
              <a:t>dx = [0, 0, 1, -1]</a:t>
            </a:r>
          </a:p>
          <a:p>
            <a:r>
              <a:rPr lang="en-US" altLang="ko-KR" sz="1600" dirty="0" err="1"/>
              <a:t>dy</a:t>
            </a:r>
            <a:r>
              <a:rPr lang="en-US" altLang="ko-KR" sz="1600" dirty="0"/>
              <a:t> = [1, -1, 0, 0]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n, m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list(input()))) for _ in range(n)]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check = [[False]*m for _ in range(n)]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[[0]*m for _ in range(n)]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q.append</a:t>
            </a:r>
            <a:r>
              <a:rPr lang="en-US" altLang="ko-KR" sz="1600" dirty="0"/>
              <a:t>([0,0]) # </a:t>
            </a:r>
            <a:r>
              <a:rPr lang="ko-KR" altLang="en-US" sz="1600" dirty="0"/>
              <a:t>시작점</a:t>
            </a:r>
            <a:endParaRPr lang="en-US" altLang="ko-KR" sz="1600" dirty="0"/>
          </a:p>
          <a:p>
            <a:r>
              <a:rPr lang="en-US" altLang="ko-KR" sz="1600" dirty="0"/>
              <a:t>check[0][0] = True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[0][0] = 1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23198" y="1484784"/>
            <a:ext cx="561662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 q:</a:t>
            </a:r>
          </a:p>
          <a:p>
            <a:r>
              <a:rPr lang="en-US" altLang="ko-KR" sz="1600" dirty="0"/>
              <a:t>    x, y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for k in range(n):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x+dx</a:t>
            </a:r>
            <a:r>
              <a:rPr lang="en-US" altLang="ko-KR" sz="1600" dirty="0"/>
              <a:t>[k], </a:t>
            </a:r>
            <a:r>
              <a:rPr lang="en-US" altLang="ko-KR" sz="1600" dirty="0" err="1"/>
              <a:t>y+dy</a:t>
            </a:r>
            <a:r>
              <a:rPr lang="en-US" altLang="ko-KR" sz="1600" dirty="0"/>
              <a:t>[k]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n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m:</a:t>
            </a:r>
          </a:p>
          <a:p>
            <a:r>
              <a:rPr lang="en-US" altLang="ko-KR" sz="1600" dirty="0"/>
              <a:t>            if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 and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1: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 smtClean="0"/>
              <a:t>q.append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nx,ny</a:t>
            </a:r>
            <a:r>
              <a:rPr lang="en-US" altLang="ko-KR" sz="1600" dirty="0"/>
              <a:t>]</a:t>
            </a:r>
            <a:r>
              <a:rPr lang="en-US" altLang="ko-KR" sz="160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[x][y] + 1</a:t>
            </a:r>
          </a:p>
          <a:p>
            <a:r>
              <a:rPr lang="en-US" altLang="ko-KR" sz="1600" dirty="0"/>
              <a:t>               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[n-1][m-1])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610" y="404664"/>
            <a:ext cx="10729192" cy="789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미로탐색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(2178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https://www.acmicpc.net/problem/2178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(7576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https://www.acmicpc.net/problem/7576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(7569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https://www.acmicpc.net/problem/7569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촌수계산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(2644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https://www.acmicpc.net/problem/2644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말이 되고픈 원숭이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(1600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https://www.acmicpc.net/problem/1600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숨바꼭질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(1697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https://www.acmicpc.net/problem/1697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동전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2(2294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8"/>
              </a:rPr>
              <a:t>https://www.acmicpc.net/problem/2294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단어변환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9"/>
              </a:rPr>
              <a:t>https://programmers.co.kr/learn/courses/30/lessons/43163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카카오 공채 로봇경진대회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https://programmers.co.kr/learn/courses/30/lessons/60063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9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66" y="2996952"/>
            <a:ext cx="520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알고리즘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 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확장 알고리즘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최단경로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88932" y="2126715"/>
            <a:ext cx="4097419" cy="4097419"/>
            <a:chOff x="1488932" y="2126715"/>
            <a:chExt cx="4097419" cy="4097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846734" y="2492896"/>
              <a:ext cx="3332749" cy="3197969"/>
              <a:chOff x="1918742" y="2492896"/>
              <a:chExt cx="3332749" cy="31979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3243" y="522920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0958" y="4294645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</p:grpSp>
      </p:grpSp>
      <p:sp>
        <p:nvSpPr>
          <p:cNvPr id="27" name="자유형 26"/>
          <p:cNvSpPr/>
          <p:nvPr/>
        </p:nvSpPr>
        <p:spPr>
          <a:xfrm>
            <a:off x="1523881" y="2670629"/>
            <a:ext cx="3657719" cy="3381828"/>
          </a:xfrm>
          <a:custGeom>
            <a:avLst/>
            <a:gdLst>
              <a:gd name="connsiteX0" fmla="*/ 1538633 w 3657719"/>
              <a:gd name="connsiteY0" fmla="*/ 0 h 3381828"/>
              <a:gd name="connsiteX1" fmla="*/ 1466062 w 3657719"/>
              <a:gd name="connsiteY1" fmla="*/ 14514 h 3381828"/>
              <a:gd name="connsiteX2" fmla="*/ 1422519 w 3657719"/>
              <a:gd name="connsiteY2" fmla="*/ 58057 h 3381828"/>
              <a:gd name="connsiteX3" fmla="*/ 1378976 w 3657719"/>
              <a:gd name="connsiteY3" fmla="*/ 72571 h 3381828"/>
              <a:gd name="connsiteX4" fmla="*/ 1219319 w 3657719"/>
              <a:gd name="connsiteY4" fmla="*/ 159657 h 3381828"/>
              <a:gd name="connsiteX5" fmla="*/ 1059662 w 3657719"/>
              <a:gd name="connsiteY5" fmla="*/ 232228 h 3381828"/>
              <a:gd name="connsiteX6" fmla="*/ 943548 w 3657719"/>
              <a:gd name="connsiteY6" fmla="*/ 290285 h 3381828"/>
              <a:gd name="connsiteX7" fmla="*/ 856462 w 3657719"/>
              <a:gd name="connsiteY7" fmla="*/ 333828 h 3381828"/>
              <a:gd name="connsiteX8" fmla="*/ 769376 w 3657719"/>
              <a:gd name="connsiteY8" fmla="*/ 377371 h 3381828"/>
              <a:gd name="connsiteX9" fmla="*/ 667776 w 3657719"/>
              <a:gd name="connsiteY9" fmla="*/ 435428 h 3381828"/>
              <a:gd name="connsiteX10" fmla="*/ 624233 w 3657719"/>
              <a:gd name="connsiteY10" fmla="*/ 493485 h 3381828"/>
              <a:gd name="connsiteX11" fmla="*/ 580690 w 3657719"/>
              <a:gd name="connsiteY11" fmla="*/ 537028 h 3381828"/>
              <a:gd name="connsiteX12" fmla="*/ 551662 w 3657719"/>
              <a:gd name="connsiteY12" fmla="*/ 580571 h 3381828"/>
              <a:gd name="connsiteX13" fmla="*/ 508119 w 3657719"/>
              <a:gd name="connsiteY13" fmla="*/ 624114 h 3381828"/>
              <a:gd name="connsiteX14" fmla="*/ 406519 w 3657719"/>
              <a:gd name="connsiteY14" fmla="*/ 740228 h 3381828"/>
              <a:gd name="connsiteX15" fmla="*/ 333948 w 3657719"/>
              <a:gd name="connsiteY15" fmla="*/ 841828 h 3381828"/>
              <a:gd name="connsiteX16" fmla="*/ 290405 w 3657719"/>
              <a:gd name="connsiteY16" fmla="*/ 899885 h 3381828"/>
              <a:gd name="connsiteX17" fmla="*/ 174290 w 3657719"/>
              <a:gd name="connsiteY17" fmla="*/ 1001485 h 3381828"/>
              <a:gd name="connsiteX18" fmla="*/ 130748 w 3657719"/>
              <a:gd name="connsiteY18" fmla="*/ 1059542 h 3381828"/>
              <a:gd name="connsiteX19" fmla="*/ 101719 w 3657719"/>
              <a:gd name="connsiteY19" fmla="*/ 1132114 h 3381828"/>
              <a:gd name="connsiteX20" fmla="*/ 72690 w 3657719"/>
              <a:gd name="connsiteY20" fmla="*/ 1190171 h 3381828"/>
              <a:gd name="connsiteX21" fmla="*/ 58176 w 3657719"/>
              <a:gd name="connsiteY21" fmla="*/ 1335314 h 3381828"/>
              <a:gd name="connsiteX22" fmla="*/ 43662 w 3657719"/>
              <a:gd name="connsiteY22" fmla="*/ 1436914 h 3381828"/>
              <a:gd name="connsiteX23" fmla="*/ 14633 w 3657719"/>
              <a:gd name="connsiteY23" fmla="*/ 1640114 h 3381828"/>
              <a:gd name="connsiteX24" fmla="*/ 14633 w 3657719"/>
              <a:gd name="connsiteY24" fmla="*/ 2685142 h 3381828"/>
              <a:gd name="connsiteX25" fmla="*/ 43662 w 3657719"/>
              <a:gd name="connsiteY25" fmla="*/ 2873828 h 3381828"/>
              <a:gd name="connsiteX26" fmla="*/ 58176 w 3657719"/>
              <a:gd name="connsiteY26" fmla="*/ 2917371 h 3381828"/>
              <a:gd name="connsiteX27" fmla="*/ 101719 w 3657719"/>
              <a:gd name="connsiteY27" fmla="*/ 2989942 h 3381828"/>
              <a:gd name="connsiteX28" fmla="*/ 130748 w 3657719"/>
              <a:gd name="connsiteY28" fmla="*/ 3033485 h 3381828"/>
              <a:gd name="connsiteX29" fmla="*/ 232348 w 3657719"/>
              <a:gd name="connsiteY29" fmla="*/ 3120571 h 3381828"/>
              <a:gd name="connsiteX30" fmla="*/ 333948 w 3657719"/>
              <a:gd name="connsiteY30" fmla="*/ 3236685 h 3381828"/>
              <a:gd name="connsiteX31" fmla="*/ 464576 w 3657719"/>
              <a:gd name="connsiteY31" fmla="*/ 3352800 h 3381828"/>
              <a:gd name="connsiteX32" fmla="*/ 551662 w 3657719"/>
              <a:gd name="connsiteY32" fmla="*/ 3381828 h 3381828"/>
              <a:gd name="connsiteX33" fmla="*/ 696805 w 3657719"/>
              <a:gd name="connsiteY33" fmla="*/ 3367314 h 3381828"/>
              <a:gd name="connsiteX34" fmla="*/ 740348 w 3657719"/>
              <a:gd name="connsiteY34" fmla="*/ 3352800 h 3381828"/>
              <a:gd name="connsiteX35" fmla="*/ 769376 w 3657719"/>
              <a:gd name="connsiteY35" fmla="*/ 3309257 h 3381828"/>
              <a:gd name="connsiteX36" fmla="*/ 798405 w 3657719"/>
              <a:gd name="connsiteY36" fmla="*/ 3236685 h 3381828"/>
              <a:gd name="connsiteX37" fmla="*/ 812919 w 3657719"/>
              <a:gd name="connsiteY37" fmla="*/ 3048000 h 3381828"/>
              <a:gd name="connsiteX38" fmla="*/ 841948 w 3657719"/>
              <a:gd name="connsiteY38" fmla="*/ 2946400 h 3381828"/>
              <a:gd name="connsiteX39" fmla="*/ 856462 w 3657719"/>
              <a:gd name="connsiteY39" fmla="*/ 2786742 h 3381828"/>
              <a:gd name="connsiteX40" fmla="*/ 914519 w 3657719"/>
              <a:gd name="connsiteY40" fmla="*/ 2641600 h 3381828"/>
              <a:gd name="connsiteX41" fmla="*/ 943548 w 3657719"/>
              <a:gd name="connsiteY41" fmla="*/ 2540000 h 3381828"/>
              <a:gd name="connsiteX42" fmla="*/ 958062 w 3657719"/>
              <a:gd name="connsiteY42" fmla="*/ 2496457 h 3381828"/>
              <a:gd name="connsiteX43" fmla="*/ 972576 w 3657719"/>
              <a:gd name="connsiteY43" fmla="*/ 2438400 h 3381828"/>
              <a:gd name="connsiteX44" fmla="*/ 1045148 w 3657719"/>
              <a:gd name="connsiteY44" fmla="*/ 2336800 h 3381828"/>
              <a:gd name="connsiteX45" fmla="*/ 1059662 w 3657719"/>
              <a:gd name="connsiteY45" fmla="*/ 2278742 h 3381828"/>
              <a:gd name="connsiteX46" fmla="*/ 1088690 w 3657719"/>
              <a:gd name="connsiteY46" fmla="*/ 2191657 h 3381828"/>
              <a:gd name="connsiteX47" fmla="*/ 1117719 w 3657719"/>
              <a:gd name="connsiteY47" fmla="*/ 2046514 h 3381828"/>
              <a:gd name="connsiteX48" fmla="*/ 1146748 w 3657719"/>
              <a:gd name="connsiteY48" fmla="*/ 1944914 h 3381828"/>
              <a:gd name="connsiteX49" fmla="*/ 1161262 w 3657719"/>
              <a:gd name="connsiteY49" fmla="*/ 1886857 h 3381828"/>
              <a:gd name="connsiteX50" fmla="*/ 1204805 w 3657719"/>
              <a:gd name="connsiteY50" fmla="*/ 1785257 h 3381828"/>
              <a:gd name="connsiteX51" fmla="*/ 1219319 w 3657719"/>
              <a:gd name="connsiteY51" fmla="*/ 1741714 h 3381828"/>
              <a:gd name="connsiteX52" fmla="*/ 1248348 w 3657719"/>
              <a:gd name="connsiteY52" fmla="*/ 1640114 h 3381828"/>
              <a:gd name="connsiteX53" fmla="*/ 1262862 w 3657719"/>
              <a:gd name="connsiteY53" fmla="*/ 1567542 h 3381828"/>
              <a:gd name="connsiteX54" fmla="*/ 1291890 w 3657719"/>
              <a:gd name="connsiteY54" fmla="*/ 1480457 h 3381828"/>
              <a:gd name="connsiteX55" fmla="*/ 1306405 w 3657719"/>
              <a:gd name="connsiteY55" fmla="*/ 1436914 h 3381828"/>
              <a:gd name="connsiteX56" fmla="*/ 1335433 w 3657719"/>
              <a:gd name="connsiteY56" fmla="*/ 1393371 h 3381828"/>
              <a:gd name="connsiteX57" fmla="*/ 1349948 w 3657719"/>
              <a:gd name="connsiteY57" fmla="*/ 1349828 h 3381828"/>
              <a:gd name="connsiteX58" fmla="*/ 1408005 w 3657719"/>
              <a:gd name="connsiteY58" fmla="*/ 1262742 h 3381828"/>
              <a:gd name="connsiteX59" fmla="*/ 1451548 w 3657719"/>
              <a:gd name="connsiteY59" fmla="*/ 1146628 h 3381828"/>
              <a:gd name="connsiteX60" fmla="*/ 1480576 w 3657719"/>
              <a:gd name="connsiteY60" fmla="*/ 1204685 h 3381828"/>
              <a:gd name="connsiteX61" fmla="*/ 1437033 w 3657719"/>
              <a:gd name="connsiteY61" fmla="*/ 1335314 h 3381828"/>
              <a:gd name="connsiteX62" fmla="*/ 1422519 w 3657719"/>
              <a:gd name="connsiteY62" fmla="*/ 1422400 h 3381828"/>
              <a:gd name="connsiteX63" fmla="*/ 1408005 w 3657719"/>
              <a:gd name="connsiteY63" fmla="*/ 1465942 h 3381828"/>
              <a:gd name="connsiteX64" fmla="*/ 1393490 w 3657719"/>
              <a:gd name="connsiteY64" fmla="*/ 1553028 h 3381828"/>
              <a:gd name="connsiteX65" fmla="*/ 1378976 w 3657719"/>
              <a:gd name="connsiteY65" fmla="*/ 1625600 h 3381828"/>
              <a:gd name="connsiteX66" fmla="*/ 1364462 w 3657719"/>
              <a:gd name="connsiteY66" fmla="*/ 1727200 h 3381828"/>
              <a:gd name="connsiteX67" fmla="*/ 1335433 w 3657719"/>
              <a:gd name="connsiteY67" fmla="*/ 1944914 h 3381828"/>
              <a:gd name="connsiteX68" fmla="*/ 1320919 w 3657719"/>
              <a:gd name="connsiteY68" fmla="*/ 2046514 h 3381828"/>
              <a:gd name="connsiteX69" fmla="*/ 1335433 w 3657719"/>
              <a:gd name="connsiteY69" fmla="*/ 2975428 h 3381828"/>
              <a:gd name="connsiteX70" fmla="*/ 1349948 w 3657719"/>
              <a:gd name="connsiteY70" fmla="*/ 3033485 h 3381828"/>
              <a:gd name="connsiteX71" fmla="*/ 1364462 w 3657719"/>
              <a:gd name="connsiteY71" fmla="*/ 3120571 h 3381828"/>
              <a:gd name="connsiteX72" fmla="*/ 1393490 w 3657719"/>
              <a:gd name="connsiteY72" fmla="*/ 3164114 h 3381828"/>
              <a:gd name="connsiteX73" fmla="*/ 1408005 w 3657719"/>
              <a:gd name="connsiteY73" fmla="*/ 3207657 h 3381828"/>
              <a:gd name="connsiteX74" fmla="*/ 1451548 w 3657719"/>
              <a:gd name="connsiteY74" fmla="*/ 3251200 h 3381828"/>
              <a:gd name="connsiteX75" fmla="*/ 1524119 w 3657719"/>
              <a:gd name="connsiteY75" fmla="*/ 3338285 h 3381828"/>
              <a:gd name="connsiteX76" fmla="*/ 1582176 w 3657719"/>
              <a:gd name="connsiteY76" fmla="*/ 3367314 h 3381828"/>
              <a:gd name="connsiteX77" fmla="*/ 1712805 w 3657719"/>
              <a:gd name="connsiteY77" fmla="*/ 3352800 h 3381828"/>
              <a:gd name="connsiteX78" fmla="*/ 1770862 w 3657719"/>
              <a:gd name="connsiteY78" fmla="*/ 3309257 h 3381828"/>
              <a:gd name="connsiteX79" fmla="*/ 1814405 w 3657719"/>
              <a:gd name="connsiteY79" fmla="*/ 3280228 h 3381828"/>
              <a:gd name="connsiteX80" fmla="*/ 1843433 w 3657719"/>
              <a:gd name="connsiteY80" fmla="*/ 3236685 h 3381828"/>
              <a:gd name="connsiteX81" fmla="*/ 1886976 w 3657719"/>
              <a:gd name="connsiteY81" fmla="*/ 3193142 h 3381828"/>
              <a:gd name="connsiteX82" fmla="*/ 1901490 w 3657719"/>
              <a:gd name="connsiteY82" fmla="*/ 3135085 h 3381828"/>
              <a:gd name="connsiteX83" fmla="*/ 1974062 w 3657719"/>
              <a:gd name="connsiteY83" fmla="*/ 2989942 h 3381828"/>
              <a:gd name="connsiteX84" fmla="*/ 2003090 w 3657719"/>
              <a:gd name="connsiteY84" fmla="*/ 2902857 h 3381828"/>
              <a:gd name="connsiteX85" fmla="*/ 2061148 w 3657719"/>
              <a:gd name="connsiteY85" fmla="*/ 2409371 h 3381828"/>
              <a:gd name="connsiteX86" fmla="*/ 2104690 w 3657719"/>
              <a:gd name="connsiteY86" fmla="*/ 2423885 h 3381828"/>
              <a:gd name="connsiteX87" fmla="*/ 2148233 w 3657719"/>
              <a:gd name="connsiteY87" fmla="*/ 2452914 h 3381828"/>
              <a:gd name="connsiteX88" fmla="*/ 2235319 w 3657719"/>
              <a:gd name="connsiteY88" fmla="*/ 2496457 h 3381828"/>
              <a:gd name="connsiteX89" fmla="*/ 2307890 w 3657719"/>
              <a:gd name="connsiteY89" fmla="*/ 2554514 h 3381828"/>
              <a:gd name="connsiteX90" fmla="*/ 2365948 w 3657719"/>
              <a:gd name="connsiteY90" fmla="*/ 2598057 h 3381828"/>
              <a:gd name="connsiteX91" fmla="*/ 2453033 w 3657719"/>
              <a:gd name="connsiteY91" fmla="*/ 2627085 h 3381828"/>
              <a:gd name="connsiteX92" fmla="*/ 2932005 w 3657719"/>
              <a:gd name="connsiteY92" fmla="*/ 2569028 h 3381828"/>
              <a:gd name="connsiteX93" fmla="*/ 2946519 w 3657719"/>
              <a:gd name="connsiteY93" fmla="*/ 2525485 h 3381828"/>
              <a:gd name="connsiteX94" fmla="*/ 2932005 w 3657719"/>
              <a:gd name="connsiteY94" fmla="*/ 1959428 h 3381828"/>
              <a:gd name="connsiteX95" fmla="*/ 2888462 w 3657719"/>
              <a:gd name="connsiteY95" fmla="*/ 1741714 h 3381828"/>
              <a:gd name="connsiteX96" fmla="*/ 2873948 w 3657719"/>
              <a:gd name="connsiteY96" fmla="*/ 1669142 h 3381828"/>
              <a:gd name="connsiteX97" fmla="*/ 2844919 w 3657719"/>
              <a:gd name="connsiteY97" fmla="*/ 1596571 h 3381828"/>
              <a:gd name="connsiteX98" fmla="*/ 2801376 w 3657719"/>
              <a:gd name="connsiteY98" fmla="*/ 1451428 h 3381828"/>
              <a:gd name="connsiteX99" fmla="*/ 2757833 w 3657719"/>
              <a:gd name="connsiteY99" fmla="*/ 1364342 h 3381828"/>
              <a:gd name="connsiteX100" fmla="*/ 2743319 w 3657719"/>
              <a:gd name="connsiteY100" fmla="*/ 1306285 h 3381828"/>
              <a:gd name="connsiteX101" fmla="*/ 2728805 w 3657719"/>
              <a:gd name="connsiteY101" fmla="*/ 1262742 h 3381828"/>
              <a:gd name="connsiteX102" fmla="*/ 2714290 w 3657719"/>
              <a:gd name="connsiteY102" fmla="*/ 1175657 h 3381828"/>
              <a:gd name="connsiteX103" fmla="*/ 2685262 w 3657719"/>
              <a:gd name="connsiteY103" fmla="*/ 1103085 h 3381828"/>
              <a:gd name="connsiteX104" fmla="*/ 2670748 w 3657719"/>
              <a:gd name="connsiteY104" fmla="*/ 1045028 h 3381828"/>
              <a:gd name="connsiteX105" fmla="*/ 2656233 w 3657719"/>
              <a:gd name="connsiteY105" fmla="*/ 1001485 h 3381828"/>
              <a:gd name="connsiteX106" fmla="*/ 2641719 w 3657719"/>
              <a:gd name="connsiteY106" fmla="*/ 943428 h 3381828"/>
              <a:gd name="connsiteX107" fmla="*/ 2612690 w 3657719"/>
              <a:gd name="connsiteY107" fmla="*/ 899885 h 3381828"/>
              <a:gd name="connsiteX108" fmla="*/ 2583662 w 3657719"/>
              <a:gd name="connsiteY108" fmla="*/ 812800 h 3381828"/>
              <a:gd name="connsiteX109" fmla="*/ 2569148 w 3657719"/>
              <a:gd name="connsiteY109" fmla="*/ 769257 h 3381828"/>
              <a:gd name="connsiteX110" fmla="*/ 2583662 w 3657719"/>
              <a:gd name="connsiteY110" fmla="*/ 827314 h 3381828"/>
              <a:gd name="connsiteX111" fmla="*/ 2598176 w 3657719"/>
              <a:gd name="connsiteY111" fmla="*/ 943428 h 3381828"/>
              <a:gd name="connsiteX112" fmla="*/ 2627205 w 3657719"/>
              <a:gd name="connsiteY112" fmla="*/ 1001485 h 3381828"/>
              <a:gd name="connsiteX113" fmla="*/ 2641719 w 3657719"/>
              <a:gd name="connsiteY113" fmla="*/ 1074057 h 3381828"/>
              <a:gd name="connsiteX114" fmla="*/ 2656233 w 3657719"/>
              <a:gd name="connsiteY114" fmla="*/ 1117600 h 3381828"/>
              <a:gd name="connsiteX115" fmla="*/ 2670748 w 3657719"/>
              <a:gd name="connsiteY115" fmla="*/ 1175657 h 3381828"/>
              <a:gd name="connsiteX116" fmla="*/ 2685262 w 3657719"/>
              <a:gd name="connsiteY116" fmla="*/ 1219200 h 3381828"/>
              <a:gd name="connsiteX117" fmla="*/ 2699776 w 3657719"/>
              <a:gd name="connsiteY117" fmla="*/ 1291771 h 3381828"/>
              <a:gd name="connsiteX118" fmla="*/ 2743319 w 3657719"/>
              <a:gd name="connsiteY118" fmla="*/ 1335314 h 3381828"/>
              <a:gd name="connsiteX119" fmla="*/ 2786862 w 3657719"/>
              <a:gd name="connsiteY119" fmla="*/ 1451428 h 3381828"/>
              <a:gd name="connsiteX120" fmla="*/ 2815890 w 3657719"/>
              <a:gd name="connsiteY120" fmla="*/ 1538514 h 3381828"/>
              <a:gd name="connsiteX121" fmla="*/ 2873948 w 3657719"/>
              <a:gd name="connsiteY121" fmla="*/ 1640114 h 3381828"/>
              <a:gd name="connsiteX122" fmla="*/ 2932005 w 3657719"/>
              <a:gd name="connsiteY122" fmla="*/ 1741714 h 3381828"/>
              <a:gd name="connsiteX123" fmla="*/ 2946519 w 3657719"/>
              <a:gd name="connsiteY123" fmla="*/ 1785257 h 3381828"/>
              <a:gd name="connsiteX124" fmla="*/ 2961033 w 3657719"/>
              <a:gd name="connsiteY124" fmla="*/ 1843314 h 3381828"/>
              <a:gd name="connsiteX125" fmla="*/ 2990062 w 3657719"/>
              <a:gd name="connsiteY125" fmla="*/ 1886857 h 3381828"/>
              <a:gd name="connsiteX126" fmla="*/ 3004576 w 3657719"/>
              <a:gd name="connsiteY126" fmla="*/ 1930400 h 3381828"/>
              <a:gd name="connsiteX127" fmla="*/ 3062633 w 3657719"/>
              <a:gd name="connsiteY127" fmla="*/ 2017485 h 3381828"/>
              <a:gd name="connsiteX128" fmla="*/ 3120690 w 3657719"/>
              <a:gd name="connsiteY128" fmla="*/ 2133600 h 3381828"/>
              <a:gd name="connsiteX129" fmla="*/ 3149719 w 3657719"/>
              <a:gd name="connsiteY129" fmla="*/ 2177142 h 3381828"/>
              <a:gd name="connsiteX130" fmla="*/ 3207776 w 3657719"/>
              <a:gd name="connsiteY130" fmla="*/ 2220685 h 3381828"/>
              <a:gd name="connsiteX131" fmla="*/ 3236805 w 3657719"/>
              <a:gd name="connsiteY131" fmla="*/ 2264228 h 3381828"/>
              <a:gd name="connsiteX132" fmla="*/ 3280348 w 3657719"/>
              <a:gd name="connsiteY132" fmla="*/ 2307771 h 3381828"/>
              <a:gd name="connsiteX133" fmla="*/ 3309376 w 3657719"/>
              <a:gd name="connsiteY133" fmla="*/ 2351314 h 3381828"/>
              <a:gd name="connsiteX134" fmla="*/ 3367433 w 3657719"/>
              <a:gd name="connsiteY134" fmla="*/ 2409371 h 3381828"/>
              <a:gd name="connsiteX135" fmla="*/ 3410976 w 3657719"/>
              <a:gd name="connsiteY135" fmla="*/ 2467428 h 3381828"/>
              <a:gd name="connsiteX136" fmla="*/ 3527090 w 3657719"/>
              <a:gd name="connsiteY136" fmla="*/ 2554514 h 3381828"/>
              <a:gd name="connsiteX137" fmla="*/ 3614176 w 3657719"/>
              <a:gd name="connsiteY137" fmla="*/ 2612571 h 3381828"/>
              <a:gd name="connsiteX138" fmla="*/ 3657719 w 3657719"/>
              <a:gd name="connsiteY138" fmla="*/ 2627085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657719" h="3381828">
                <a:moveTo>
                  <a:pt x="1538633" y="0"/>
                </a:moveTo>
                <a:cubicBezTo>
                  <a:pt x="1514443" y="4838"/>
                  <a:pt x="1488127" y="3482"/>
                  <a:pt x="1466062" y="14514"/>
                </a:cubicBezTo>
                <a:cubicBezTo>
                  <a:pt x="1447703" y="23694"/>
                  <a:pt x="1439598" y="46671"/>
                  <a:pt x="1422519" y="58057"/>
                </a:cubicBezTo>
                <a:cubicBezTo>
                  <a:pt x="1409789" y="66544"/>
                  <a:pt x="1393490" y="67733"/>
                  <a:pt x="1378976" y="72571"/>
                </a:cubicBezTo>
                <a:cubicBezTo>
                  <a:pt x="1228048" y="173189"/>
                  <a:pt x="1355770" y="96679"/>
                  <a:pt x="1219319" y="159657"/>
                </a:cubicBezTo>
                <a:cubicBezTo>
                  <a:pt x="1050588" y="237533"/>
                  <a:pt x="1158022" y="199442"/>
                  <a:pt x="1059662" y="232228"/>
                </a:cubicBezTo>
                <a:cubicBezTo>
                  <a:pt x="958780" y="299483"/>
                  <a:pt x="1085576" y="219271"/>
                  <a:pt x="943548" y="290285"/>
                </a:cubicBezTo>
                <a:cubicBezTo>
                  <a:pt x="831002" y="346558"/>
                  <a:pt x="965908" y="297347"/>
                  <a:pt x="856462" y="333828"/>
                </a:cubicBezTo>
                <a:cubicBezTo>
                  <a:pt x="772781" y="389616"/>
                  <a:pt x="853506" y="341315"/>
                  <a:pt x="769376" y="377371"/>
                </a:cubicBezTo>
                <a:cubicBezTo>
                  <a:pt x="717818" y="399467"/>
                  <a:pt x="711503" y="406277"/>
                  <a:pt x="667776" y="435428"/>
                </a:cubicBezTo>
                <a:cubicBezTo>
                  <a:pt x="653262" y="454780"/>
                  <a:pt x="639976" y="475118"/>
                  <a:pt x="624233" y="493485"/>
                </a:cubicBezTo>
                <a:cubicBezTo>
                  <a:pt x="610875" y="509070"/>
                  <a:pt x="593831" y="521259"/>
                  <a:pt x="580690" y="537028"/>
                </a:cubicBezTo>
                <a:cubicBezTo>
                  <a:pt x="569523" y="550429"/>
                  <a:pt x="562829" y="567170"/>
                  <a:pt x="551662" y="580571"/>
                </a:cubicBezTo>
                <a:cubicBezTo>
                  <a:pt x="538521" y="596340"/>
                  <a:pt x="520721" y="607911"/>
                  <a:pt x="508119" y="624114"/>
                </a:cubicBezTo>
                <a:cubicBezTo>
                  <a:pt x="416940" y="741344"/>
                  <a:pt x="490814" y="684033"/>
                  <a:pt x="406519" y="740228"/>
                </a:cubicBezTo>
                <a:cubicBezTo>
                  <a:pt x="355906" y="841453"/>
                  <a:pt x="404557" y="759450"/>
                  <a:pt x="333948" y="841828"/>
                </a:cubicBezTo>
                <a:cubicBezTo>
                  <a:pt x="318205" y="860195"/>
                  <a:pt x="306476" y="881805"/>
                  <a:pt x="290405" y="899885"/>
                </a:cubicBezTo>
                <a:cubicBezTo>
                  <a:pt x="228653" y="969355"/>
                  <a:pt x="234492" y="961352"/>
                  <a:pt x="174290" y="1001485"/>
                </a:cubicBezTo>
                <a:cubicBezTo>
                  <a:pt x="159776" y="1020837"/>
                  <a:pt x="142496" y="1038396"/>
                  <a:pt x="130748" y="1059542"/>
                </a:cubicBezTo>
                <a:cubicBezTo>
                  <a:pt x="118095" y="1082317"/>
                  <a:pt x="112301" y="1108305"/>
                  <a:pt x="101719" y="1132114"/>
                </a:cubicBezTo>
                <a:cubicBezTo>
                  <a:pt x="92931" y="1151886"/>
                  <a:pt x="82366" y="1170819"/>
                  <a:pt x="72690" y="1190171"/>
                </a:cubicBezTo>
                <a:cubicBezTo>
                  <a:pt x="67852" y="1238552"/>
                  <a:pt x="63857" y="1287025"/>
                  <a:pt x="58176" y="1335314"/>
                </a:cubicBezTo>
                <a:cubicBezTo>
                  <a:pt x="54179" y="1369290"/>
                  <a:pt x="48183" y="1403004"/>
                  <a:pt x="43662" y="1436914"/>
                </a:cubicBezTo>
                <a:cubicBezTo>
                  <a:pt x="19445" y="1618547"/>
                  <a:pt x="40128" y="1487153"/>
                  <a:pt x="14633" y="1640114"/>
                </a:cubicBezTo>
                <a:cubicBezTo>
                  <a:pt x="2588" y="2182163"/>
                  <a:pt x="-11166" y="2220769"/>
                  <a:pt x="14633" y="2685142"/>
                </a:cubicBezTo>
                <a:cubicBezTo>
                  <a:pt x="19070" y="2765006"/>
                  <a:pt x="24114" y="2805409"/>
                  <a:pt x="43662" y="2873828"/>
                </a:cubicBezTo>
                <a:cubicBezTo>
                  <a:pt x="47865" y="2888539"/>
                  <a:pt x="51334" y="2903687"/>
                  <a:pt x="58176" y="2917371"/>
                </a:cubicBezTo>
                <a:cubicBezTo>
                  <a:pt x="70792" y="2942603"/>
                  <a:pt x="86767" y="2966020"/>
                  <a:pt x="101719" y="2989942"/>
                </a:cubicBezTo>
                <a:cubicBezTo>
                  <a:pt x="110964" y="3004735"/>
                  <a:pt x="118413" y="3021150"/>
                  <a:pt x="130748" y="3033485"/>
                </a:cubicBezTo>
                <a:cubicBezTo>
                  <a:pt x="198918" y="3101655"/>
                  <a:pt x="177052" y="3049476"/>
                  <a:pt x="232348" y="3120571"/>
                </a:cubicBezTo>
                <a:cubicBezTo>
                  <a:pt x="323527" y="3237801"/>
                  <a:pt x="249653" y="3180490"/>
                  <a:pt x="333948" y="3236685"/>
                </a:cubicBezTo>
                <a:cubicBezTo>
                  <a:pt x="373643" y="3289613"/>
                  <a:pt x="393101" y="3328976"/>
                  <a:pt x="464576" y="3352800"/>
                </a:cubicBezTo>
                <a:lnTo>
                  <a:pt x="551662" y="3381828"/>
                </a:lnTo>
                <a:cubicBezTo>
                  <a:pt x="600043" y="3376990"/>
                  <a:pt x="648748" y="3374707"/>
                  <a:pt x="696805" y="3367314"/>
                </a:cubicBezTo>
                <a:cubicBezTo>
                  <a:pt x="711927" y="3364988"/>
                  <a:pt x="728401" y="3362357"/>
                  <a:pt x="740348" y="3352800"/>
                </a:cubicBezTo>
                <a:cubicBezTo>
                  <a:pt x="753969" y="3341903"/>
                  <a:pt x="761575" y="3324859"/>
                  <a:pt x="769376" y="3309257"/>
                </a:cubicBezTo>
                <a:cubicBezTo>
                  <a:pt x="781028" y="3285953"/>
                  <a:pt x="788729" y="3260876"/>
                  <a:pt x="798405" y="3236685"/>
                </a:cubicBezTo>
                <a:cubicBezTo>
                  <a:pt x="803243" y="3173790"/>
                  <a:pt x="805549" y="3110649"/>
                  <a:pt x="812919" y="3048000"/>
                </a:cubicBezTo>
                <a:cubicBezTo>
                  <a:pt x="816233" y="3019827"/>
                  <a:pt x="832560" y="2974563"/>
                  <a:pt x="841948" y="2946400"/>
                </a:cubicBezTo>
                <a:cubicBezTo>
                  <a:pt x="846786" y="2893181"/>
                  <a:pt x="847175" y="2839368"/>
                  <a:pt x="856462" y="2786742"/>
                </a:cubicBezTo>
                <a:cubicBezTo>
                  <a:pt x="875069" y="2681300"/>
                  <a:pt x="884013" y="2725491"/>
                  <a:pt x="914519" y="2641600"/>
                </a:cubicBezTo>
                <a:cubicBezTo>
                  <a:pt x="926556" y="2608499"/>
                  <a:pt x="933427" y="2573736"/>
                  <a:pt x="943548" y="2540000"/>
                </a:cubicBezTo>
                <a:cubicBezTo>
                  <a:pt x="947944" y="2525346"/>
                  <a:pt x="953859" y="2511168"/>
                  <a:pt x="958062" y="2496457"/>
                </a:cubicBezTo>
                <a:cubicBezTo>
                  <a:pt x="963542" y="2477277"/>
                  <a:pt x="964718" y="2456735"/>
                  <a:pt x="972576" y="2438400"/>
                </a:cubicBezTo>
                <a:cubicBezTo>
                  <a:pt x="979650" y="2421894"/>
                  <a:pt x="1040192" y="2343408"/>
                  <a:pt x="1045148" y="2336800"/>
                </a:cubicBezTo>
                <a:cubicBezTo>
                  <a:pt x="1049986" y="2317447"/>
                  <a:pt x="1053930" y="2297849"/>
                  <a:pt x="1059662" y="2278742"/>
                </a:cubicBezTo>
                <a:cubicBezTo>
                  <a:pt x="1068454" y="2249434"/>
                  <a:pt x="1081268" y="2221342"/>
                  <a:pt x="1088690" y="2191657"/>
                </a:cubicBezTo>
                <a:cubicBezTo>
                  <a:pt x="1122401" y="2056822"/>
                  <a:pt x="1082137" y="2224427"/>
                  <a:pt x="1117719" y="2046514"/>
                </a:cubicBezTo>
                <a:cubicBezTo>
                  <a:pt x="1132845" y="1970881"/>
                  <a:pt x="1128301" y="2009478"/>
                  <a:pt x="1146748" y="1944914"/>
                </a:cubicBezTo>
                <a:cubicBezTo>
                  <a:pt x="1152228" y="1925734"/>
                  <a:pt x="1155782" y="1906037"/>
                  <a:pt x="1161262" y="1886857"/>
                </a:cubicBezTo>
                <a:cubicBezTo>
                  <a:pt x="1180713" y="1818776"/>
                  <a:pt x="1171628" y="1862671"/>
                  <a:pt x="1204805" y="1785257"/>
                </a:cubicBezTo>
                <a:cubicBezTo>
                  <a:pt x="1210832" y="1771195"/>
                  <a:pt x="1214923" y="1756368"/>
                  <a:pt x="1219319" y="1741714"/>
                </a:cubicBezTo>
                <a:cubicBezTo>
                  <a:pt x="1229440" y="1707978"/>
                  <a:pt x="1239805" y="1674284"/>
                  <a:pt x="1248348" y="1640114"/>
                </a:cubicBezTo>
                <a:cubicBezTo>
                  <a:pt x="1254331" y="1616181"/>
                  <a:pt x="1256371" y="1591342"/>
                  <a:pt x="1262862" y="1567542"/>
                </a:cubicBezTo>
                <a:cubicBezTo>
                  <a:pt x="1270913" y="1538022"/>
                  <a:pt x="1282214" y="1509485"/>
                  <a:pt x="1291890" y="1480457"/>
                </a:cubicBezTo>
                <a:cubicBezTo>
                  <a:pt x="1296728" y="1465943"/>
                  <a:pt x="1297918" y="1449644"/>
                  <a:pt x="1306405" y="1436914"/>
                </a:cubicBezTo>
                <a:cubicBezTo>
                  <a:pt x="1316081" y="1422400"/>
                  <a:pt x="1327632" y="1408973"/>
                  <a:pt x="1335433" y="1393371"/>
                </a:cubicBezTo>
                <a:cubicBezTo>
                  <a:pt x="1342275" y="1379687"/>
                  <a:pt x="1342518" y="1363202"/>
                  <a:pt x="1349948" y="1349828"/>
                </a:cubicBezTo>
                <a:cubicBezTo>
                  <a:pt x="1366891" y="1319330"/>
                  <a:pt x="1408005" y="1262742"/>
                  <a:pt x="1408005" y="1262742"/>
                </a:cubicBezTo>
                <a:cubicBezTo>
                  <a:pt x="1410273" y="1253669"/>
                  <a:pt x="1432572" y="1146628"/>
                  <a:pt x="1451548" y="1146628"/>
                </a:cubicBezTo>
                <a:cubicBezTo>
                  <a:pt x="1473184" y="1146628"/>
                  <a:pt x="1470900" y="1185333"/>
                  <a:pt x="1480576" y="1204685"/>
                </a:cubicBezTo>
                <a:cubicBezTo>
                  <a:pt x="1466062" y="1248228"/>
                  <a:pt x="1444578" y="1290040"/>
                  <a:pt x="1437033" y="1335314"/>
                </a:cubicBezTo>
                <a:cubicBezTo>
                  <a:pt x="1432195" y="1364343"/>
                  <a:pt x="1428903" y="1393672"/>
                  <a:pt x="1422519" y="1422400"/>
                </a:cubicBezTo>
                <a:cubicBezTo>
                  <a:pt x="1419200" y="1437335"/>
                  <a:pt x="1411324" y="1451007"/>
                  <a:pt x="1408005" y="1465942"/>
                </a:cubicBezTo>
                <a:cubicBezTo>
                  <a:pt x="1401621" y="1494670"/>
                  <a:pt x="1398754" y="1524074"/>
                  <a:pt x="1393490" y="1553028"/>
                </a:cubicBezTo>
                <a:cubicBezTo>
                  <a:pt x="1389077" y="1577300"/>
                  <a:pt x="1383032" y="1601266"/>
                  <a:pt x="1378976" y="1625600"/>
                </a:cubicBezTo>
                <a:cubicBezTo>
                  <a:pt x="1373352" y="1659345"/>
                  <a:pt x="1368043" y="1693177"/>
                  <a:pt x="1364462" y="1727200"/>
                </a:cubicBezTo>
                <a:cubicBezTo>
                  <a:pt x="1342607" y="1934829"/>
                  <a:pt x="1369966" y="1841320"/>
                  <a:pt x="1335433" y="1944914"/>
                </a:cubicBezTo>
                <a:cubicBezTo>
                  <a:pt x="1330595" y="1978781"/>
                  <a:pt x="1320919" y="2012304"/>
                  <a:pt x="1320919" y="2046514"/>
                </a:cubicBezTo>
                <a:cubicBezTo>
                  <a:pt x="1320919" y="2356190"/>
                  <a:pt x="1326329" y="2665886"/>
                  <a:pt x="1335433" y="2975428"/>
                </a:cubicBezTo>
                <a:cubicBezTo>
                  <a:pt x="1336019" y="2995367"/>
                  <a:pt x="1346036" y="3013924"/>
                  <a:pt x="1349948" y="3033485"/>
                </a:cubicBezTo>
                <a:cubicBezTo>
                  <a:pt x="1355720" y="3062343"/>
                  <a:pt x="1355156" y="3092652"/>
                  <a:pt x="1364462" y="3120571"/>
                </a:cubicBezTo>
                <a:cubicBezTo>
                  <a:pt x="1369978" y="3137120"/>
                  <a:pt x="1385689" y="3148512"/>
                  <a:pt x="1393490" y="3164114"/>
                </a:cubicBezTo>
                <a:cubicBezTo>
                  <a:pt x="1400332" y="3177798"/>
                  <a:pt x="1399518" y="3194927"/>
                  <a:pt x="1408005" y="3207657"/>
                </a:cubicBezTo>
                <a:cubicBezTo>
                  <a:pt x="1419391" y="3224736"/>
                  <a:pt x="1438407" y="3235431"/>
                  <a:pt x="1451548" y="3251200"/>
                </a:cubicBezTo>
                <a:cubicBezTo>
                  <a:pt x="1488992" y="3296132"/>
                  <a:pt x="1471737" y="3300869"/>
                  <a:pt x="1524119" y="3338285"/>
                </a:cubicBezTo>
                <a:cubicBezTo>
                  <a:pt x="1541725" y="3350861"/>
                  <a:pt x="1562824" y="3357638"/>
                  <a:pt x="1582176" y="3367314"/>
                </a:cubicBezTo>
                <a:cubicBezTo>
                  <a:pt x="1625719" y="3362476"/>
                  <a:pt x="1670931" y="3365684"/>
                  <a:pt x="1712805" y="3352800"/>
                </a:cubicBezTo>
                <a:cubicBezTo>
                  <a:pt x="1735926" y="3345686"/>
                  <a:pt x="1751177" y="3323317"/>
                  <a:pt x="1770862" y="3309257"/>
                </a:cubicBezTo>
                <a:cubicBezTo>
                  <a:pt x="1785057" y="3299118"/>
                  <a:pt x="1799891" y="3289904"/>
                  <a:pt x="1814405" y="3280228"/>
                </a:cubicBezTo>
                <a:cubicBezTo>
                  <a:pt x="1824081" y="3265714"/>
                  <a:pt x="1832266" y="3250086"/>
                  <a:pt x="1843433" y="3236685"/>
                </a:cubicBezTo>
                <a:cubicBezTo>
                  <a:pt x="1856574" y="3220916"/>
                  <a:pt x="1876792" y="3210964"/>
                  <a:pt x="1886976" y="3193142"/>
                </a:cubicBezTo>
                <a:cubicBezTo>
                  <a:pt x="1896873" y="3175822"/>
                  <a:pt x="1893632" y="3153420"/>
                  <a:pt x="1901490" y="3135085"/>
                </a:cubicBezTo>
                <a:cubicBezTo>
                  <a:pt x="1922798" y="3085367"/>
                  <a:pt x="1956957" y="3041258"/>
                  <a:pt x="1974062" y="2989942"/>
                </a:cubicBezTo>
                <a:lnTo>
                  <a:pt x="2003090" y="2902857"/>
                </a:lnTo>
                <a:cubicBezTo>
                  <a:pt x="2011879" y="2771021"/>
                  <a:pt x="2021508" y="2528291"/>
                  <a:pt x="2061148" y="2409371"/>
                </a:cubicBezTo>
                <a:cubicBezTo>
                  <a:pt x="2065986" y="2394857"/>
                  <a:pt x="2090176" y="2419047"/>
                  <a:pt x="2104690" y="2423885"/>
                </a:cubicBezTo>
                <a:cubicBezTo>
                  <a:pt x="2119204" y="2433561"/>
                  <a:pt x="2132984" y="2444442"/>
                  <a:pt x="2148233" y="2452914"/>
                </a:cubicBezTo>
                <a:cubicBezTo>
                  <a:pt x="2176604" y="2468676"/>
                  <a:pt x="2209355" y="2476984"/>
                  <a:pt x="2235319" y="2496457"/>
                </a:cubicBezTo>
                <a:cubicBezTo>
                  <a:pt x="2340361" y="2575239"/>
                  <a:pt x="2188576" y="2514743"/>
                  <a:pt x="2307890" y="2554514"/>
                </a:cubicBezTo>
                <a:cubicBezTo>
                  <a:pt x="2327243" y="2569028"/>
                  <a:pt x="2344311" y="2587239"/>
                  <a:pt x="2365948" y="2598057"/>
                </a:cubicBezTo>
                <a:cubicBezTo>
                  <a:pt x="2393316" y="2611741"/>
                  <a:pt x="2453033" y="2627085"/>
                  <a:pt x="2453033" y="2627085"/>
                </a:cubicBezTo>
                <a:cubicBezTo>
                  <a:pt x="2675006" y="2619925"/>
                  <a:pt x="2848266" y="2736507"/>
                  <a:pt x="2932005" y="2569028"/>
                </a:cubicBezTo>
                <a:cubicBezTo>
                  <a:pt x="2938847" y="2555344"/>
                  <a:pt x="2941681" y="2539999"/>
                  <a:pt x="2946519" y="2525485"/>
                </a:cubicBezTo>
                <a:cubicBezTo>
                  <a:pt x="2941681" y="2336799"/>
                  <a:pt x="2943310" y="2147837"/>
                  <a:pt x="2932005" y="1959428"/>
                </a:cubicBezTo>
                <a:cubicBezTo>
                  <a:pt x="2926247" y="1863456"/>
                  <a:pt x="2906197" y="1821524"/>
                  <a:pt x="2888462" y="1741714"/>
                </a:cubicBezTo>
                <a:cubicBezTo>
                  <a:pt x="2883111" y="1717632"/>
                  <a:pt x="2881037" y="1692771"/>
                  <a:pt x="2873948" y="1669142"/>
                </a:cubicBezTo>
                <a:cubicBezTo>
                  <a:pt x="2866461" y="1644187"/>
                  <a:pt x="2853158" y="1621288"/>
                  <a:pt x="2844919" y="1596571"/>
                </a:cubicBezTo>
                <a:cubicBezTo>
                  <a:pt x="2816769" y="1512122"/>
                  <a:pt x="2846246" y="1552386"/>
                  <a:pt x="2801376" y="1451428"/>
                </a:cubicBezTo>
                <a:cubicBezTo>
                  <a:pt x="2750490" y="1336934"/>
                  <a:pt x="2789592" y="1475498"/>
                  <a:pt x="2757833" y="1364342"/>
                </a:cubicBezTo>
                <a:cubicBezTo>
                  <a:pt x="2752353" y="1345162"/>
                  <a:pt x="2748799" y="1325465"/>
                  <a:pt x="2743319" y="1306285"/>
                </a:cubicBezTo>
                <a:cubicBezTo>
                  <a:pt x="2739116" y="1291574"/>
                  <a:pt x="2732124" y="1277677"/>
                  <a:pt x="2728805" y="1262742"/>
                </a:cubicBezTo>
                <a:cubicBezTo>
                  <a:pt x="2722421" y="1234014"/>
                  <a:pt x="2722033" y="1204049"/>
                  <a:pt x="2714290" y="1175657"/>
                </a:cubicBezTo>
                <a:cubicBezTo>
                  <a:pt x="2707435" y="1150521"/>
                  <a:pt x="2693501" y="1127802"/>
                  <a:pt x="2685262" y="1103085"/>
                </a:cubicBezTo>
                <a:cubicBezTo>
                  <a:pt x="2678954" y="1084161"/>
                  <a:pt x="2676228" y="1064208"/>
                  <a:pt x="2670748" y="1045028"/>
                </a:cubicBezTo>
                <a:cubicBezTo>
                  <a:pt x="2666545" y="1030317"/>
                  <a:pt x="2660436" y="1016196"/>
                  <a:pt x="2656233" y="1001485"/>
                </a:cubicBezTo>
                <a:cubicBezTo>
                  <a:pt x="2650753" y="982305"/>
                  <a:pt x="2649577" y="961763"/>
                  <a:pt x="2641719" y="943428"/>
                </a:cubicBezTo>
                <a:cubicBezTo>
                  <a:pt x="2634847" y="927394"/>
                  <a:pt x="2622366" y="914399"/>
                  <a:pt x="2612690" y="899885"/>
                </a:cubicBezTo>
                <a:lnTo>
                  <a:pt x="2583662" y="812800"/>
                </a:lnTo>
                <a:cubicBezTo>
                  <a:pt x="2578824" y="798286"/>
                  <a:pt x="2565437" y="754414"/>
                  <a:pt x="2569148" y="769257"/>
                </a:cubicBezTo>
                <a:cubicBezTo>
                  <a:pt x="2573986" y="788609"/>
                  <a:pt x="2581188" y="807520"/>
                  <a:pt x="2583662" y="827314"/>
                </a:cubicBezTo>
                <a:cubicBezTo>
                  <a:pt x="2588500" y="866019"/>
                  <a:pt x="2588716" y="905587"/>
                  <a:pt x="2598176" y="943428"/>
                </a:cubicBezTo>
                <a:cubicBezTo>
                  <a:pt x="2603424" y="964419"/>
                  <a:pt x="2617529" y="982133"/>
                  <a:pt x="2627205" y="1001485"/>
                </a:cubicBezTo>
                <a:cubicBezTo>
                  <a:pt x="2632043" y="1025676"/>
                  <a:pt x="2635736" y="1050124"/>
                  <a:pt x="2641719" y="1074057"/>
                </a:cubicBezTo>
                <a:cubicBezTo>
                  <a:pt x="2645430" y="1088900"/>
                  <a:pt x="2652030" y="1102889"/>
                  <a:pt x="2656233" y="1117600"/>
                </a:cubicBezTo>
                <a:cubicBezTo>
                  <a:pt x="2661713" y="1136780"/>
                  <a:pt x="2665268" y="1156477"/>
                  <a:pt x="2670748" y="1175657"/>
                </a:cubicBezTo>
                <a:cubicBezTo>
                  <a:pt x="2674951" y="1190368"/>
                  <a:pt x="2681551" y="1204357"/>
                  <a:pt x="2685262" y="1219200"/>
                </a:cubicBezTo>
                <a:cubicBezTo>
                  <a:pt x="2691245" y="1243133"/>
                  <a:pt x="2688744" y="1269706"/>
                  <a:pt x="2699776" y="1291771"/>
                </a:cubicBezTo>
                <a:cubicBezTo>
                  <a:pt x="2708956" y="1310130"/>
                  <a:pt x="2728805" y="1320800"/>
                  <a:pt x="2743319" y="1335314"/>
                </a:cubicBezTo>
                <a:cubicBezTo>
                  <a:pt x="2774744" y="1461015"/>
                  <a:pt x="2736261" y="1324926"/>
                  <a:pt x="2786862" y="1451428"/>
                </a:cubicBezTo>
                <a:cubicBezTo>
                  <a:pt x="2798226" y="1479838"/>
                  <a:pt x="2802206" y="1511146"/>
                  <a:pt x="2815890" y="1538514"/>
                </a:cubicBezTo>
                <a:cubicBezTo>
                  <a:pt x="2903625" y="1713981"/>
                  <a:pt x="2791876" y="1496488"/>
                  <a:pt x="2873948" y="1640114"/>
                </a:cubicBezTo>
                <a:cubicBezTo>
                  <a:pt x="2947608" y="1769019"/>
                  <a:pt x="2861280" y="1635628"/>
                  <a:pt x="2932005" y="1741714"/>
                </a:cubicBezTo>
                <a:cubicBezTo>
                  <a:pt x="2936843" y="1756228"/>
                  <a:pt x="2942316" y="1770546"/>
                  <a:pt x="2946519" y="1785257"/>
                </a:cubicBezTo>
                <a:cubicBezTo>
                  <a:pt x="2951999" y="1804437"/>
                  <a:pt x="2953175" y="1824979"/>
                  <a:pt x="2961033" y="1843314"/>
                </a:cubicBezTo>
                <a:cubicBezTo>
                  <a:pt x="2967905" y="1859348"/>
                  <a:pt x="2980386" y="1872343"/>
                  <a:pt x="2990062" y="1886857"/>
                </a:cubicBezTo>
                <a:cubicBezTo>
                  <a:pt x="2994900" y="1901371"/>
                  <a:pt x="2997146" y="1917026"/>
                  <a:pt x="3004576" y="1930400"/>
                </a:cubicBezTo>
                <a:cubicBezTo>
                  <a:pt x="3021519" y="1960897"/>
                  <a:pt x="3051600" y="1984388"/>
                  <a:pt x="3062633" y="2017485"/>
                </a:cubicBezTo>
                <a:cubicBezTo>
                  <a:pt x="3084741" y="2083805"/>
                  <a:pt x="3071727" y="2055258"/>
                  <a:pt x="3120690" y="2133600"/>
                </a:cubicBezTo>
                <a:cubicBezTo>
                  <a:pt x="3129935" y="2148392"/>
                  <a:pt x="3137384" y="2164807"/>
                  <a:pt x="3149719" y="2177142"/>
                </a:cubicBezTo>
                <a:cubicBezTo>
                  <a:pt x="3166824" y="2194247"/>
                  <a:pt x="3190671" y="2203580"/>
                  <a:pt x="3207776" y="2220685"/>
                </a:cubicBezTo>
                <a:cubicBezTo>
                  <a:pt x="3220111" y="2233020"/>
                  <a:pt x="3225638" y="2250827"/>
                  <a:pt x="3236805" y="2264228"/>
                </a:cubicBezTo>
                <a:cubicBezTo>
                  <a:pt x="3249946" y="2279997"/>
                  <a:pt x="3267207" y="2292002"/>
                  <a:pt x="3280348" y="2307771"/>
                </a:cubicBezTo>
                <a:cubicBezTo>
                  <a:pt x="3291515" y="2321172"/>
                  <a:pt x="3298024" y="2338070"/>
                  <a:pt x="3309376" y="2351314"/>
                </a:cubicBezTo>
                <a:cubicBezTo>
                  <a:pt x="3327187" y="2372094"/>
                  <a:pt x="3349411" y="2388774"/>
                  <a:pt x="3367433" y="2409371"/>
                </a:cubicBezTo>
                <a:cubicBezTo>
                  <a:pt x="3383363" y="2427576"/>
                  <a:pt x="3395046" y="2449223"/>
                  <a:pt x="3410976" y="2467428"/>
                </a:cubicBezTo>
                <a:cubicBezTo>
                  <a:pt x="3484259" y="2551179"/>
                  <a:pt x="3444612" y="2505027"/>
                  <a:pt x="3527090" y="2554514"/>
                </a:cubicBezTo>
                <a:cubicBezTo>
                  <a:pt x="3557006" y="2572464"/>
                  <a:pt x="3581078" y="2601539"/>
                  <a:pt x="3614176" y="2612571"/>
                </a:cubicBezTo>
                <a:lnTo>
                  <a:pt x="3657719" y="26270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007429" y="5123543"/>
            <a:ext cx="190412" cy="261257"/>
          </a:xfrm>
          <a:custGeom>
            <a:avLst/>
            <a:gdLst>
              <a:gd name="connsiteX0" fmla="*/ 0 w 190412"/>
              <a:gd name="connsiteY0" fmla="*/ 0 h 261257"/>
              <a:gd name="connsiteX1" fmla="*/ 72571 w 190412"/>
              <a:gd name="connsiteY1" fmla="*/ 29028 h 261257"/>
              <a:gd name="connsiteX2" fmla="*/ 101600 w 190412"/>
              <a:gd name="connsiteY2" fmla="*/ 72571 h 261257"/>
              <a:gd name="connsiteX3" fmla="*/ 145142 w 190412"/>
              <a:gd name="connsiteY3" fmla="*/ 101600 h 261257"/>
              <a:gd name="connsiteX4" fmla="*/ 188685 w 190412"/>
              <a:gd name="connsiteY4" fmla="*/ 188686 h 261257"/>
              <a:gd name="connsiteX5" fmla="*/ 101600 w 190412"/>
              <a:gd name="connsiteY5" fmla="*/ 217714 h 261257"/>
              <a:gd name="connsiteX6" fmla="*/ 58057 w 190412"/>
              <a:gd name="connsiteY6" fmla="*/ 246743 h 261257"/>
              <a:gd name="connsiteX7" fmla="*/ 0 w 190412"/>
              <a:gd name="connsiteY7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412" h="261257">
                <a:moveTo>
                  <a:pt x="0" y="0"/>
                </a:moveTo>
                <a:cubicBezTo>
                  <a:pt x="24190" y="9676"/>
                  <a:pt x="51370" y="13885"/>
                  <a:pt x="72571" y="29028"/>
                </a:cubicBezTo>
                <a:cubicBezTo>
                  <a:pt x="86766" y="39167"/>
                  <a:pt x="89265" y="60236"/>
                  <a:pt x="101600" y="72571"/>
                </a:cubicBezTo>
                <a:cubicBezTo>
                  <a:pt x="113935" y="84906"/>
                  <a:pt x="130628" y="91924"/>
                  <a:pt x="145142" y="101600"/>
                </a:cubicBezTo>
                <a:cubicBezTo>
                  <a:pt x="146116" y="103061"/>
                  <a:pt x="200704" y="176667"/>
                  <a:pt x="188685" y="188686"/>
                </a:cubicBezTo>
                <a:cubicBezTo>
                  <a:pt x="167049" y="210322"/>
                  <a:pt x="101600" y="217714"/>
                  <a:pt x="101600" y="217714"/>
                </a:cubicBezTo>
                <a:cubicBezTo>
                  <a:pt x="87086" y="227390"/>
                  <a:pt x="74091" y="239871"/>
                  <a:pt x="58057" y="246743"/>
                </a:cubicBezTo>
                <a:cubicBezTo>
                  <a:pt x="39722" y="254601"/>
                  <a:pt x="0" y="261257"/>
                  <a:pt x="0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309953" y="250827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17389" y="341970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62415" y="443711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309953" y="538135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654" y="2204278"/>
            <a:ext cx="4852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BFS</a:t>
            </a:r>
          </a:p>
          <a:p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: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시작점을 방문하고 인접한 정점을 차례대로 방문하는 검색방법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노드부터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깊이가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전부 탐색한 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레벨로 넘어가며 탐색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4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237" y="1319209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BFS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큐</a:t>
            </a:r>
            <a:r>
              <a:rPr lang="ko-KR" altLang="en-US" sz="2400" dirty="0"/>
              <a:t>를 이용해서 표현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1916383" y="179467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86378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305550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곱셈 기호 76"/>
          <p:cNvSpPr/>
          <p:nvPr/>
        </p:nvSpPr>
        <p:spPr>
          <a:xfrm>
            <a:off x="1916235" y="339210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셈 기호 77"/>
          <p:cNvSpPr/>
          <p:nvPr/>
        </p:nvSpPr>
        <p:spPr>
          <a:xfrm>
            <a:off x="851601" y="421087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곱셈 기호 80"/>
          <p:cNvSpPr/>
          <p:nvPr/>
        </p:nvSpPr>
        <p:spPr>
          <a:xfrm>
            <a:off x="1951594" y="5111180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3020323" y="4291373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4144127" y="349768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17575" y="2909926"/>
            <a:ext cx="581461" cy="5824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21187" y="3435750"/>
            <a:ext cx="1877981" cy="662937"/>
            <a:chOff x="1732277" y="2657083"/>
            <a:chExt cx="1877981" cy="662937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732277" y="2657083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2827862" y="2657083"/>
              <a:ext cx="782396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619395" y="2736618"/>
              <a:ext cx="20736" cy="583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555488" y="4016235"/>
            <a:ext cx="578441" cy="6268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17575" y="4079276"/>
            <a:ext cx="581461" cy="5814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503418" y="4033821"/>
            <a:ext cx="609268" cy="6092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383238" y="4581220"/>
            <a:ext cx="335645" cy="602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906613" y="4660755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19955" y="5156386"/>
            <a:ext cx="592789" cy="592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06613" y="5153188"/>
            <a:ext cx="567975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9062477" y="4546039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9062477" y="5069492"/>
            <a:ext cx="567976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4" name="직선 연결선 103"/>
          <p:cNvCxnSpPr>
            <a:stCxn id="106" idx="1"/>
          </p:cNvCxnSpPr>
          <p:nvPr/>
        </p:nvCxnSpPr>
        <p:spPr>
          <a:xfrm flipH="1" flipV="1">
            <a:off x="7412719" y="5614480"/>
            <a:ext cx="193263" cy="343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25761" y="5878011"/>
            <a:ext cx="547784" cy="5478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3" grpId="0" animBg="1"/>
      <p:bldP spid="74" grpId="0" animBg="1"/>
      <p:bldP spid="75" grpId="0" animBg="1"/>
      <p:bldP spid="76" grpId="0" animBg="1"/>
      <p:bldP spid="76" grpId="1" animBg="1"/>
      <p:bldP spid="76" grpId="2" animBg="1"/>
      <p:bldP spid="77" grpId="0" animBg="1"/>
      <p:bldP spid="78" grpId="0" animBg="1"/>
      <p:bldP spid="79" grpId="0" animBg="1"/>
      <p:bldP spid="80" grpId="0" animBg="1"/>
      <p:bldP spid="80" grpId="1" animBg="1"/>
      <p:bldP spid="80" grpId="2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3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알고리즘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2878" y="1262106"/>
            <a:ext cx="6121818" cy="5191230"/>
            <a:chOff x="981500" y="1262106"/>
            <a:chExt cx="6121818" cy="5191230"/>
          </a:xfrm>
        </p:grpSpPr>
        <p:sp>
          <p:nvSpPr>
            <p:cNvPr id="9" name="직사각형 8"/>
            <p:cNvSpPr/>
            <p:nvPr/>
          </p:nvSpPr>
          <p:spPr>
            <a:xfrm>
              <a:off x="982637" y="1262106"/>
              <a:ext cx="6120681" cy="519123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알고리즘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33178" y="2091475"/>
              <a:ext cx="56821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Q: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큐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v: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시작 정보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visited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정점의 방문 정보 표시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G[v]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G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에서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v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의 인접 정점 리스트</a:t>
              </a:r>
              <a:endParaRPr lang="en-US" altLang="ko-KR" dirty="0">
                <a:latin typeface="-윤고딕310" panose="02030504000101010101" charset="-127"/>
                <a:ea typeface="-윤고딕310" panose="02030504000101010101" charset="-127"/>
              </a:endParaRPr>
            </a:p>
            <a:p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8702" y="1672352"/>
            <a:ext cx="10657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30" panose="020B0600000101010101" charset="-127"/>
                <a:ea typeface="-윤고딕330" panose="020B0600000101010101" charset="-127"/>
              </a:rPr>
              <a:t>최단경로 </a:t>
            </a:r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경로 중 가장 길이가 짧은 경로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449387" y="2739073"/>
            <a:ext cx="2944732" cy="3152681"/>
            <a:chOff x="794483" y="1725079"/>
            <a:chExt cx="4652651" cy="4578109"/>
          </a:xfrm>
        </p:grpSpPr>
        <p:sp>
          <p:nvSpPr>
            <p:cNvPr id="30" name="타원 2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3" name="직선 연결선 32"/>
            <p:cNvCxnSpPr>
              <a:stCxn id="30" idx="3"/>
              <a:endCxn id="3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5" name="직선 연결선 34"/>
            <p:cNvCxnSpPr>
              <a:stCxn id="31" idx="4"/>
              <a:endCxn id="3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1"/>
              <a:endCxn id="3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8" name="직선 연결선 37"/>
            <p:cNvCxnSpPr>
              <a:stCxn id="37" idx="7"/>
              <a:endCxn id="3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  <a:endCxn id="3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3" name="직선 연결선 42"/>
            <p:cNvCxnSpPr>
              <a:stCxn id="42" idx="7"/>
              <a:endCxn id="3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5"/>
              <a:endCxn id="4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6" name="직선 연결선 45"/>
            <p:cNvCxnSpPr>
              <a:stCxn id="39" idx="7"/>
              <a:endCxn id="4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4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37" idx="1"/>
              <a:endCxn id="3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5"/>
              <a:endCxn id="4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55046" y="3645024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13870" y="1795069"/>
            <a:ext cx="3436314" cy="4097624"/>
            <a:chOff x="1414686" y="1761130"/>
            <a:chExt cx="3436314" cy="4097624"/>
          </a:xfrm>
        </p:grpSpPr>
        <p:grpSp>
          <p:nvGrpSpPr>
            <p:cNvPr id="3" name="그룹 2"/>
            <p:cNvGrpSpPr/>
            <p:nvPr/>
          </p:nvGrpSpPr>
          <p:grpSpPr>
            <a:xfrm>
              <a:off x="1414686" y="2477734"/>
              <a:ext cx="3436314" cy="3381020"/>
              <a:chOff x="6019955" y="2909926"/>
              <a:chExt cx="3610498" cy="35158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019955" y="2909926"/>
                <a:ext cx="3610498" cy="3048309"/>
                <a:chOff x="6019955" y="2909926"/>
                <a:chExt cx="3610498" cy="3048309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7517575" y="2909926"/>
                  <a:ext cx="581461" cy="5824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1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grpSp>
              <p:nvGrpSpPr>
                <p:cNvPr id="15" name="그룹 14"/>
                <p:cNvGrpSpPr/>
                <p:nvPr/>
              </p:nvGrpSpPr>
              <p:grpSpPr>
                <a:xfrm>
                  <a:off x="6921187" y="3435750"/>
                  <a:ext cx="1877981" cy="662937"/>
                  <a:chOff x="1732277" y="2657083"/>
                  <a:chExt cx="1877981" cy="662937"/>
                </a:xfrm>
              </p:grpSpPr>
              <p:cxnSp>
                <p:nvCxnSpPr>
                  <p:cNvPr id="16" name="직선 연결선 15"/>
                  <p:cNvCxnSpPr/>
                  <p:nvPr/>
                </p:nvCxnSpPr>
                <p:spPr>
                  <a:xfrm flipH="1">
                    <a:off x="1732277" y="2657083"/>
                    <a:ext cx="720123" cy="57734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/>
                  <p:cNvCxnSpPr/>
                  <p:nvPr/>
                </p:nvCxnSpPr>
                <p:spPr>
                  <a:xfrm flipH="1" flipV="1">
                    <a:off x="2827862" y="2657083"/>
                    <a:ext cx="782396" cy="573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/>
                  <p:nvPr/>
                </p:nvCxnSpPr>
                <p:spPr>
                  <a:xfrm flipV="1">
                    <a:off x="2619395" y="2736618"/>
                    <a:ext cx="20736" cy="58340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타원 18"/>
                <p:cNvSpPr/>
                <p:nvPr/>
              </p:nvSpPr>
              <p:spPr>
                <a:xfrm>
                  <a:off x="6555488" y="4016235"/>
                  <a:ext cx="578441" cy="6268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2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7517575" y="4079276"/>
                  <a:ext cx="581461" cy="5814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3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8503418" y="4033821"/>
                  <a:ext cx="609268" cy="6092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5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6383238" y="4581220"/>
                  <a:ext cx="335645" cy="6029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 flipV="1">
                  <a:off x="6906613" y="4660755"/>
                  <a:ext cx="227316" cy="5234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/>
                <p:cNvSpPr/>
                <p:nvPr/>
              </p:nvSpPr>
              <p:spPr>
                <a:xfrm>
                  <a:off x="6019955" y="5156386"/>
                  <a:ext cx="592789" cy="5928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4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906613" y="5153188"/>
                  <a:ext cx="567975" cy="56799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6</a:t>
                  </a:r>
                  <a:endParaRPr lang="ko-KR" sz="120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 flipV="1">
                  <a:off x="9062477" y="4546039"/>
                  <a:ext cx="227316" cy="5234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/>
                <p:cNvSpPr/>
                <p:nvPr/>
              </p:nvSpPr>
              <p:spPr>
                <a:xfrm>
                  <a:off x="9062477" y="5069492"/>
                  <a:ext cx="567976" cy="5679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7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8" name="직선 연결선 27"/>
                <p:cNvCxnSpPr>
                  <a:stCxn id="29" idx="1"/>
                </p:cNvCxnSpPr>
                <p:nvPr/>
              </p:nvCxnSpPr>
              <p:spPr>
                <a:xfrm flipH="1" flipV="1">
                  <a:off x="7412719" y="5614480"/>
                  <a:ext cx="193263" cy="3437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타원 28"/>
              <p:cNvSpPr/>
              <p:nvPr/>
            </p:nvSpPr>
            <p:spPr>
              <a:xfrm>
                <a:off x="7525761" y="5878011"/>
                <a:ext cx="547784" cy="5478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772400" y="1761130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BFS(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너비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4317" y="1775649"/>
            <a:ext cx="2828641" cy="4533671"/>
            <a:chOff x="1034317" y="1775649"/>
            <a:chExt cx="2828641" cy="4587215"/>
          </a:xfrm>
        </p:grpSpPr>
        <p:grpSp>
          <p:nvGrpSpPr>
            <p:cNvPr id="51" name="그룹 50"/>
            <p:cNvGrpSpPr/>
            <p:nvPr/>
          </p:nvGrpSpPr>
          <p:grpSpPr>
            <a:xfrm>
              <a:off x="1034317" y="2605507"/>
              <a:ext cx="2275183" cy="3757357"/>
              <a:chOff x="6973070" y="2155811"/>
              <a:chExt cx="2492826" cy="41473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005540" y="215581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261534" y="273375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5" name="직선 연결선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8654472" y="2548762"/>
                <a:ext cx="418485" cy="252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7579804" y="335208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연결선 61"/>
              <p:cNvCxnSpPr>
                <a:stCxn id="53" idx="3"/>
                <a:endCxn id="60" idx="7"/>
              </p:cNvCxnSpPr>
              <p:nvPr/>
            </p:nvCxnSpPr>
            <p:spPr>
              <a:xfrm flipH="1">
                <a:off x="7972743" y="3126710"/>
                <a:ext cx="356209" cy="2927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7619593" y="3974765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7" name="직선 연결선 66"/>
              <p:cNvCxnSpPr>
                <a:stCxn id="66" idx="0"/>
                <a:endCxn id="60" idx="4"/>
              </p:cNvCxnSpPr>
              <p:nvPr/>
            </p:nvCxnSpPr>
            <p:spPr>
              <a:xfrm flipH="1" flipV="1">
                <a:off x="7809982" y="3812451"/>
                <a:ext cx="39788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7278136" y="459744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7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연결선 70"/>
              <p:cNvCxnSpPr>
                <a:stCxn id="70" idx="0"/>
                <a:endCxn id="66" idx="3"/>
              </p:cNvCxnSpPr>
              <p:nvPr/>
            </p:nvCxnSpPr>
            <p:spPr>
              <a:xfrm flipV="1">
                <a:off x="7508314" y="4367716"/>
                <a:ext cx="17869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7608263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3" name="직선 연결선 72"/>
              <p:cNvCxnSpPr>
                <a:stCxn id="72" idx="0"/>
                <a:endCxn id="70" idx="5"/>
              </p:cNvCxnSpPr>
              <p:nvPr/>
            </p:nvCxnSpPr>
            <p:spPr>
              <a:xfrm flipH="1" flipV="1">
                <a:off x="7671074" y="4990400"/>
                <a:ext cx="16736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6973070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5" name="직선 연결선 74"/>
              <p:cNvCxnSpPr>
                <a:stCxn id="74" idx="0"/>
                <a:endCxn id="70" idx="3"/>
              </p:cNvCxnSpPr>
              <p:nvPr/>
            </p:nvCxnSpPr>
            <p:spPr>
              <a:xfrm flipV="1">
                <a:off x="7203248" y="4990400"/>
                <a:ext cx="142305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973070" y="5842818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  <a:endCxn id="74" idx="4"/>
              </p:cNvCxnSpPr>
              <p:nvPr/>
            </p:nvCxnSpPr>
            <p:spPr>
              <a:xfrm flipV="1">
                <a:off x="7203248" y="5680504"/>
                <a:ext cx="0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/>
            <p:cNvSpPr/>
            <p:nvPr/>
          </p:nvSpPr>
          <p:spPr>
            <a:xfrm>
              <a:off x="1054646" y="1775649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DFS(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깊이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00845" y="3017134"/>
            <a:ext cx="437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복잡한 그래프도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너비 우선 탐색으로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바로 최단경로 확인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8682" y="2132856"/>
            <a:ext cx="9433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풀 수 있는 경우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최소비용문제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(=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아닌 그래프의 최단경로 문제는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다익스트라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사용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8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967</Words>
  <Application>Microsoft Office PowerPoint</Application>
  <PresentationFormat>사용자 지정</PresentationFormat>
  <Paragraphs>404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Arial</vt:lpstr>
      <vt:lpstr>맑은 고딕</vt:lpstr>
      <vt:lpstr>Times New Roman</vt:lpstr>
      <vt:lpstr>Wingdings</vt:lpstr>
      <vt:lpstr>-윤고딕330</vt:lpstr>
      <vt:lpstr>-윤고딕310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crboy7@naver.com</cp:lastModifiedBy>
  <cp:revision>761</cp:revision>
  <dcterms:created xsi:type="dcterms:W3CDTF">2020-02-22T14:58:51Z</dcterms:created>
  <dcterms:modified xsi:type="dcterms:W3CDTF">2020-03-17T07:00:50Z</dcterms:modified>
</cp:coreProperties>
</file>