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60" r:id="rId6"/>
    <p:sldId id="266" r:id="rId7"/>
    <p:sldId id="267" r:id="rId8"/>
    <p:sldId id="261" r:id="rId9"/>
    <p:sldId id="262" r:id="rId10"/>
    <p:sldId id="269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29A3F-EC87-40DF-85AF-F02A1913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2514B6-CE44-4C6B-A16B-C8249D5FB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F1738-62A9-4AB7-A368-EA55C5F6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DE1AE-4E5F-4363-BD3A-A421E603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CDD8C-76D0-436E-81E1-70F93049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83CFA-E876-4F28-9D92-46ECB10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1C6849-8631-41FC-89C7-BBAC972A5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5A078D-840D-4A69-84A6-002CFC0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F4B3B-2C82-44F1-988C-963A386C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204863-16C4-4814-B0F1-2D5955F4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909D9-AF94-4823-B33A-1633A7A8D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FE4357-EFF5-4973-8132-8DEF2567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DEB10-53F1-4656-94E8-40855B9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1310C-A8DB-4305-8704-772DEFDE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28CD-924B-40BF-8993-922919BB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7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8A6C-B32C-42A0-9EDC-CDD59325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42351-0FD4-41CE-A510-D9F93E3E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18B77-DA1F-49EB-840F-9BFF9E94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15CA1-C6DE-408E-9174-24DFA11E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E1818C-098C-48A1-826F-9D24DBB2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C9625-3109-48EC-A8C4-DA003631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45CF98-3F04-4B98-B42A-143AEFDE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016F4-C31F-492C-BC8D-0E76E07A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1B3AD-BB7E-46FD-B59D-8B5EB33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F7D4F-D4E5-4EF0-980F-2FFAA3C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60AEC-53B0-48A9-BB7D-771A4E32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9AF5F-4C3D-4ED7-944B-DF6DAE951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C8F365-C63B-43F0-8CF3-4165960E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0A435-7CF1-45AE-A4C6-48213BB9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F7AC45-6CDA-4FED-AB71-CDB4BEB7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98B59-2088-411A-BA73-D1FA385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EAE26-DC7A-4105-8B2F-CB9C33E4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00BD5-CC91-40C4-9B6A-BF06E9DB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2C9D1-E836-470B-A2F0-E768D8CF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8A176C-2EE6-4734-B5C7-7680ED22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7F8177-A424-4919-A47A-9CE73F72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8FA11-C69A-477E-AABA-2BDDC95C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D78B4B-463E-4788-B1D5-D1019AD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172E27-E2B0-4BD0-A087-4BA5AE75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B2E12-F39C-41B0-A887-BB3E7C8B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7F171E-0CBC-4D62-9018-807E3DCF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BE9DEA-BBF1-4F50-8FCE-836777EB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E8390B-515E-4564-ADD4-5C2A6DD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4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685B3-D549-492F-B4FE-68F9780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8A499F-9A7A-46D4-9796-122501A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6ADD00-A9A6-40D4-97AC-1D68B83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DCBBE-CEF9-423F-B7F6-394DF7D5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B3421-855C-4840-AAB0-FDD41750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DB014E-A2AB-4207-8668-E4EB5792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75AEB-B441-4C47-8E66-B3EE3879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576E6-4D50-4C1D-B3CF-048FD003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65B8B-7541-4398-911F-D15EAA98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37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F7355-C0CD-4D60-BE90-EA258D9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7AF1F8-1C13-42CC-A216-2C6D5EC7A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33C31-767F-4AD5-AB3A-917B9CDA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2097F-5EB6-4618-B4D9-B318933B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79E1A2-1897-477E-91D9-85D5D008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06BA3-D1B3-428E-BFD5-4DAC9011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6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F8CAF-2224-4C61-B8E1-1B3B645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5C9D0-4847-46E7-B833-7EE8AE68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6BBB4-9757-4F9D-8BBA-401E0A13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D8FE-9A6A-4EF5-A4BA-69A5E09C1865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22691-2F16-43C5-AFFC-ABE048D30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85D1A-221F-47FA-A648-07B8D194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E6AC-89C9-4B13-BFDD-529F61DD5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41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823553-6A62-40B1-BC1D-0E4AC85A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AEF137-B198-EA4E-BE84-C2F0B7B912D2}"/>
              </a:ext>
            </a:extLst>
          </p:cNvPr>
          <p:cNvSpPr txBox="1"/>
          <p:nvPr/>
        </p:nvSpPr>
        <p:spPr>
          <a:xfrm>
            <a:off x="3592285" y="2939141"/>
            <a:ext cx="4457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ここからアカウント作成ページへ飛ぶ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D0E1649-D930-274C-B02E-1EBEA0730934}"/>
              </a:ext>
            </a:extLst>
          </p:cNvPr>
          <p:cNvCxnSpPr>
            <a:cxnSpLocks/>
          </p:cNvCxnSpPr>
          <p:nvPr/>
        </p:nvCxnSpPr>
        <p:spPr>
          <a:xfrm flipH="1">
            <a:off x="3331029" y="3200398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7FC1E3-689C-4683-9A1D-0315E923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17" y="0"/>
            <a:ext cx="9952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894169-5653-4A79-A155-E3B4D8FE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99B67-F582-5248-92E2-20BC273D6C9D}"/>
              </a:ext>
            </a:extLst>
          </p:cNvPr>
          <p:cNvSpPr txBox="1"/>
          <p:nvPr/>
        </p:nvSpPr>
        <p:spPr>
          <a:xfrm>
            <a:off x="2906485" y="4327072"/>
            <a:ext cx="4620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1. </a:t>
            </a:r>
            <a:r>
              <a:rPr kumimoji="1" lang="ja-JP" altLang="en-US" b="1">
                <a:solidFill>
                  <a:srgbClr val="FF0000"/>
                </a:solidFill>
              </a:rPr>
              <a:t>更新内容を表すメッセージを書く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DFA8E29-DA8A-074D-B473-97156AC50257}"/>
              </a:ext>
            </a:extLst>
          </p:cNvPr>
          <p:cNvCxnSpPr/>
          <p:nvPr/>
        </p:nvCxnSpPr>
        <p:spPr>
          <a:xfrm flipH="1">
            <a:off x="2677886" y="4588328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AD9CCA-94DF-3A4F-862D-1BFE6DA7BD1E}"/>
              </a:ext>
            </a:extLst>
          </p:cNvPr>
          <p:cNvSpPr txBox="1"/>
          <p:nvPr/>
        </p:nvSpPr>
        <p:spPr>
          <a:xfrm>
            <a:off x="2813956" y="5981700"/>
            <a:ext cx="4620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2. Commit to master</a:t>
            </a:r>
            <a:r>
              <a:rPr lang="ja-JP" altLang="en-US" b="1">
                <a:solidFill>
                  <a:srgbClr val="FF0000"/>
                </a:solidFill>
              </a:rPr>
              <a:t>をクリック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3B82EAA-2E8C-C742-941B-06C25221D47F}"/>
              </a:ext>
            </a:extLst>
          </p:cNvPr>
          <p:cNvCxnSpPr/>
          <p:nvPr/>
        </p:nvCxnSpPr>
        <p:spPr>
          <a:xfrm flipH="1">
            <a:off x="2585357" y="6242956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9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823553-6A62-40B1-BC1D-0E4AC85A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AEF137-B198-EA4E-BE84-C2F0B7B912D2}"/>
              </a:ext>
            </a:extLst>
          </p:cNvPr>
          <p:cNvSpPr txBox="1"/>
          <p:nvPr/>
        </p:nvSpPr>
        <p:spPr>
          <a:xfrm>
            <a:off x="2988127" y="3820883"/>
            <a:ext cx="4457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ここから</a:t>
            </a:r>
            <a:r>
              <a:rPr lang="en-US" altLang="ja-JP" b="1" dirty="0">
                <a:solidFill>
                  <a:srgbClr val="FF0000"/>
                </a:solidFill>
              </a:rPr>
              <a:t>GitHub</a:t>
            </a:r>
            <a:r>
              <a:rPr lang="ja-JP" altLang="en-US" b="1">
                <a:solidFill>
                  <a:srgbClr val="FF0000"/>
                </a:solidFill>
              </a:rPr>
              <a:t>にログイン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D0E1649-D930-274C-B02E-1EBEA0730934}"/>
              </a:ext>
            </a:extLst>
          </p:cNvPr>
          <p:cNvCxnSpPr>
            <a:cxnSpLocks/>
          </p:cNvCxnSpPr>
          <p:nvPr/>
        </p:nvCxnSpPr>
        <p:spPr>
          <a:xfrm flipH="1">
            <a:off x="2726871" y="4082140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9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CC7777-F907-4756-AA5A-04ABA420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75" y="0"/>
            <a:ext cx="9903249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211AE8-CF0A-B94F-9CC5-A3D0E101F523}"/>
              </a:ext>
            </a:extLst>
          </p:cNvPr>
          <p:cNvSpPr txBox="1"/>
          <p:nvPr/>
        </p:nvSpPr>
        <p:spPr>
          <a:xfrm>
            <a:off x="2514599" y="2383971"/>
            <a:ext cx="29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さっき登録したユーザ名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BB1673-1454-7A4E-902F-4AD65E184EAE}"/>
              </a:ext>
            </a:extLst>
          </p:cNvPr>
          <p:cNvSpPr txBox="1"/>
          <p:nvPr/>
        </p:nvSpPr>
        <p:spPr>
          <a:xfrm>
            <a:off x="2503714" y="3124201"/>
            <a:ext cx="330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さっき登録したパスワード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993F8B0-FDEC-CC48-A1EF-207E99624C45}"/>
              </a:ext>
            </a:extLst>
          </p:cNvPr>
          <p:cNvCxnSpPr/>
          <p:nvPr/>
        </p:nvCxnSpPr>
        <p:spPr>
          <a:xfrm flipH="1">
            <a:off x="2253343" y="2645228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F678C9-EDDB-DF48-BC3A-03544426C99E}"/>
              </a:ext>
            </a:extLst>
          </p:cNvPr>
          <p:cNvCxnSpPr/>
          <p:nvPr/>
        </p:nvCxnSpPr>
        <p:spPr>
          <a:xfrm flipH="1">
            <a:off x="2275114" y="3303813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39933E-5740-4E87-BAB0-8D262D8C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75" y="0"/>
            <a:ext cx="9903249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5CE89-C749-7343-BF71-08742FABD1E6}"/>
              </a:ext>
            </a:extLst>
          </p:cNvPr>
          <p:cNvSpPr txBox="1"/>
          <p:nvPr/>
        </p:nvSpPr>
        <p:spPr>
          <a:xfrm>
            <a:off x="2269670" y="257991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自分の名前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DBF62F-1D7F-5F46-AC89-272B347C4E9A}"/>
              </a:ext>
            </a:extLst>
          </p:cNvPr>
          <p:cNvSpPr txBox="1"/>
          <p:nvPr/>
        </p:nvSpPr>
        <p:spPr>
          <a:xfrm>
            <a:off x="2258786" y="3320144"/>
            <a:ext cx="27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自分の県大</a:t>
            </a:r>
            <a:r>
              <a:rPr kumimoji="1" lang="en-US" altLang="ja-JP" b="1" dirty="0">
                <a:solidFill>
                  <a:srgbClr val="FF0000"/>
                </a:solidFill>
              </a:rPr>
              <a:t>e-mail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63C9AF7-4FE0-644A-BA98-317FED589294}"/>
              </a:ext>
            </a:extLst>
          </p:cNvPr>
          <p:cNvCxnSpPr/>
          <p:nvPr/>
        </p:nvCxnSpPr>
        <p:spPr>
          <a:xfrm flipH="1">
            <a:off x="2008414" y="2841171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F53D0D-D80D-AC4E-8DD9-2669CAF93ABB}"/>
              </a:ext>
            </a:extLst>
          </p:cNvPr>
          <p:cNvCxnSpPr/>
          <p:nvPr/>
        </p:nvCxnSpPr>
        <p:spPr>
          <a:xfrm flipH="1">
            <a:off x="2030185" y="3499756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0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9AE0480-0BE3-47DB-9398-7D9925ED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75" y="0"/>
            <a:ext cx="9903249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2A652B-F58B-4E4B-B1EC-6368BDDFD8DA}"/>
              </a:ext>
            </a:extLst>
          </p:cNvPr>
          <p:cNvSpPr txBox="1"/>
          <p:nvPr/>
        </p:nvSpPr>
        <p:spPr>
          <a:xfrm>
            <a:off x="8131627" y="4147457"/>
            <a:ext cx="2204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キャンセルをおす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FE61F22-300F-4344-B9EB-FBE3C2210129}"/>
              </a:ext>
            </a:extLst>
          </p:cNvPr>
          <p:cNvCxnSpPr/>
          <p:nvPr/>
        </p:nvCxnSpPr>
        <p:spPr>
          <a:xfrm flipH="1">
            <a:off x="7870371" y="4408714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0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3B8524-CCD5-42AC-BBE3-05389D21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D2F8CD-18C1-6C40-85F0-B0C0928FBAF9}"/>
              </a:ext>
            </a:extLst>
          </p:cNvPr>
          <p:cNvSpPr txBox="1"/>
          <p:nvPr/>
        </p:nvSpPr>
        <p:spPr>
          <a:xfrm>
            <a:off x="3526970" y="2465614"/>
            <a:ext cx="5910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Clone a repository from the Internet </a:t>
            </a:r>
            <a:r>
              <a:rPr kumimoji="1" lang="ja-JP" altLang="en-US" b="1">
                <a:solidFill>
                  <a:srgbClr val="FF0000"/>
                </a:solidFill>
              </a:rPr>
              <a:t>をクリック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702FED7-66BB-7E42-8A01-89634E5261FE}"/>
              </a:ext>
            </a:extLst>
          </p:cNvPr>
          <p:cNvCxnSpPr/>
          <p:nvPr/>
        </p:nvCxnSpPr>
        <p:spPr>
          <a:xfrm flipH="1">
            <a:off x="3135086" y="2808514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7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10E7A4-7296-2A4C-9977-E2075723E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1" t="12619" r="23805" b="40714"/>
          <a:stretch/>
        </p:blipFill>
        <p:spPr>
          <a:xfrm>
            <a:off x="3233058" y="1469571"/>
            <a:ext cx="5241472" cy="3200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7D995B-FB0A-AE4C-995E-E7B7BBD5B6A0}"/>
              </a:ext>
            </a:extLst>
          </p:cNvPr>
          <p:cNvSpPr txBox="1"/>
          <p:nvPr/>
        </p:nvSpPr>
        <p:spPr>
          <a:xfrm>
            <a:off x="4669971" y="2530929"/>
            <a:ext cx="4620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sis-dataanalysis-2020/materials </a:t>
            </a:r>
            <a:r>
              <a:rPr lang="ja-JP" altLang="en-US" b="1">
                <a:solidFill>
                  <a:srgbClr val="FF0000"/>
                </a:solidFill>
              </a:rPr>
              <a:t>と入力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3657C-D325-D447-AA61-4472B61A7830}"/>
              </a:ext>
            </a:extLst>
          </p:cNvPr>
          <p:cNvSpPr txBox="1"/>
          <p:nvPr/>
        </p:nvSpPr>
        <p:spPr>
          <a:xfrm>
            <a:off x="4637314" y="3222171"/>
            <a:ext cx="72934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保存先を確認・必要があれば修正（ここにファイルが保存される）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B36A6BB-7A3E-1741-B69A-DC04871B54BF}"/>
              </a:ext>
            </a:extLst>
          </p:cNvPr>
          <p:cNvCxnSpPr/>
          <p:nvPr/>
        </p:nvCxnSpPr>
        <p:spPr>
          <a:xfrm flipH="1">
            <a:off x="4441372" y="2792185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60FF5DA-DAB4-D94D-8A32-BFE9FB71AB07}"/>
              </a:ext>
            </a:extLst>
          </p:cNvPr>
          <p:cNvCxnSpPr/>
          <p:nvPr/>
        </p:nvCxnSpPr>
        <p:spPr>
          <a:xfrm flipH="1">
            <a:off x="4357008" y="3331418"/>
            <a:ext cx="310243" cy="179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0242591-0BA3-418C-B990-CC0BD488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20" y="0"/>
            <a:ext cx="9827359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CD87EB-5FBE-674E-84E3-AB2E40A1CC2B}"/>
              </a:ext>
            </a:extLst>
          </p:cNvPr>
          <p:cNvSpPr txBox="1"/>
          <p:nvPr/>
        </p:nvSpPr>
        <p:spPr>
          <a:xfrm>
            <a:off x="4604656" y="1796142"/>
            <a:ext cx="61885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Publish branch</a:t>
            </a:r>
            <a:r>
              <a:rPr kumimoji="1" lang="ja-JP" altLang="en-US" b="1">
                <a:solidFill>
                  <a:srgbClr val="FF0000"/>
                </a:solidFill>
              </a:rPr>
              <a:t>をクリック</a:t>
            </a:r>
            <a:br>
              <a:rPr kumimoji="1" lang="en-US" altLang="ja-JP" b="1" dirty="0">
                <a:solidFill>
                  <a:srgbClr val="FF0000"/>
                </a:solidFill>
              </a:rPr>
            </a:br>
            <a:r>
              <a:rPr lang="ja-JP" altLang="en-US" b="1">
                <a:solidFill>
                  <a:srgbClr val="FF0000"/>
                </a:solidFill>
              </a:rPr>
              <a:t>（これでファイルが</a:t>
            </a:r>
            <a:r>
              <a:rPr lang="en-US" altLang="ja-JP" b="1" dirty="0">
                <a:solidFill>
                  <a:srgbClr val="FF0000"/>
                </a:solidFill>
              </a:rPr>
              <a:t>GitHub</a:t>
            </a:r>
            <a:r>
              <a:rPr lang="ja-JP" altLang="en-US" b="1">
                <a:solidFill>
                  <a:srgbClr val="FF0000"/>
                </a:solidFill>
              </a:rPr>
              <a:t>（インターネット）に届く）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BADE95F-EF22-F84B-A346-9488CFEF92F5}"/>
              </a:ext>
            </a:extLst>
          </p:cNvPr>
          <p:cNvCxnSpPr>
            <a:cxnSpLocks/>
          </p:cNvCxnSpPr>
          <p:nvPr/>
        </p:nvCxnSpPr>
        <p:spPr>
          <a:xfrm>
            <a:off x="9095015" y="2383971"/>
            <a:ext cx="244928" cy="375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1C0C2F-3357-444C-8AE8-3B9060A1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20" y="0"/>
            <a:ext cx="982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93</Words>
  <Application>Microsoft Macintosh PowerPoint</Application>
  <PresentationFormat>ワイド画面</PresentationFormat>
  <Paragraphs>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Takehiro Yamamoto</dc:creator>
  <cp:lastModifiedBy>Microsoft Office User</cp:lastModifiedBy>
  <cp:revision>24</cp:revision>
  <dcterms:created xsi:type="dcterms:W3CDTF">2020-03-17T03:37:44Z</dcterms:created>
  <dcterms:modified xsi:type="dcterms:W3CDTF">2020-03-17T08:18:59Z</dcterms:modified>
</cp:coreProperties>
</file>