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8D53E-F159-4671-830A-D0072AD20DF6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B068-63F9-41AE-B935-989E538A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3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8B068-63F9-41AE-B935-989E538A22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2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AF01-6606-4CB1-80DF-0B330CD29B1F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3A4F-03B8-4129-B11D-937C45F6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3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FDEA0-EC02-415F-A188-2A9EA36FBD0E}"/>
              </a:ext>
            </a:extLst>
          </p:cNvPr>
          <p:cNvCxnSpPr>
            <a:cxnSpLocks/>
          </p:cNvCxnSpPr>
          <p:nvPr/>
        </p:nvCxnSpPr>
        <p:spPr>
          <a:xfrm rot="21186414" flipH="1">
            <a:off x="1883515" y="953409"/>
            <a:ext cx="2736471" cy="387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E7130C-B9A6-4DFC-A703-DE96B55EB63E}"/>
              </a:ext>
            </a:extLst>
          </p:cNvPr>
          <p:cNvCxnSpPr>
            <a:cxnSpLocks/>
          </p:cNvCxnSpPr>
          <p:nvPr/>
        </p:nvCxnSpPr>
        <p:spPr>
          <a:xfrm flipH="1">
            <a:off x="1113630" y="1503895"/>
            <a:ext cx="803039" cy="4162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A8EC15-ED60-4E71-A0AA-D0CD2E585F3B}"/>
              </a:ext>
            </a:extLst>
          </p:cNvPr>
          <p:cNvCxnSpPr>
            <a:cxnSpLocks/>
          </p:cNvCxnSpPr>
          <p:nvPr/>
        </p:nvCxnSpPr>
        <p:spPr>
          <a:xfrm flipH="1">
            <a:off x="1098394" y="5637613"/>
            <a:ext cx="3488437" cy="27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E35E13-FDD4-47F6-840D-A268E2AD5E75}"/>
              </a:ext>
            </a:extLst>
          </p:cNvPr>
          <p:cNvCxnSpPr>
            <a:cxnSpLocks/>
          </p:cNvCxnSpPr>
          <p:nvPr/>
        </p:nvCxnSpPr>
        <p:spPr>
          <a:xfrm>
            <a:off x="4586831" y="790598"/>
            <a:ext cx="3377298" cy="2609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4BC017-7820-4F97-823C-5097FDBC204A}"/>
              </a:ext>
            </a:extLst>
          </p:cNvPr>
          <p:cNvCxnSpPr>
            <a:cxnSpLocks/>
          </p:cNvCxnSpPr>
          <p:nvPr/>
        </p:nvCxnSpPr>
        <p:spPr>
          <a:xfrm>
            <a:off x="4584353" y="5637612"/>
            <a:ext cx="2182574" cy="600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01CAE9-AEC7-49C7-BD8F-F07D6B4771FE}"/>
              </a:ext>
            </a:extLst>
          </p:cNvPr>
          <p:cNvCxnSpPr>
            <a:cxnSpLocks/>
          </p:cNvCxnSpPr>
          <p:nvPr/>
        </p:nvCxnSpPr>
        <p:spPr>
          <a:xfrm rot="21186414">
            <a:off x="8078075" y="1035859"/>
            <a:ext cx="277924" cy="19155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/>
              <p:nvPr/>
            </p:nvSpPr>
            <p:spPr>
              <a:xfrm>
                <a:off x="2470311" y="2788190"/>
                <a:ext cx="391133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9B2D5AD-B484-4244-B576-EF260F15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11" y="2788190"/>
                <a:ext cx="3911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/>
              <p:nvPr/>
            </p:nvSpPr>
            <p:spPr>
              <a:xfrm>
                <a:off x="4199887" y="249593"/>
                <a:ext cx="397225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EDC4CE3-89D0-4D52-BD52-2558003F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87" y="249593"/>
                <a:ext cx="39722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/>
              <p:nvPr/>
            </p:nvSpPr>
            <p:spPr>
              <a:xfrm>
                <a:off x="4484031" y="5839441"/>
                <a:ext cx="38311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97296B0-6E5A-4751-AD0F-356A7962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31" y="5839441"/>
                <a:ext cx="38311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/>
              <p:nvPr/>
            </p:nvSpPr>
            <p:spPr>
              <a:xfrm>
                <a:off x="4751090" y="2936569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049631F-047A-41C9-93AD-77D55164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90" y="2936569"/>
                <a:ext cx="58182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/>
              <p:nvPr/>
            </p:nvSpPr>
            <p:spPr>
              <a:xfrm>
                <a:off x="6514731" y="2620809"/>
                <a:ext cx="355738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35F8E9B-4C04-4BAB-9213-411614DB5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31" y="2620809"/>
                <a:ext cx="35573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7EEE5F8-576A-416B-A780-514394675701}"/>
              </a:ext>
            </a:extLst>
          </p:cNvPr>
          <p:cNvCxnSpPr>
            <a:cxnSpLocks/>
          </p:cNvCxnSpPr>
          <p:nvPr/>
        </p:nvCxnSpPr>
        <p:spPr>
          <a:xfrm>
            <a:off x="4572000" y="797813"/>
            <a:ext cx="14831" cy="48622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6B2F37-0A49-49BE-81C3-ABDC5E6C677D}"/>
              </a:ext>
            </a:extLst>
          </p:cNvPr>
          <p:cNvCxnSpPr>
            <a:cxnSpLocks/>
          </p:cNvCxnSpPr>
          <p:nvPr/>
        </p:nvCxnSpPr>
        <p:spPr>
          <a:xfrm flipV="1">
            <a:off x="4573866" y="262587"/>
            <a:ext cx="237035" cy="528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E4B8F0-355B-4AC0-9F76-A9B7ADF33EAB}"/>
              </a:ext>
            </a:extLst>
          </p:cNvPr>
          <p:cNvCxnSpPr>
            <a:cxnSpLocks/>
          </p:cNvCxnSpPr>
          <p:nvPr/>
        </p:nvCxnSpPr>
        <p:spPr>
          <a:xfrm flipV="1">
            <a:off x="4245159" y="5637612"/>
            <a:ext cx="337117" cy="794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CCF374A-FBA0-4BC1-B447-C3233167058D}"/>
              </a:ext>
            </a:extLst>
          </p:cNvPr>
          <p:cNvCxnSpPr>
            <a:cxnSpLocks/>
          </p:cNvCxnSpPr>
          <p:nvPr/>
        </p:nvCxnSpPr>
        <p:spPr>
          <a:xfrm flipH="1" flipV="1">
            <a:off x="1512488" y="1090593"/>
            <a:ext cx="409395" cy="4131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2C60FE4-1F95-4214-87BC-AC5D60E36B40}"/>
              </a:ext>
            </a:extLst>
          </p:cNvPr>
          <p:cNvCxnSpPr>
            <a:cxnSpLocks/>
          </p:cNvCxnSpPr>
          <p:nvPr/>
        </p:nvCxnSpPr>
        <p:spPr>
          <a:xfrm flipH="1" flipV="1">
            <a:off x="475943" y="5573108"/>
            <a:ext cx="623284" cy="9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1825692-5B48-442A-BCCF-4338FA1F6870}"/>
              </a:ext>
            </a:extLst>
          </p:cNvPr>
          <p:cNvCxnSpPr>
            <a:cxnSpLocks/>
          </p:cNvCxnSpPr>
          <p:nvPr/>
        </p:nvCxnSpPr>
        <p:spPr>
          <a:xfrm flipH="1" flipV="1">
            <a:off x="1098394" y="5675195"/>
            <a:ext cx="289467" cy="5760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B8CF956-0847-4E62-8E78-C6B4E73F5857}"/>
              </a:ext>
            </a:extLst>
          </p:cNvPr>
          <p:cNvCxnSpPr>
            <a:cxnSpLocks/>
          </p:cNvCxnSpPr>
          <p:nvPr/>
        </p:nvCxnSpPr>
        <p:spPr>
          <a:xfrm flipH="1" flipV="1">
            <a:off x="6766928" y="6228997"/>
            <a:ext cx="646595" cy="222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7EBB2C3-98FE-44F6-8125-8472FAD7686E}"/>
              </a:ext>
            </a:extLst>
          </p:cNvPr>
          <p:cNvCxnSpPr>
            <a:cxnSpLocks/>
          </p:cNvCxnSpPr>
          <p:nvPr/>
        </p:nvCxnSpPr>
        <p:spPr>
          <a:xfrm flipV="1">
            <a:off x="8476055" y="2899507"/>
            <a:ext cx="413342" cy="25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B06BB54-013E-40EC-8696-B07E70C3E08D}"/>
              </a:ext>
            </a:extLst>
          </p:cNvPr>
          <p:cNvCxnSpPr>
            <a:cxnSpLocks/>
          </p:cNvCxnSpPr>
          <p:nvPr/>
        </p:nvCxnSpPr>
        <p:spPr>
          <a:xfrm flipV="1">
            <a:off x="7959701" y="535381"/>
            <a:ext cx="338725" cy="512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360F627-E537-4E90-B15B-F998A3F4974C}"/>
              </a:ext>
            </a:extLst>
          </p:cNvPr>
          <p:cNvCxnSpPr>
            <a:cxnSpLocks/>
          </p:cNvCxnSpPr>
          <p:nvPr/>
        </p:nvCxnSpPr>
        <p:spPr>
          <a:xfrm flipV="1">
            <a:off x="6774151" y="6252212"/>
            <a:ext cx="0" cy="374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8FDC47D-E95C-422E-AFD7-51B03236DC24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2861444" y="817567"/>
            <a:ext cx="1719986" cy="224762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C8583C8-2C3C-43EC-A212-E78E7DDC3D9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 flipV="1">
            <a:off x="2861444" y="3065189"/>
            <a:ext cx="1743100" cy="25673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4C24BF0-B221-49AB-861F-9249556AC084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4581428" y="812482"/>
            <a:ext cx="1933303" cy="208532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2765B2F-61F0-4F80-97E1-D394BEC1C8F8}"/>
              </a:ext>
            </a:extLst>
          </p:cNvPr>
          <p:cNvCxnSpPr>
            <a:cxnSpLocks/>
          </p:cNvCxnSpPr>
          <p:nvPr/>
        </p:nvCxnSpPr>
        <p:spPr>
          <a:xfrm flipV="1">
            <a:off x="6774150" y="2934812"/>
            <a:ext cx="1695796" cy="32941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E065882-33A0-44BE-BCDC-0FFD385BC660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4607394" y="2897808"/>
            <a:ext cx="1907337" cy="273472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BDDF728-9700-4739-88B2-3CA3C4BA380B}"/>
              </a:ext>
            </a:extLst>
          </p:cNvPr>
          <p:cNvSpPr/>
          <p:nvPr/>
        </p:nvSpPr>
        <p:spPr>
          <a:xfrm>
            <a:off x="4512788" y="3063500"/>
            <a:ext cx="130404" cy="130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1270C9-0468-48F0-AF3E-0D3A7721D4E0}"/>
                  </a:ext>
                </a:extLst>
              </p:cNvPr>
              <p:cNvSpPr txBox="1"/>
              <p:nvPr/>
            </p:nvSpPr>
            <p:spPr>
              <a:xfrm>
                <a:off x="3904809" y="1490069"/>
                <a:ext cx="3403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A1270C9-0468-48F0-AF3E-0D3A7721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09" y="1490069"/>
                <a:ext cx="340350" cy="553998"/>
              </a:xfrm>
              <a:prstGeom prst="rect">
                <a:avLst/>
              </a:prstGeom>
              <a:blipFill>
                <a:blip r:embed="rId8"/>
                <a:stretch>
                  <a:fillRect r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46A82E4-1218-406A-9E74-BB7D8D03DD63}"/>
                  </a:ext>
                </a:extLst>
              </p:cNvPr>
              <p:cNvSpPr txBox="1"/>
              <p:nvPr/>
            </p:nvSpPr>
            <p:spPr>
              <a:xfrm>
                <a:off x="2722711" y="545174"/>
                <a:ext cx="571117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46A82E4-1218-406A-9E74-BB7D8D03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1" y="545174"/>
                <a:ext cx="57111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A36F48-0865-4B45-B3DD-FAEFB6750E18}"/>
                  </a:ext>
                </a:extLst>
              </p:cNvPr>
              <p:cNvSpPr txBox="1"/>
              <p:nvPr/>
            </p:nvSpPr>
            <p:spPr>
              <a:xfrm>
                <a:off x="2441409" y="5630830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3A36F48-0865-4B45-B3DD-FAEFB6750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09" y="5630830"/>
                <a:ext cx="58182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720262-2A0A-40F9-977A-AC1943440A15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3058843" y="1204139"/>
            <a:ext cx="1473042" cy="18784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2F4378-B107-469F-9E43-396803B7FA17}"/>
              </a:ext>
            </a:extLst>
          </p:cNvPr>
          <p:cNvCxnSpPr>
            <a:cxnSpLocks/>
            <a:stCxn id="63" idx="3"/>
            <a:endCxn id="32" idx="0"/>
          </p:cNvCxnSpPr>
          <p:nvPr/>
        </p:nvCxnSpPr>
        <p:spPr>
          <a:xfrm flipH="1">
            <a:off x="2732322" y="3174807"/>
            <a:ext cx="1799563" cy="245602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B6E23F-5216-40E8-8BD2-1F4F6A1FC3F9}"/>
                  </a:ext>
                </a:extLst>
              </p:cNvPr>
              <p:cNvSpPr txBox="1"/>
              <p:nvPr/>
            </p:nvSpPr>
            <p:spPr>
              <a:xfrm>
                <a:off x="934567" y="2929558"/>
                <a:ext cx="581826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9B6E23F-5216-40E8-8BD2-1F4F6A1F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67" y="2929558"/>
                <a:ext cx="58182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C60DF-0B55-4734-A650-0CC41B474718}"/>
              </a:ext>
            </a:extLst>
          </p:cNvPr>
          <p:cNvCxnSpPr>
            <a:cxnSpLocks/>
          </p:cNvCxnSpPr>
          <p:nvPr/>
        </p:nvCxnSpPr>
        <p:spPr>
          <a:xfrm flipH="1" flipV="1">
            <a:off x="2773223" y="1944767"/>
            <a:ext cx="741574" cy="1986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9DBB755-D8C1-461D-86F3-1B9CA8003510}"/>
                  </a:ext>
                </a:extLst>
              </p:cNvPr>
              <p:cNvSpPr txBox="1"/>
              <p:nvPr/>
            </p:nvSpPr>
            <p:spPr>
              <a:xfrm>
                <a:off x="2696505" y="2221368"/>
                <a:ext cx="1632828" cy="4767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9DBB755-D8C1-461D-86F3-1B9CA800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05" y="2221368"/>
                <a:ext cx="1632828" cy="4767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A17221F-4207-2172-434C-9BA5B715D2FF}"/>
              </a:ext>
            </a:extLst>
          </p:cNvPr>
          <p:cNvCxnSpPr>
            <a:cxnSpLocks/>
            <a:endCxn id="100" idx="3"/>
          </p:cNvCxnSpPr>
          <p:nvPr/>
        </p:nvCxnSpPr>
        <p:spPr>
          <a:xfrm>
            <a:off x="1916669" y="1503748"/>
            <a:ext cx="944775" cy="156144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02BCE7-0A0B-4DD8-8304-A216E9C80AF9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1098394" y="3065189"/>
            <a:ext cx="1763050" cy="26100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B4C6332-A276-7B8F-CEEF-A74CE28394F9}"/>
                  </a:ext>
                </a:extLst>
              </p:cNvPr>
              <p:cNvSpPr txBox="1"/>
              <p:nvPr/>
            </p:nvSpPr>
            <p:spPr>
              <a:xfrm>
                <a:off x="1990414" y="2131424"/>
                <a:ext cx="3403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B4C6332-A276-7B8F-CEEF-A74CE2839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414" y="2131424"/>
                <a:ext cx="340350" cy="553998"/>
              </a:xfrm>
              <a:prstGeom prst="rect">
                <a:avLst/>
              </a:prstGeom>
              <a:blipFill>
                <a:blip r:embed="rId13"/>
                <a:stretch>
                  <a:fillRect r="-1818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03C4141-FA88-E8D5-30E4-340DE6E27674}"/>
                  </a:ext>
                </a:extLst>
              </p:cNvPr>
              <p:cNvSpPr txBox="1"/>
              <p:nvPr/>
            </p:nvSpPr>
            <p:spPr>
              <a:xfrm>
                <a:off x="3588752" y="4665248"/>
                <a:ext cx="3403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03C4141-FA88-E8D5-30E4-340DE6E2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52" y="4665248"/>
                <a:ext cx="340350" cy="553998"/>
              </a:xfrm>
              <a:prstGeom prst="rect">
                <a:avLst/>
              </a:prstGeom>
              <a:blipFill>
                <a:blip r:embed="rId14"/>
                <a:stretch>
                  <a:fillRect r="-178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EF60D1E-0E6D-9082-0045-EEBD5E8690F5}"/>
                  </a:ext>
                </a:extLst>
              </p:cNvPr>
              <p:cNvSpPr txBox="1"/>
              <p:nvPr/>
            </p:nvSpPr>
            <p:spPr>
              <a:xfrm>
                <a:off x="1869812" y="4426849"/>
                <a:ext cx="340350" cy="55399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EF60D1E-0E6D-9082-0045-EEBD5E86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812" y="4426849"/>
                <a:ext cx="340350" cy="553998"/>
              </a:xfrm>
              <a:prstGeom prst="rect">
                <a:avLst/>
              </a:prstGeom>
              <a:blipFill>
                <a:blip r:embed="rId15"/>
                <a:stretch>
                  <a:fillRect r="-232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16</Words>
  <Application>Microsoft Office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子旗</dc:creator>
  <cp:lastModifiedBy>刘 子旗</cp:lastModifiedBy>
  <cp:revision>13</cp:revision>
  <dcterms:created xsi:type="dcterms:W3CDTF">2021-10-22T14:07:50Z</dcterms:created>
  <dcterms:modified xsi:type="dcterms:W3CDTF">2022-05-11T14:51:17Z</dcterms:modified>
</cp:coreProperties>
</file>