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F01-6606-4CB1-80DF-0B330CD29B1F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3A4F-03B8-4129-B11D-937C45F6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02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F01-6606-4CB1-80DF-0B330CD29B1F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3A4F-03B8-4129-B11D-937C45F6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64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F01-6606-4CB1-80DF-0B330CD29B1F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3A4F-03B8-4129-B11D-937C45F6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38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F01-6606-4CB1-80DF-0B330CD29B1F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3A4F-03B8-4129-B11D-937C45F6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76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F01-6606-4CB1-80DF-0B330CD29B1F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3A4F-03B8-4129-B11D-937C45F6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67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F01-6606-4CB1-80DF-0B330CD29B1F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3A4F-03B8-4129-B11D-937C45F6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1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F01-6606-4CB1-80DF-0B330CD29B1F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3A4F-03B8-4129-B11D-937C45F6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28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F01-6606-4CB1-80DF-0B330CD29B1F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3A4F-03B8-4129-B11D-937C45F6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72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F01-6606-4CB1-80DF-0B330CD29B1F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3A4F-03B8-4129-B11D-937C45F6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04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F01-6606-4CB1-80DF-0B330CD29B1F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3A4F-03B8-4129-B11D-937C45F6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00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F01-6606-4CB1-80DF-0B330CD29B1F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3A4F-03B8-4129-B11D-937C45F6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90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AAF01-6606-4CB1-80DF-0B330CD29B1F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83A4F-03B8-4129-B11D-937C45F6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73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ADFDEA0-EC02-415F-A188-2A9EA36FBD0E}"/>
              </a:ext>
            </a:extLst>
          </p:cNvPr>
          <p:cNvCxnSpPr>
            <a:cxnSpLocks/>
          </p:cNvCxnSpPr>
          <p:nvPr/>
        </p:nvCxnSpPr>
        <p:spPr>
          <a:xfrm rot="21186414" flipH="1">
            <a:off x="2238893" y="971452"/>
            <a:ext cx="2736471" cy="3876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7E7130C-B9A6-4DFC-A703-DE96B55EB63E}"/>
              </a:ext>
            </a:extLst>
          </p:cNvPr>
          <p:cNvCxnSpPr>
            <a:cxnSpLocks/>
          </p:cNvCxnSpPr>
          <p:nvPr/>
        </p:nvCxnSpPr>
        <p:spPr>
          <a:xfrm rot="21186414" flipH="1">
            <a:off x="994726" y="1598866"/>
            <a:ext cx="1507196" cy="37399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BA8EC15-ED60-4E71-A0AA-D0CD2E585F3B}"/>
              </a:ext>
            </a:extLst>
          </p:cNvPr>
          <p:cNvCxnSpPr>
            <a:cxnSpLocks/>
          </p:cNvCxnSpPr>
          <p:nvPr/>
        </p:nvCxnSpPr>
        <p:spPr>
          <a:xfrm flipH="1" flipV="1">
            <a:off x="1224603" y="5415726"/>
            <a:ext cx="3717605" cy="2399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DE35E13-FDD4-47F6-840D-A268E2AD5E75}"/>
              </a:ext>
            </a:extLst>
          </p:cNvPr>
          <p:cNvCxnSpPr>
            <a:cxnSpLocks/>
          </p:cNvCxnSpPr>
          <p:nvPr/>
        </p:nvCxnSpPr>
        <p:spPr>
          <a:xfrm rot="21186414">
            <a:off x="4975928" y="650172"/>
            <a:ext cx="2597510" cy="71834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34BC017-7820-4F97-823C-5097FDBC204A}"/>
              </a:ext>
            </a:extLst>
          </p:cNvPr>
          <p:cNvCxnSpPr>
            <a:cxnSpLocks/>
          </p:cNvCxnSpPr>
          <p:nvPr/>
        </p:nvCxnSpPr>
        <p:spPr>
          <a:xfrm>
            <a:off x="4939731" y="5655655"/>
            <a:ext cx="1634491" cy="5149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F01CAE9-AEC7-49C7-BD8F-F07D6B4771FE}"/>
              </a:ext>
            </a:extLst>
          </p:cNvPr>
          <p:cNvCxnSpPr>
            <a:cxnSpLocks/>
          </p:cNvCxnSpPr>
          <p:nvPr/>
        </p:nvCxnSpPr>
        <p:spPr>
          <a:xfrm rot="21186414">
            <a:off x="7721103" y="1186443"/>
            <a:ext cx="277924" cy="19155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3E762FF-944C-4F5B-9727-3008F11DDEE5}"/>
              </a:ext>
            </a:extLst>
          </p:cNvPr>
          <p:cNvCxnSpPr>
            <a:cxnSpLocks/>
          </p:cNvCxnSpPr>
          <p:nvPr/>
        </p:nvCxnSpPr>
        <p:spPr>
          <a:xfrm flipV="1">
            <a:off x="6574222" y="3078416"/>
            <a:ext cx="1538751" cy="30921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F9B2D5AD-B484-4244-B576-EF260F151889}"/>
                  </a:ext>
                </a:extLst>
              </p:cNvPr>
              <p:cNvSpPr txBox="1"/>
              <p:nvPr/>
            </p:nvSpPr>
            <p:spPr>
              <a:xfrm>
                <a:off x="3120385" y="2865550"/>
                <a:ext cx="391133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/>
                        <m:t>K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F9B2D5AD-B484-4244-B576-EF260F151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385" y="2865550"/>
                <a:ext cx="3911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EEDC4CE3-89D0-4D52-BD52-2558003F5B08}"/>
                  </a:ext>
                </a:extLst>
              </p:cNvPr>
              <p:cNvSpPr txBox="1"/>
              <p:nvPr/>
            </p:nvSpPr>
            <p:spPr>
              <a:xfrm>
                <a:off x="4495928" y="865459"/>
                <a:ext cx="397225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/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EEDC4CE3-89D0-4D52-BD52-2558003F5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928" y="865459"/>
                <a:ext cx="39722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397296B0-6E5A-4751-AD0F-356A796218EF}"/>
                  </a:ext>
                </a:extLst>
              </p:cNvPr>
              <p:cNvSpPr txBox="1"/>
              <p:nvPr/>
            </p:nvSpPr>
            <p:spPr>
              <a:xfrm>
                <a:off x="4839409" y="5857484"/>
                <a:ext cx="383118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/>
                        <m:t>B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397296B0-6E5A-4751-AD0F-356A79621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409" y="5857484"/>
                <a:ext cx="38311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F256E157-DF37-4169-992C-1B3551D09CEE}"/>
              </a:ext>
            </a:extLst>
          </p:cNvPr>
          <p:cNvCxnSpPr>
            <a:cxnSpLocks/>
            <a:stCxn id="100" idx="2"/>
          </p:cNvCxnSpPr>
          <p:nvPr/>
        </p:nvCxnSpPr>
        <p:spPr>
          <a:xfrm flipV="1">
            <a:off x="3315952" y="808641"/>
            <a:ext cx="1612505" cy="2610907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67658FC6-8B21-496E-AD53-27686EAAA3B2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3315952" y="3419548"/>
            <a:ext cx="1623779" cy="2236107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049631F-047A-41C9-93AD-77D551644DC7}"/>
                  </a:ext>
                </a:extLst>
              </p:cNvPr>
              <p:cNvSpPr txBox="1"/>
              <p:nvPr/>
            </p:nvSpPr>
            <p:spPr>
              <a:xfrm>
                <a:off x="5106468" y="2954612"/>
                <a:ext cx="381579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/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049631F-047A-41C9-93AD-77D551644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468" y="2954612"/>
                <a:ext cx="38157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235F8E9B-4C04-4BAB-9213-411614DB5E09}"/>
                  </a:ext>
                </a:extLst>
              </p:cNvPr>
              <p:cNvSpPr txBox="1"/>
              <p:nvPr/>
            </p:nvSpPr>
            <p:spPr>
              <a:xfrm>
                <a:off x="6583691" y="2832192"/>
                <a:ext cx="355738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/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235F8E9B-4C04-4BAB-9213-411614DB5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691" y="2832192"/>
                <a:ext cx="35573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98A8E42-0B3B-4D86-8D5D-07F517C123D6}"/>
              </a:ext>
            </a:extLst>
          </p:cNvPr>
          <p:cNvCxnSpPr>
            <a:cxnSpLocks/>
          </p:cNvCxnSpPr>
          <p:nvPr/>
        </p:nvCxnSpPr>
        <p:spPr>
          <a:xfrm>
            <a:off x="4957445" y="4183255"/>
            <a:ext cx="632254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F7EEE5F8-576A-416B-A780-514394675701}"/>
              </a:ext>
            </a:extLst>
          </p:cNvPr>
          <p:cNvCxnSpPr>
            <a:cxnSpLocks/>
          </p:cNvCxnSpPr>
          <p:nvPr/>
        </p:nvCxnSpPr>
        <p:spPr>
          <a:xfrm>
            <a:off x="4927378" y="815856"/>
            <a:ext cx="14831" cy="48622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42A38DC1-9CD9-497F-A15E-093A7528DAC0}"/>
                  </a:ext>
                </a:extLst>
              </p:cNvPr>
              <p:cNvSpPr txBox="1"/>
              <p:nvPr/>
            </p:nvSpPr>
            <p:spPr>
              <a:xfrm>
                <a:off x="5066702" y="4183255"/>
                <a:ext cx="936154" cy="57836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mtClean="0">
                              <a:solidFill>
                                <a:schemeClr val="accent1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smtClean="0">
                              <a:solidFill>
                                <a:schemeClr val="accent1"/>
                              </a:solidFill>
                            </a:rPr>
                            <m:t>𝑛</m:t>
                          </m:r>
                        </m:e>
                        <m:sub>
                          <m:r>
                            <a:rPr lang="en-US" altLang="zh-CN" smtClean="0">
                              <a:solidFill>
                                <a:schemeClr val="accent1"/>
                              </a:solidFill>
                            </a:rPr>
                            <m:t>𝐾</m:t>
                          </m:r>
                          <m:r>
                            <a:rPr lang="en-US" altLang="zh-CN" smtClean="0">
                              <a:solidFill>
                                <a:schemeClr val="accent1"/>
                              </a:solidFill>
                            </a:rPr>
                            <m:t>, </m:t>
                          </m:r>
                          <m:r>
                            <a:rPr lang="en-US" altLang="zh-CN" smtClean="0">
                              <a:solidFill>
                                <a:schemeClr val="accent1"/>
                              </a:solidFill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42A38DC1-9CD9-497F-A15E-093A7528D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702" y="4183255"/>
                <a:ext cx="936154" cy="5783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F374F872-32B1-47D6-9FF3-1FB7E642F7BA}"/>
              </a:ext>
            </a:extLst>
          </p:cNvPr>
          <p:cNvCxnSpPr>
            <a:cxnSpLocks/>
          </p:cNvCxnSpPr>
          <p:nvPr/>
        </p:nvCxnSpPr>
        <p:spPr>
          <a:xfrm flipV="1">
            <a:off x="3314769" y="2682575"/>
            <a:ext cx="455822" cy="71673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E802E90-791A-4105-8997-0B5FA206ABE2}"/>
                  </a:ext>
                </a:extLst>
              </p:cNvPr>
              <p:cNvSpPr txBox="1"/>
              <p:nvPr/>
            </p:nvSpPr>
            <p:spPr>
              <a:xfrm>
                <a:off x="3550017" y="2953803"/>
                <a:ext cx="1443793" cy="58990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</m:ctrlPr>
                        </m:sSupPr>
                        <m:e>
                          <m:r>
                            <a:rPr lang="en-US" altLang="zh-CN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m:t>𝜅</m:t>
                          </m:r>
                        </m:e>
                        <m:sup>
                          <m:r>
                            <a:rPr lang="en-US" altLang="zh-CN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m:t>𝑛</m:t>
                          </m:r>
                        </m:e>
                        <m:sub>
                          <m:r>
                            <a:rPr lang="en-US" altLang="zh-CN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m:t>𝐾</m:t>
                          </m:r>
                          <m:r>
                            <a:rPr lang="en-US" altLang="zh-CN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m:t>, </m:t>
                          </m:r>
                          <m:r>
                            <a:rPr lang="en-US" altLang="zh-CN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E802E90-791A-4105-8997-0B5FA206A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017" y="2953803"/>
                <a:ext cx="1443793" cy="5899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F89F586D-DA4B-4B89-9329-1DE0EDF6F409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3315952" y="3419548"/>
            <a:ext cx="1295961" cy="50126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2D10B176-91F9-4654-8FB2-9ADAA399F48D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3315952" y="3419548"/>
            <a:ext cx="851007" cy="118762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445D78C9-CFCC-47DE-93D6-45F85FB25CCB}"/>
              </a:ext>
            </a:extLst>
          </p:cNvPr>
          <p:cNvCxnSpPr>
            <a:cxnSpLocks/>
          </p:cNvCxnSpPr>
          <p:nvPr/>
        </p:nvCxnSpPr>
        <p:spPr>
          <a:xfrm>
            <a:off x="3739557" y="2692870"/>
            <a:ext cx="865682" cy="121219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240E9F40-C7DB-4824-AA4C-EE2A6CDE5E30}"/>
              </a:ext>
            </a:extLst>
          </p:cNvPr>
          <p:cNvCxnSpPr>
            <a:cxnSpLocks/>
          </p:cNvCxnSpPr>
          <p:nvPr/>
        </p:nvCxnSpPr>
        <p:spPr>
          <a:xfrm flipH="1">
            <a:off x="4166959" y="3920815"/>
            <a:ext cx="444955" cy="68635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56B2F37-0A49-49BE-81C3-ABDC5E6C677D}"/>
              </a:ext>
            </a:extLst>
          </p:cNvPr>
          <p:cNvCxnSpPr>
            <a:cxnSpLocks/>
          </p:cNvCxnSpPr>
          <p:nvPr/>
        </p:nvCxnSpPr>
        <p:spPr>
          <a:xfrm flipV="1">
            <a:off x="4929244" y="280630"/>
            <a:ext cx="237035" cy="5280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CE4B8F0-355B-4AC0-9F76-A9B7ADF33EAB}"/>
              </a:ext>
            </a:extLst>
          </p:cNvPr>
          <p:cNvCxnSpPr>
            <a:cxnSpLocks/>
          </p:cNvCxnSpPr>
          <p:nvPr/>
        </p:nvCxnSpPr>
        <p:spPr>
          <a:xfrm flipV="1">
            <a:off x="4600537" y="5655655"/>
            <a:ext cx="337117" cy="7947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CCF374A-FBA0-4BC1-B447-C3233167058D}"/>
              </a:ext>
            </a:extLst>
          </p:cNvPr>
          <p:cNvCxnSpPr>
            <a:cxnSpLocks/>
          </p:cNvCxnSpPr>
          <p:nvPr/>
        </p:nvCxnSpPr>
        <p:spPr>
          <a:xfrm flipH="1" flipV="1">
            <a:off x="1867866" y="1108636"/>
            <a:ext cx="409395" cy="4131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2C60FE4-1F95-4214-87BC-AC5D60E36B40}"/>
              </a:ext>
            </a:extLst>
          </p:cNvPr>
          <p:cNvCxnSpPr>
            <a:cxnSpLocks/>
          </p:cNvCxnSpPr>
          <p:nvPr/>
        </p:nvCxnSpPr>
        <p:spPr>
          <a:xfrm flipH="1" flipV="1">
            <a:off x="617685" y="5323672"/>
            <a:ext cx="623284" cy="9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1825692-5B48-442A-BCCF-4338FA1F6870}"/>
              </a:ext>
            </a:extLst>
          </p:cNvPr>
          <p:cNvCxnSpPr>
            <a:cxnSpLocks/>
          </p:cNvCxnSpPr>
          <p:nvPr/>
        </p:nvCxnSpPr>
        <p:spPr>
          <a:xfrm flipH="1" flipV="1">
            <a:off x="1240136" y="5425759"/>
            <a:ext cx="289467" cy="5760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6B8CF956-0847-4E62-8E78-C6B4E73F5857}"/>
              </a:ext>
            </a:extLst>
          </p:cNvPr>
          <p:cNvCxnSpPr>
            <a:cxnSpLocks/>
          </p:cNvCxnSpPr>
          <p:nvPr/>
        </p:nvCxnSpPr>
        <p:spPr>
          <a:xfrm flipH="1" flipV="1">
            <a:off x="6583692" y="6170563"/>
            <a:ext cx="175528" cy="4068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7EBB2C3-98FE-44F6-8125-8472FAD7686E}"/>
              </a:ext>
            </a:extLst>
          </p:cNvPr>
          <p:cNvCxnSpPr>
            <a:cxnSpLocks/>
          </p:cNvCxnSpPr>
          <p:nvPr/>
        </p:nvCxnSpPr>
        <p:spPr>
          <a:xfrm flipV="1">
            <a:off x="8112973" y="3065676"/>
            <a:ext cx="413342" cy="254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6B06BB54-013E-40EC-8696-B07E70C3E08D}"/>
              </a:ext>
            </a:extLst>
          </p:cNvPr>
          <p:cNvCxnSpPr>
            <a:cxnSpLocks/>
          </p:cNvCxnSpPr>
          <p:nvPr/>
        </p:nvCxnSpPr>
        <p:spPr>
          <a:xfrm flipH="1" flipV="1">
            <a:off x="7547819" y="815856"/>
            <a:ext cx="59337" cy="4226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360F627-E537-4E90-B15B-F998A3F4974C}"/>
              </a:ext>
            </a:extLst>
          </p:cNvPr>
          <p:cNvCxnSpPr>
            <a:cxnSpLocks/>
          </p:cNvCxnSpPr>
          <p:nvPr/>
        </p:nvCxnSpPr>
        <p:spPr>
          <a:xfrm flipV="1">
            <a:off x="7594348" y="1027201"/>
            <a:ext cx="518625" cy="19241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48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ADFDEA0-EC02-415F-A188-2A9EA36FBD0E}"/>
              </a:ext>
            </a:extLst>
          </p:cNvPr>
          <p:cNvCxnSpPr>
            <a:cxnSpLocks/>
          </p:cNvCxnSpPr>
          <p:nvPr/>
        </p:nvCxnSpPr>
        <p:spPr>
          <a:xfrm rot="21186414" flipH="1">
            <a:off x="2238893" y="971452"/>
            <a:ext cx="2736471" cy="3876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7E7130C-B9A6-4DFC-A703-DE96B55EB63E}"/>
              </a:ext>
            </a:extLst>
          </p:cNvPr>
          <p:cNvCxnSpPr>
            <a:cxnSpLocks/>
          </p:cNvCxnSpPr>
          <p:nvPr/>
        </p:nvCxnSpPr>
        <p:spPr>
          <a:xfrm rot="21186414" flipH="1">
            <a:off x="994726" y="1598866"/>
            <a:ext cx="1507196" cy="37399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BA8EC15-ED60-4E71-A0AA-D0CD2E585F3B}"/>
              </a:ext>
            </a:extLst>
          </p:cNvPr>
          <p:cNvCxnSpPr>
            <a:cxnSpLocks/>
          </p:cNvCxnSpPr>
          <p:nvPr/>
        </p:nvCxnSpPr>
        <p:spPr>
          <a:xfrm flipH="1" flipV="1">
            <a:off x="1224603" y="5415726"/>
            <a:ext cx="3717605" cy="2399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DE35E13-FDD4-47F6-840D-A268E2AD5E75}"/>
              </a:ext>
            </a:extLst>
          </p:cNvPr>
          <p:cNvCxnSpPr>
            <a:cxnSpLocks/>
          </p:cNvCxnSpPr>
          <p:nvPr/>
        </p:nvCxnSpPr>
        <p:spPr>
          <a:xfrm rot="21186414">
            <a:off x="4975928" y="650172"/>
            <a:ext cx="2597510" cy="71834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34BC017-7820-4F97-823C-5097FDBC204A}"/>
              </a:ext>
            </a:extLst>
          </p:cNvPr>
          <p:cNvCxnSpPr>
            <a:cxnSpLocks/>
          </p:cNvCxnSpPr>
          <p:nvPr/>
        </p:nvCxnSpPr>
        <p:spPr>
          <a:xfrm>
            <a:off x="4939731" y="5655655"/>
            <a:ext cx="1634491" cy="5149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F01CAE9-AEC7-49C7-BD8F-F07D6B4771FE}"/>
              </a:ext>
            </a:extLst>
          </p:cNvPr>
          <p:cNvCxnSpPr>
            <a:cxnSpLocks/>
          </p:cNvCxnSpPr>
          <p:nvPr/>
        </p:nvCxnSpPr>
        <p:spPr>
          <a:xfrm rot="21186414">
            <a:off x="7721103" y="1186443"/>
            <a:ext cx="277924" cy="19155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3E762FF-944C-4F5B-9727-3008F11DDEE5}"/>
              </a:ext>
            </a:extLst>
          </p:cNvPr>
          <p:cNvCxnSpPr>
            <a:cxnSpLocks/>
          </p:cNvCxnSpPr>
          <p:nvPr/>
        </p:nvCxnSpPr>
        <p:spPr>
          <a:xfrm flipV="1">
            <a:off x="6574222" y="3078416"/>
            <a:ext cx="1538751" cy="30921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F9B2D5AD-B484-4244-B576-EF260F151889}"/>
                  </a:ext>
                </a:extLst>
              </p:cNvPr>
              <p:cNvSpPr txBox="1"/>
              <p:nvPr/>
            </p:nvSpPr>
            <p:spPr>
              <a:xfrm>
                <a:off x="3120385" y="2865550"/>
                <a:ext cx="394339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/>
                        <m:t>K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F9B2D5AD-B484-4244-B576-EF260F151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385" y="2865550"/>
                <a:ext cx="39433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DD14BCE0-F67F-4A1E-993D-9EDC1E80E227}"/>
                  </a:ext>
                </a:extLst>
              </p:cNvPr>
              <p:cNvSpPr txBox="1"/>
              <p:nvPr/>
            </p:nvSpPr>
            <p:spPr>
              <a:xfrm>
                <a:off x="828563" y="5580485"/>
                <a:ext cx="556306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/>
                          </m:ctrlPr>
                        </m:sSubPr>
                        <m:e>
                          <m:r>
                            <a:rPr lang="en-US" altLang="zh-CN"/>
                            <m:t>𝑃</m:t>
                          </m:r>
                        </m:e>
                        <m:sub>
                          <m:r>
                            <a:rPr lang="en-US" altLang="zh-CN"/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DD14BCE0-F67F-4A1E-993D-9EDC1E80E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63" y="5580485"/>
                <a:ext cx="55630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EEDC4CE3-89D0-4D52-BD52-2558003F5B08}"/>
                  </a:ext>
                </a:extLst>
              </p:cNvPr>
              <p:cNvSpPr txBox="1"/>
              <p:nvPr/>
            </p:nvSpPr>
            <p:spPr>
              <a:xfrm>
                <a:off x="4495928" y="865459"/>
                <a:ext cx="400431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EEDC4CE3-89D0-4D52-BD52-2558003F5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928" y="865459"/>
                <a:ext cx="40043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397296B0-6E5A-4751-AD0F-356A796218EF}"/>
                  </a:ext>
                </a:extLst>
              </p:cNvPr>
              <p:cNvSpPr txBox="1"/>
              <p:nvPr/>
            </p:nvSpPr>
            <p:spPr>
              <a:xfrm>
                <a:off x="4839409" y="5857484"/>
                <a:ext cx="1210909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/>
                        <m:t>B</m:t>
                      </m:r>
                      <m:d>
                        <m:dPr>
                          <m:ctrlPr>
                            <a:rPr lang="en-US" altLang="zh-CN"/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/>
                              </m:ctrlPr>
                            </m:sSubPr>
                            <m:e>
                              <m:r>
                                <a:rPr lang="en-US" altLang="zh-CN"/>
                                <m:t>𝑃</m:t>
                              </m:r>
                            </m:e>
                            <m:sub>
                              <m:r>
                                <a:rPr lang="en-US" altLang="zh-CN"/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397296B0-6E5A-4751-AD0F-356A79621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409" y="5857484"/>
                <a:ext cx="121090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F256E157-DF37-4169-992C-1B3551D09CEE}"/>
              </a:ext>
            </a:extLst>
          </p:cNvPr>
          <p:cNvCxnSpPr>
            <a:cxnSpLocks/>
            <a:stCxn id="100" idx="2"/>
          </p:cNvCxnSpPr>
          <p:nvPr/>
        </p:nvCxnSpPr>
        <p:spPr>
          <a:xfrm flipH="1">
            <a:off x="1224602" y="3419548"/>
            <a:ext cx="2092953" cy="1996179"/>
          </a:xfrm>
          <a:prstGeom prst="line">
            <a:avLst/>
          </a:prstGeom>
          <a:ln w="28575"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67658FC6-8B21-496E-AD53-27686EAAA3B2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3317555" y="3419548"/>
            <a:ext cx="1622176" cy="2236107"/>
          </a:xfrm>
          <a:prstGeom prst="line">
            <a:avLst/>
          </a:prstGeom>
          <a:ln w="28575"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049631F-047A-41C9-93AD-77D551644DC7}"/>
                  </a:ext>
                </a:extLst>
              </p:cNvPr>
              <p:cNvSpPr txBox="1"/>
              <p:nvPr/>
            </p:nvSpPr>
            <p:spPr>
              <a:xfrm>
                <a:off x="4589674" y="2990458"/>
                <a:ext cx="384785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/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049631F-047A-41C9-93AD-77D551644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674" y="2990458"/>
                <a:ext cx="38478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235F8E9B-4C04-4BAB-9213-411614DB5E09}"/>
                  </a:ext>
                </a:extLst>
              </p:cNvPr>
              <p:cNvSpPr txBox="1"/>
              <p:nvPr/>
            </p:nvSpPr>
            <p:spPr>
              <a:xfrm>
                <a:off x="6583691" y="2832192"/>
                <a:ext cx="355738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/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235F8E9B-4C04-4BAB-9213-411614DB5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691" y="2832192"/>
                <a:ext cx="355738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98A8E42-0B3B-4D86-8D5D-07F517C123D6}"/>
              </a:ext>
            </a:extLst>
          </p:cNvPr>
          <p:cNvCxnSpPr>
            <a:cxnSpLocks/>
          </p:cNvCxnSpPr>
          <p:nvPr/>
        </p:nvCxnSpPr>
        <p:spPr>
          <a:xfrm>
            <a:off x="4957445" y="4183255"/>
            <a:ext cx="632254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F7EEE5F8-576A-416B-A780-514394675701}"/>
              </a:ext>
            </a:extLst>
          </p:cNvPr>
          <p:cNvCxnSpPr>
            <a:cxnSpLocks/>
          </p:cNvCxnSpPr>
          <p:nvPr/>
        </p:nvCxnSpPr>
        <p:spPr>
          <a:xfrm>
            <a:off x="4942208" y="808641"/>
            <a:ext cx="0" cy="4869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E6D6894A-1D38-45B9-BC3A-F452FF8889F4}"/>
              </a:ext>
            </a:extLst>
          </p:cNvPr>
          <p:cNvCxnSpPr>
            <a:cxnSpLocks/>
          </p:cNvCxnSpPr>
          <p:nvPr/>
        </p:nvCxnSpPr>
        <p:spPr>
          <a:xfrm flipH="1" flipV="1">
            <a:off x="4285219" y="2071875"/>
            <a:ext cx="641571" cy="18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51F192CC-E1F5-4D62-A518-27004F994994}"/>
                  </a:ext>
                </a:extLst>
              </p:cNvPr>
              <p:cNvSpPr txBox="1"/>
              <p:nvPr/>
            </p:nvSpPr>
            <p:spPr>
              <a:xfrm>
                <a:off x="4029461" y="2103901"/>
                <a:ext cx="880497" cy="57836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mtClean="0">
                              <a:solidFill>
                                <a:schemeClr val="accent1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>
                              <a:solidFill>
                                <a:schemeClr val="accent1"/>
                              </a:solidFill>
                            </a:rPr>
                            <m:t>𝑛</m:t>
                          </m:r>
                        </m:e>
                        <m:sub>
                          <m:r>
                            <a:rPr lang="en-US" altLang="zh-CN">
                              <a:solidFill>
                                <a:schemeClr val="accent1"/>
                              </a:solidFill>
                            </a:rPr>
                            <m:t>𝐿</m:t>
                          </m:r>
                          <m:r>
                            <a:rPr lang="en-US" altLang="zh-CN">
                              <a:solidFill>
                                <a:schemeClr val="accent1"/>
                              </a:solidFill>
                            </a:rPr>
                            <m:t>, </m:t>
                          </m:r>
                          <m:r>
                            <a:rPr lang="en-US" altLang="zh-CN">
                              <a:solidFill>
                                <a:schemeClr val="accent1"/>
                              </a:solidFill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51F192CC-E1F5-4D62-A518-27004F994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461" y="2103901"/>
                <a:ext cx="880497" cy="5783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42A38DC1-9CD9-497F-A15E-093A7528DAC0}"/>
                  </a:ext>
                </a:extLst>
              </p:cNvPr>
              <p:cNvSpPr txBox="1"/>
              <p:nvPr/>
            </p:nvSpPr>
            <p:spPr>
              <a:xfrm>
                <a:off x="5066702" y="3540167"/>
                <a:ext cx="939360" cy="57836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mtClean="0">
                              <a:solidFill>
                                <a:schemeClr val="accent1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>
                              <a:solidFill>
                                <a:schemeClr val="accent1"/>
                              </a:solidFill>
                            </a:rPr>
                            <m:t>𝑛</m:t>
                          </m:r>
                        </m:e>
                        <m:sub>
                          <m:r>
                            <a:rPr lang="en-US" altLang="zh-CN">
                              <a:solidFill>
                                <a:schemeClr val="accent1"/>
                              </a:solidFill>
                            </a:rPr>
                            <m:t>𝐾</m:t>
                          </m:r>
                          <m:r>
                            <a:rPr lang="en-US" altLang="zh-CN">
                              <a:solidFill>
                                <a:schemeClr val="accent1"/>
                              </a:solidFill>
                            </a:rPr>
                            <m:t>, </m:t>
                          </m:r>
                          <m:r>
                            <a:rPr lang="en-US" altLang="zh-CN">
                              <a:solidFill>
                                <a:schemeClr val="accent1"/>
                              </a:solidFill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42A38DC1-9CD9-497F-A15E-093A7528D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702" y="3540167"/>
                <a:ext cx="939360" cy="5783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F374F872-32B1-47D6-9FF3-1FB7E642F7BA}"/>
              </a:ext>
            </a:extLst>
          </p:cNvPr>
          <p:cNvCxnSpPr>
            <a:cxnSpLocks/>
          </p:cNvCxnSpPr>
          <p:nvPr/>
        </p:nvCxnSpPr>
        <p:spPr>
          <a:xfrm flipH="1">
            <a:off x="2785762" y="3427595"/>
            <a:ext cx="519579" cy="51617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E802E90-791A-4105-8997-0B5FA206ABE2}"/>
                  </a:ext>
                </a:extLst>
              </p:cNvPr>
              <p:cNvSpPr txBox="1"/>
              <p:nvPr/>
            </p:nvSpPr>
            <p:spPr>
              <a:xfrm>
                <a:off x="2409017" y="4791499"/>
                <a:ext cx="1446999" cy="58990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</m:ctrlPr>
                        </m:sSupPr>
                        <m:e>
                          <m:r>
                            <a:rPr lang="en-US" altLang="zh-CN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m:t>𝜅</m:t>
                          </m:r>
                        </m:e>
                        <m:sup>
                          <m:r>
                            <a:rPr lang="en-US" altLang="zh-CN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m:t>𝑛</m:t>
                          </m:r>
                        </m:e>
                        <m:sub>
                          <m:r>
                            <a:rPr lang="en-US" altLang="zh-CN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m:t>𝐾</m:t>
                          </m:r>
                          <m:r>
                            <a:rPr lang="en-US" altLang="zh-CN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m:t>, </m:t>
                          </m:r>
                          <m:r>
                            <a:rPr lang="en-US" altLang="zh-CN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E802E90-791A-4105-8997-0B5FA206A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017" y="4791499"/>
                <a:ext cx="1446999" cy="5899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F89F586D-DA4B-4B89-9329-1DE0EDF6F409}"/>
              </a:ext>
            </a:extLst>
          </p:cNvPr>
          <p:cNvCxnSpPr>
            <a:cxnSpLocks/>
            <a:stCxn id="100" idx="2"/>
            <a:endCxn id="135" idx="3"/>
          </p:cNvCxnSpPr>
          <p:nvPr/>
        </p:nvCxnSpPr>
        <p:spPr>
          <a:xfrm>
            <a:off x="3317555" y="3419548"/>
            <a:ext cx="538461" cy="166690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2D10B176-91F9-4654-8FB2-9ADAA399F48D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3317555" y="3419548"/>
            <a:ext cx="972309" cy="132091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445D78C9-CFCC-47DE-93D6-45F85FB25CCB}"/>
              </a:ext>
            </a:extLst>
          </p:cNvPr>
          <p:cNvCxnSpPr>
            <a:cxnSpLocks/>
            <a:endCxn id="135" idx="3"/>
          </p:cNvCxnSpPr>
          <p:nvPr/>
        </p:nvCxnSpPr>
        <p:spPr>
          <a:xfrm>
            <a:off x="2785762" y="3943768"/>
            <a:ext cx="1070254" cy="114268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240E9F40-C7DB-4824-AA4C-EE2A6CDE5E30}"/>
              </a:ext>
            </a:extLst>
          </p:cNvPr>
          <p:cNvCxnSpPr>
            <a:cxnSpLocks/>
            <a:endCxn id="135" idx="3"/>
          </p:cNvCxnSpPr>
          <p:nvPr/>
        </p:nvCxnSpPr>
        <p:spPr>
          <a:xfrm flipH="1">
            <a:off x="3856016" y="4712774"/>
            <a:ext cx="429203" cy="37367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56B2F37-0A49-49BE-81C3-ABDC5E6C677D}"/>
              </a:ext>
            </a:extLst>
          </p:cNvPr>
          <p:cNvCxnSpPr>
            <a:cxnSpLocks/>
          </p:cNvCxnSpPr>
          <p:nvPr/>
        </p:nvCxnSpPr>
        <p:spPr>
          <a:xfrm flipV="1">
            <a:off x="4929244" y="280630"/>
            <a:ext cx="237035" cy="5280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CE4B8F0-355B-4AC0-9F76-A9B7ADF33EAB}"/>
              </a:ext>
            </a:extLst>
          </p:cNvPr>
          <p:cNvCxnSpPr>
            <a:cxnSpLocks/>
          </p:cNvCxnSpPr>
          <p:nvPr/>
        </p:nvCxnSpPr>
        <p:spPr>
          <a:xfrm flipV="1">
            <a:off x="4600537" y="5655655"/>
            <a:ext cx="337117" cy="7947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CCF374A-FBA0-4BC1-B447-C3233167058D}"/>
              </a:ext>
            </a:extLst>
          </p:cNvPr>
          <p:cNvCxnSpPr>
            <a:cxnSpLocks/>
          </p:cNvCxnSpPr>
          <p:nvPr/>
        </p:nvCxnSpPr>
        <p:spPr>
          <a:xfrm flipH="1" flipV="1">
            <a:off x="1867866" y="1108636"/>
            <a:ext cx="409395" cy="4131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2C60FE4-1F95-4214-87BC-AC5D60E36B40}"/>
              </a:ext>
            </a:extLst>
          </p:cNvPr>
          <p:cNvCxnSpPr>
            <a:cxnSpLocks/>
          </p:cNvCxnSpPr>
          <p:nvPr/>
        </p:nvCxnSpPr>
        <p:spPr>
          <a:xfrm flipH="1" flipV="1">
            <a:off x="617685" y="5323672"/>
            <a:ext cx="623284" cy="9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1825692-5B48-442A-BCCF-4338FA1F6870}"/>
              </a:ext>
            </a:extLst>
          </p:cNvPr>
          <p:cNvCxnSpPr>
            <a:cxnSpLocks/>
          </p:cNvCxnSpPr>
          <p:nvPr/>
        </p:nvCxnSpPr>
        <p:spPr>
          <a:xfrm flipH="1" flipV="1">
            <a:off x="1240136" y="5425759"/>
            <a:ext cx="289467" cy="5760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6B8CF956-0847-4E62-8E78-C6B4E73F5857}"/>
              </a:ext>
            </a:extLst>
          </p:cNvPr>
          <p:cNvCxnSpPr>
            <a:cxnSpLocks/>
          </p:cNvCxnSpPr>
          <p:nvPr/>
        </p:nvCxnSpPr>
        <p:spPr>
          <a:xfrm flipH="1" flipV="1">
            <a:off x="6583692" y="6170563"/>
            <a:ext cx="175528" cy="4068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7EBB2C3-98FE-44F6-8125-8472FAD7686E}"/>
              </a:ext>
            </a:extLst>
          </p:cNvPr>
          <p:cNvCxnSpPr>
            <a:cxnSpLocks/>
          </p:cNvCxnSpPr>
          <p:nvPr/>
        </p:nvCxnSpPr>
        <p:spPr>
          <a:xfrm flipV="1">
            <a:off x="8112973" y="3065676"/>
            <a:ext cx="413342" cy="254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6B06BB54-013E-40EC-8696-B07E70C3E08D}"/>
              </a:ext>
            </a:extLst>
          </p:cNvPr>
          <p:cNvCxnSpPr>
            <a:cxnSpLocks/>
          </p:cNvCxnSpPr>
          <p:nvPr/>
        </p:nvCxnSpPr>
        <p:spPr>
          <a:xfrm flipH="1" flipV="1">
            <a:off x="7547819" y="815856"/>
            <a:ext cx="59337" cy="4226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360F627-E537-4E90-B15B-F998A3F4974C}"/>
              </a:ext>
            </a:extLst>
          </p:cNvPr>
          <p:cNvCxnSpPr>
            <a:cxnSpLocks/>
          </p:cNvCxnSpPr>
          <p:nvPr/>
        </p:nvCxnSpPr>
        <p:spPr>
          <a:xfrm flipV="1">
            <a:off x="7594348" y="1027201"/>
            <a:ext cx="518625" cy="19241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49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3043CD1-E6FF-4F48-8BD5-681D9138E6FE}"/>
                  </a:ext>
                </a:extLst>
              </p:cNvPr>
              <p:cNvSpPr txBox="1"/>
              <p:nvPr/>
            </p:nvSpPr>
            <p:spPr>
              <a:xfrm>
                <a:off x="4421404" y="2941737"/>
                <a:ext cx="39722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/>
                        <m:t>𝐴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3043CD1-E6FF-4F48-8BD5-681D9138E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404" y="2941737"/>
                <a:ext cx="39722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0CDDA6F-9C7E-48B5-89DE-7611B414B631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2947734" y="722497"/>
            <a:ext cx="1473670" cy="24962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7C4C5BE-A380-46AC-9AB7-9D5E7EEB8197}"/>
              </a:ext>
            </a:extLst>
          </p:cNvPr>
          <p:cNvCxnSpPr>
            <a:cxnSpLocks/>
            <a:endCxn id="2" idx="1"/>
          </p:cNvCxnSpPr>
          <p:nvPr/>
        </p:nvCxnSpPr>
        <p:spPr>
          <a:xfrm flipH="1" flipV="1">
            <a:off x="4421404" y="3218736"/>
            <a:ext cx="2148531" cy="22416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2E1AFEF-FD9F-4B8E-BE36-0E837CB56996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993564" y="3218736"/>
            <a:ext cx="427840" cy="2916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003168B-B2F1-4625-BA7D-3BA9C55D0D13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1806828" y="3218736"/>
            <a:ext cx="2614576" cy="9201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306389-6424-464E-B323-E45C807FCE8F}"/>
              </a:ext>
            </a:extLst>
          </p:cNvPr>
          <p:cNvCxnSpPr>
            <a:cxnSpLocks/>
            <a:stCxn id="2" idx="1"/>
          </p:cNvCxnSpPr>
          <p:nvPr/>
        </p:nvCxnSpPr>
        <p:spPr>
          <a:xfrm flipV="1">
            <a:off x="4421404" y="1350033"/>
            <a:ext cx="2059972" cy="18687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56BB2C0-BC06-43E3-8C04-C0D372787C87}"/>
                  </a:ext>
                </a:extLst>
              </p:cNvPr>
              <p:cNvSpPr txBox="1"/>
              <p:nvPr/>
            </p:nvSpPr>
            <p:spPr>
              <a:xfrm>
                <a:off x="4284214" y="805686"/>
                <a:ext cx="59022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/>
                          </m:ctrlPr>
                        </m:sSubPr>
                        <m:e>
                          <m:r>
                            <a:rPr lang="en-US" altLang="zh-CN"/>
                            <m:t>𝐾</m:t>
                          </m:r>
                        </m:e>
                        <m:sub>
                          <m:r>
                            <a:rPr lang="en-US" altLang="zh-CN"/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56BB2C0-BC06-43E3-8C04-C0D372787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214" y="805686"/>
                <a:ext cx="59022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E93FC42-F03B-459C-A448-4E1280C90073}"/>
                  </a:ext>
                </a:extLst>
              </p:cNvPr>
              <p:cNvSpPr txBox="1"/>
              <p:nvPr/>
            </p:nvSpPr>
            <p:spPr>
              <a:xfrm>
                <a:off x="3020503" y="4576752"/>
                <a:ext cx="60093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/>
                          </m:ctrlPr>
                        </m:sSubPr>
                        <m:e>
                          <m:r>
                            <a:rPr lang="en-US" altLang="zh-CN"/>
                            <m:t>𝐾</m:t>
                          </m:r>
                        </m:e>
                        <m:sub>
                          <m:r>
                            <a:rPr lang="en-US" altLang="zh-CN"/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E93FC42-F03B-459C-A448-4E1280C90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503" y="4576752"/>
                <a:ext cx="600934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B9EB210-CC6E-4064-AD95-A237B6B3E3BA}"/>
                  </a:ext>
                </a:extLst>
              </p:cNvPr>
              <p:cNvSpPr txBox="1"/>
              <p:nvPr/>
            </p:nvSpPr>
            <p:spPr>
              <a:xfrm>
                <a:off x="1806827" y="2310691"/>
                <a:ext cx="60093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/>
                          </m:ctrlPr>
                        </m:sSubPr>
                        <m:e>
                          <m:r>
                            <a:rPr lang="en-US" altLang="zh-CN"/>
                            <m:t>𝐾</m:t>
                          </m:r>
                        </m:e>
                        <m:sub>
                          <m:r>
                            <a:rPr lang="en-US" altLang="zh-CN"/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B9EB210-CC6E-4064-AD95-A237B6B3E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827" y="2310691"/>
                <a:ext cx="60093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B9B001B-27EC-4A9D-B2CD-C1E064997614}"/>
                  </a:ext>
                </a:extLst>
              </p:cNvPr>
              <p:cNvSpPr txBox="1"/>
              <p:nvPr/>
            </p:nvSpPr>
            <p:spPr>
              <a:xfrm>
                <a:off x="4748586" y="4906366"/>
                <a:ext cx="60093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/>
                          </m:ctrlPr>
                        </m:sSubPr>
                        <m:e>
                          <m:r>
                            <a:rPr lang="en-US" altLang="zh-CN"/>
                            <m:t>𝐾</m:t>
                          </m:r>
                        </m:e>
                        <m:sub>
                          <m:r>
                            <a:rPr lang="en-US" altLang="zh-CN"/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B9B001B-27EC-4A9D-B2CD-C1E064997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586" y="4906366"/>
                <a:ext cx="600934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BEE16D3-A6BD-42EF-8AFB-7B5731DDDD09}"/>
                  </a:ext>
                </a:extLst>
              </p:cNvPr>
              <p:cNvSpPr txBox="1"/>
              <p:nvPr/>
            </p:nvSpPr>
            <p:spPr>
              <a:xfrm>
                <a:off x="6703217" y="3375519"/>
                <a:ext cx="63395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3600" b="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BEE16D3-A6BD-42EF-8AFB-7B5731DDD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217" y="3375519"/>
                <a:ext cx="633956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3C29F7D-B30A-4FCC-B0D0-8E55273D0444}"/>
              </a:ext>
            </a:extLst>
          </p:cNvPr>
          <p:cNvCxnSpPr>
            <a:cxnSpLocks/>
            <a:stCxn id="12" idx="1"/>
            <a:endCxn id="8" idx="2"/>
          </p:cNvCxnSpPr>
          <p:nvPr/>
        </p:nvCxnSpPr>
        <p:spPr>
          <a:xfrm flipH="1" flipV="1">
            <a:off x="4579327" y="1359684"/>
            <a:ext cx="2123890" cy="229283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C9429B9-186E-471E-AEC8-88ED54404A66}"/>
              </a:ext>
            </a:extLst>
          </p:cNvPr>
          <p:cNvCxnSpPr>
            <a:cxnSpLocks/>
            <a:stCxn id="9" idx="0"/>
            <a:endCxn id="11" idx="0"/>
          </p:cNvCxnSpPr>
          <p:nvPr/>
        </p:nvCxnSpPr>
        <p:spPr>
          <a:xfrm>
            <a:off x="3320970" y="4576752"/>
            <a:ext cx="1728083" cy="32961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A214EC6-F784-4385-B2ED-CDACF21D704C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H="1" flipV="1">
            <a:off x="2407761" y="2587690"/>
            <a:ext cx="913209" cy="198906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C669FF9-98E8-427E-8552-228CE2C091A1}"/>
              </a:ext>
            </a:extLst>
          </p:cNvPr>
          <p:cNvCxnSpPr>
            <a:cxnSpLocks/>
            <a:stCxn id="8" idx="2"/>
            <a:endCxn id="10" idx="3"/>
          </p:cNvCxnSpPr>
          <p:nvPr/>
        </p:nvCxnSpPr>
        <p:spPr>
          <a:xfrm flipH="1">
            <a:off x="2407761" y="1359684"/>
            <a:ext cx="2171566" cy="12280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FE2D8D7-0F67-49B1-852E-E94BF47C6E72}"/>
              </a:ext>
            </a:extLst>
          </p:cNvPr>
          <p:cNvCxnSpPr>
            <a:cxnSpLocks/>
            <a:stCxn id="11" idx="0"/>
            <a:endCxn id="12" idx="1"/>
          </p:cNvCxnSpPr>
          <p:nvPr/>
        </p:nvCxnSpPr>
        <p:spPr>
          <a:xfrm flipV="1">
            <a:off x="5049053" y="3652518"/>
            <a:ext cx="1654164" cy="125384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71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8844C0B-4D1B-4B3C-A71F-92AE04999EE0}"/>
              </a:ext>
            </a:extLst>
          </p:cNvPr>
          <p:cNvCxnSpPr>
            <a:cxnSpLocks/>
          </p:cNvCxnSpPr>
          <p:nvPr/>
        </p:nvCxnSpPr>
        <p:spPr>
          <a:xfrm flipH="1">
            <a:off x="4667049" y="3282829"/>
            <a:ext cx="2" cy="332041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13B4D70-509E-46DF-B004-2C42A8702324}"/>
              </a:ext>
            </a:extLst>
          </p:cNvPr>
          <p:cNvCxnSpPr>
            <a:cxnSpLocks/>
          </p:cNvCxnSpPr>
          <p:nvPr/>
        </p:nvCxnSpPr>
        <p:spPr>
          <a:xfrm>
            <a:off x="4667051" y="254761"/>
            <a:ext cx="0" cy="302806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3FBEA8F-9B13-4774-8BD9-497E3BC12100}"/>
              </a:ext>
            </a:extLst>
          </p:cNvPr>
          <p:cNvCxnSpPr>
            <a:cxnSpLocks/>
          </p:cNvCxnSpPr>
          <p:nvPr/>
        </p:nvCxnSpPr>
        <p:spPr>
          <a:xfrm flipH="1" flipV="1">
            <a:off x="1426009" y="1680008"/>
            <a:ext cx="3241042" cy="16028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AF99252-A276-489D-8062-5FAFFE46AF35}"/>
              </a:ext>
            </a:extLst>
          </p:cNvPr>
          <p:cNvCxnSpPr>
            <a:cxnSpLocks/>
          </p:cNvCxnSpPr>
          <p:nvPr/>
        </p:nvCxnSpPr>
        <p:spPr>
          <a:xfrm>
            <a:off x="4667051" y="3282829"/>
            <a:ext cx="2877031" cy="5445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664CF26-110C-468A-B48E-97A73DF84CF8}"/>
              </a:ext>
            </a:extLst>
          </p:cNvPr>
          <p:cNvCxnSpPr>
            <a:cxnSpLocks/>
          </p:cNvCxnSpPr>
          <p:nvPr/>
        </p:nvCxnSpPr>
        <p:spPr>
          <a:xfrm flipV="1">
            <a:off x="1701656" y="3275792"/>
            <a:ext cx="2943537" cy="22138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F8DEDB8-F99F-4787-82A5-01B6C2853CB7}"/>
                  </a:ext>
                </a:extLst>
              </p:cNvPr>
              <p:cNvSpPr txBox="1"/>
              <p:nvPr/>
            </p:nvSpPr>
            <p:spPr>
              <a:xfrm>
                <a:off x="4935314" y="3453702"/>
                <a:ext cx="400431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 sz="3600" b="0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F8DEDB8-F99F-4787-82A5-01B6C2853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314" y="3453702"/>
                <a:ext cx="400431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DA86132B-5202-47F4-8A04-00E6D61194BF}"/>
                  </a:ext>
                </a:extLst>
              </p:cNvPr>
              <p:cNvSpPr txBox="1"/>
              <p:nvPr/>
            </p:nvSpPr>
            <p:spPr>
              <a:xfrm>
                <a:off x="3356110" y="771851"/>
                <a:ext cx="590225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/>
                          </m:ctrlPr>
                        </m:sSubPr>
                        <m:e>
                          <m:r>
                            <a:rPr lang="en-US" altLang="zh-CN"/>
                            <m:t>𝐾</m:t>
                          </m:r>
                        </m:e>
                        <m:sub>
                          <m:r>
                            <a:rPr lang="en-US" altLang="zh-CN"/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DA86132B-5202-47F4-8A04-00E6D6119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110" y="771851"/>
                <a:ext cx="59022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8D385F5-68EF-4B39-B760-7EAD2357F7AC}"/>
                  </a:ext>
                </a:extLst>
              </p:cNvPr>
              <p:cNvSpPr txBox="1"/>
              <p:nvPr/>
            </p:nvSpPr>
            <p:spPr>
              <a:xfrm>
                <a:off x="3046530" y="5612298"/>
                <a:ext cx="630750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/>
                          </m:ctrlPr>
                        </m:sSubPr>
                        <m:e>
                          <m:r>
                            <a:rPr lang="en-US" altLang="zh-CN"/>
                            <m:t>𝐾</m:t>
                          </m:r>
                        </m:e>
                        <m:sub>
                          <m:r>
                            <a:rPr lang="en-US" altLang="zh-CN"/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8D385F5-68EF-4B39-B760-7EAD2357F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530" y="5612298"/>
                <a:ext cx="63075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ADC0212-3973-4AF5-A62E-7E8382CE531E}"/>
                  </a:ext>
                </a:extLst>
              </p:cNvPr>
              <p:cNvSpPr txBox="1"/>
              <p:nvPr/>
            </p:nvSpPr>
            <p:spPr>
              <a:xfrm>
                <a:off x="1367508" y="3160151"/>
                <a:ext cx="600934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/>
                          </m:ctrlPr>
                        </m:sSubPr>
                        <m:e>
                          <m:r>
                            <a:rPr lang="en-US" altLang="zh-CN"/>
                            <m:t>𝐾</m:t>
                          </m:r>
                        </m:e>
                        <m:sub>
                          <m:r>
                            <a:rPr lang="en-US" altLang="zh-CN"/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ADC0212-3973-4AF5-A62E-7E8382CE5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08" y="3160151"/>
                <a:ext cx="60093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130B4E-0B97-4FFB-956F-935578B70136}"/>
                  </a:ext>
                </a:extLst>
              </p:cNvPr>
              <p:cNvSpPr txBox="1"/>
              <p:nvPr/>
            </p:nvSpPr>
            <p:spPr>
              <a:xfrm>
                <a:off x="6183322" y="5143106"/>
                <a:ext cx="550279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/>
                          </m:ctrlPr>
                        </m:sSubPr>
                        <m:e>
                          <m:r>
                            <a:rPr lang="en-US" altLang="zh-CN"/>
                            <m:t>𝐿</m:t>
                          </m:r>
                        </m:e>
                        <m:sub>
                          <m:r>
                            <a:rPr lang="en-US" altLang="zh-CN"/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130B4E-0B97-4FFB-956F-935578B70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322" y="5143106"/>
                <a:ext cx="55027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510FC8CA-3FC9-455D-9009-33F586E429EB}"/>
                  </a:ext>
                </a:extLst>
              </p:cNvPr>
              <p:cNvSpPr txBox="1"/>
              <p:nvPr/>
            </p:nvSpPr>
            <p:spPr>
              <a:xfrm>
                <a:off x="7086303" y="1514351"/>
                <a:ext cx="690189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mtClean="0"/>
                            <m:t>L</m:t>
                          </m:r>
                        </m:e>
                        <m:sub>
                          <m:r>
                            <a:rPr lang="en-US" altLang="zh-CN"/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510FC8CA-3FC9-455D-9009-33F586E42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303" y="1514351"/>
                <a:ext cx="690189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8281188-D63D-4D50-ACF7-46BF8F0798D1}"/>
              </a:ext>
            </a:extLst>
          </p:cNvPr>
          <p:cNvCxnSpPr>
            <a:cxnSpLocks/>
            <a:stCxn id="48" idx="1"/>
            <a:endCxn id="44" idx="2"/>
          </p:cNvCxnSpPr>
          <p:nvPr/>
        </p:nvCxnSpPr>
        <p:spPr>
          <a:xfrm flipH="1" flipV="1">
            <a:off x="3651223" y="1325849"/>
            <a:ext cx="3435080" cy="46550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CA3F1E89-6A41-4EDB-806E-24170746CC5F}"/>
              </a:ext>
            </a:extLst>
          </p:cNvPr>
          <p:cNvCxnSpPr>
            <a:cxnSpLocks/>
            <a:stCxn id="45" idx="0"/>
            <a:endCxn id="47" idx="0"/>
          </p:cNvCxnSpPr>
          <p:nvPr/>
        </p:nvCxnSpPr>
        <p:spPr>
          <a:xfrm flipV="1">
            <a:off x="3361905" y="5143106"/>
            <a:ext cx="3096557" cy="46919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1F405ED-0258-4C9D-8F9C-55C03BF31CC2}"/>
              </a:ext>
            </a:extLst>
          </p:cNvPr>
          <p:cNvCxnSpPr>
            <a:cxnSpLocks/>
            <a:stCxn id="45" idx="0"/>
            <a:endCxn id="46" idx="3"/>
          </p:cNvCxnSpPr>
          <p:nvPr/>
        </p:nvCxnSpPr>
        <p:spPr>
          <a:xfrm flipH="1" flipV="1">
            <a:off x="1968442" y="3437150"/>
            <a:ext cx="1393463" cy="217514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7CC16CC-66B6-45C9-B797-5C7AF7D87790}"/>
              </a:ext>
            </a:extLst>
          </p:cNvPr>
          <p:cNvCxnSpPr>
            <a:cxnSpLocks/>
            <a:stCxn id="44" idx="2"/>
            <a:endCxn id="46" idx="3"/>
          </p:cNvCxnSpPr>
          <p:nvPr/>
        </p:nvCxnSpPr>
        <p:spPr>
          <a:xfrm flipH="1">
            <a:off x="1968442" y="1325849"/>
            <a:ext cx="1682781" cy="211130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8DEA7AC-1F30-4740-86DA-7F976DA39A32}"/>
              </a:ext>
            </a:extLst>
          </p:cNvPr>
          <p:cNvCxnSpPr>
            <a:cxnSpLocks/>
            <a:stCxn id="47" idx="0"/>
            <a:endCxn id="48" idx="1"/>
          </p:cNvCxnSpPr>
          <p:nvPr/>
        </p:nvCxnSpPr>
        <p:spPr>
          <a:xfrm flipV="1">
            <a:off x="6458462" y="1791350"/>
            <a:ext cx="627841" cy="335175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445AD5E-A51A-4CB2-88E0-6D3F7E6E0A4B}"/>
              </a:ext>
            </a:extLst>
          </p:cNvPr>
          <p:cNvCxnSpPr/>
          <p:nvPr/>
        </p:nvCxnSpPr>
        <p:spPr>
          <a:xfrm>
            <a:off x="4667047" y="2640567"/>
            <a:ext cx="1015833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464DA9A-87BD-4847-9E30-0D25D4629D44}"/>
                  </a:ext>
                </a:extLst>
              </p:cNvPr>
              <p:cNvSpPr txBox="1"/>
              <p:nvPr/>
            </p:nvSpPr>
            <p:spPr>
              <a:xfrm>
                <a:off x="5024496" y="2113382"/>
                <a:ext cx="376577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3600" b="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464DA9A-87BD-4847-9E30-0D25D4629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96" y="2113382"/>
                <a:ext cx="376577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99F4F87-9203-4E34-A29F-BA1D30D14143}"/>
              </a:ext>
            </a:extLst>
          </p:cNvPr>
          <p:cNvCxnSpPr>
            <a:cxnSpLocks/>
          </p:cNvCxnSpPr>
          <p:nvPr/>
        </p:nvCxnSpPr>
        <p:spPr>
          <a:xfrm rot="16200000">
            <a:off x="3937617" y="2283954"/>
            <a:ext cx="1015833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32DED081-D82D-4A4C-BC53-B9E336892E84}"/>
                  </a:ext>
                </a:extLst>
              </p:cNvPr>
              <p:cNvSpPr txBox="1"/>
              <p:nvPr/>
            </p:nvSpPr>
            <p:spPr>
              <a:xfrm>
                <a:off x="4113379" y="1875236"/>
                <a:ext cx="298222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CN" sz="3600" b="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32DED081-D82D-4A4C-BC53-B9E336892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379" y="1875236"/>
                <a:ext cx="298222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58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9BA2E723-DFB8-4095-95C7-96C29E65F9C8}"/>
              </a:ext>
            </a:extLst>
          </p:cNvPr>
          <p:cNvCxnSpPr>
            <a:cxnSpLocks/>
          </p:cNvCxnSpPr>
          <p:nvPr/>
        </p:nvCxnSpPr>
        <p:spPr>
          <a:xfrm flipH="1">
            <a:off x="4667049" y="3282829"/>
            <a:ext cx="2" cy="332041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89D9E3B-5C40-4453-B252-8496E1A80811}"/>
              </a:ext>
            </a:extLst>
          </p:cNvPr>
          <p:cNvCxnSpPr>
            <a:cxnSpLocks/>
          </p:cNvCxnSpPr>
          <p:nvPr/>
        </p:nvCxnSpPr>
        <p:spPr>
          <a:xfrm>
            <a:off x="4667051" y="254761"/>
            <a:ext cx="0" cy="302806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6D93481-9D23-40A8-BB97-23F2E59FB863}"/>
              </a:ext>
            </a:extLst>
          </p:cNvPr>
          <p:cNvCxnSpPr>
            <a:cxnSpLocks/>
          </p:cNvCxnSpPr>
          <p:nvPr/>
        </p:nvCxnSpPr>
        <p:spPr>
          <a:xfrm flipH="1" flipV="1">
            <a:off x="1426009" y="1680008"/>
            <a:ext cx="3241042" cy="16028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39305CF-DF20-442B-838F-2E335BFB81BB}"/>
              </a:ext>
            </a:extLst>
          </p:cNvPr>
          <p:cNvCxnSpPr>
            <a:cxnSpLocks/>
          </p:cNvCxnSpPr>
          <p:nvPr/>
        </p:nvCxnSpPr>
        <p:spPr>
          <a:xfrm>
            <a:off x="4667051" y="3282829"/>
            <a:ext cx="2877031" cy="5445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CDBD970-6E0F-4336-A360-0C26F1992BA4}"/>
              </a:ext>
            </a:extLst>
          </p:cNvPr>
          <p:cNvCxnSpPr>
            <a:cxnSpLocks/>
          </p:cNvCxnSpPr>
          <p:nvPr/>
        </p:nvCxnSpPr>
        <p:spPr>
          <a:xfrm flipV="1">
            <a:off x="1701656" y="3275792"/>
            <a:ext cx="2943537" cy="22138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5A6E998-288F-4F9B-82FD-0BC7E91E807A}"/>
                  </a:ext>
                </a:extLst>
              </p:cNvPr>
              <p:cNvSpPr txBox="1"/>
              <p:nvPr/>
            </p:nvSpPr>
            <p:spPr>
              <a:xfrm>
                <a:off x="4935314" y="3453702"/>
                <a:ext cx="400431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 sz="3600" b="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5A6E998-288F-4F9B-82FD-0BC7E91E8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314" y="3453702"/>
                <a:ext cx="400431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3812052-7390-4F46-A34E-02B8BC17A4A1}"/>
                  </a:ext>
                </a:extLst>
              </p:cNvPr>
              <p:cNvSpPr txBox="1"/>
              <p:nvPr/>
            </p:nvSpPr>
            <p:spPr>
              <a:xfrm>
                <a:off x="3356110" y="771851"/>
                <a:ext cx="590225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/>
                          </m:ctrlPr>
                        </m:sSubPr>
                        <m:e>
                          <m:r>
                            <a:rPr lang="en-US" altLang="zh-CN"/>
                            <m:t>𝐾</m:t>
                          </m:r>
                        </m:e>
                        <m:sub>
                          <m:r>
                            <a:rPr lang="en-US" altLang="zh-CN"/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3812052-7390-4F46-A34E-02B8BC17A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110" y="771851"/>
                <a:ext cx="59022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39F6D74-1000-4A6E-BF5A-33B20BF68FCE}"/>
                  </a:ext>
                </a:extLst>
              </p:cNvPr>
              <p:cNvSpPr txBox="1"/>
              <p:nvPr/>
            </p:nvSpPr>
            <p:spPr>
              <a:xfrm>
                <a:off x="3046530" y="5612298"/>
                <a:ext cx="630750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/>
                          </m:ctrlPr>
                        </m:sSubPr>
                        <m:e>
                          <m:r>
                            <a:rPr lang="en-US" altLang="zh-CN"/>
                            <m:t>𝐾</m:t>
                          </m:r>
                        </m:e>
                        <m:sub>
                          <m:r>
                            <a:rPr lang="en-US" altLang="zh-CN"/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39F6D74-1000-4A6E-BF5A-33B20BF68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530" y="5612298"/>
                <a:ext cx="63075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0980BE0-6B7C-4AE0-8E50-5A674BCEC3E2}"/>
                  </a:ext>
                </a:extLst>
              </p:cNvPr>
              <p:cNvSpPr txBox="1"/>
              <p:nvPr/>
            </p:nvSpPr>
            <p:spPr>
              <a:xfrm>
                <a:off x="1367508" y="3160151"/>
                <a:ext cx="600934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/>
                          </m:ctrlPr>
                        </m:sSubPr>
                        <m:e>
                          <m:r>
                            <a:rPr lang="en-US" altLang="zh-CN"/>
                            <m:t>𝐾</m:t>
                          </m:r>
                        </m:e>
                        <m:sub>
                          <m:r>
                            <a:rPr lang="en-US" altLang="zh-CN"/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0980BE0-6B7C-4AE0-8E50-5A674BCEC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08" y="3160151"/>
                <a:ext cx="60093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B58DEFA-439F-4A64-906C-0071ECF72F45}"/>
                  </a:ext>
                </a:extLst>
              </p:cNvPr>
              <p:cNvSpPr txBox="1"/>
              <p:nvPr/>
            </p:nvSpPr>
            <p:spPr>
              <a:xfrm>
                <a:off x="6183322" y="5143106"/>
                <a:ext cx="550279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/>
                          </m:ctrlPr>
                        </m:sSubPr>
                        <m:e>
                          <m:r>
                            <a:rPr lang="en-US" altLang="zh-CN"/>
                            <m:t>𝐿</m:t>
                          </m:r>
                        </m:e>
                        <m:sub>
                          <m:r>
                            <a:rPr lang="en-US" altLang="zh-CN"/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B58DEFA-439F-4A64-906C-0071ECF72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322" y="5143106"/>
                <a:ext cx="55027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81D1173-98A0-4233-B406-1C03740C3E83}"/>
                  </a:ext>
                </a:extLst>
              </p:cNvPr>
              <p:cNvSpPr txBox="1"/>
              <p:nvPr/>
            </p:nvSpPr>
            <p:spPr>
              <a:xfrm>
                <a:off x="7086303" y="1514351"/>
                <a:ext cx="690189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mtClean="0"/>
                            <m:t>L</m:t>
                          </m:r>
                        </m:e>
                        <m:sub>
                          <m:r>
                            <a:rPr lang="en-US" altLang="zh-CN"/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81D1173-98A0-4233-B406-1C03740C3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303" y="1514351"/>
                <a:ext cx="690189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9B6E6C9-D17A-4D92-A1D1-4FB5B574BA99}"/>
              </a:ext>
            </a:extLst>
          </p:cNvPr>
          <p:cNvCxnSpPr>
            <a:cxnSpLocks/>
            <a:stCxn id="12" idx="1"/>
            <a:endCxn id="8" idx="2"/>
          </p:cNvCxnSpPr>
          <p:nvPr/>
        </p:nvCxnSpPr>
        <p:spPr>
          <a:xfrm flipH="1" flipV="1">
            <a:off x="3651223" y="1325849"/>
            <a:ext cx="3435080" cy="46550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9B4F99B-6E02-433A-9DC5-CAEBC652E1EC}"/>
              </a:ext>
            </a:extLst>
          </p:cNvPr>
          <p:cNvCxnSpPr>
            <a:cxnSpLocks/>
            <a:stCxn id="9" idx="0"/>
            <a:endCxn id="11" idx="0"/>
          </p:cNvCxnSpPr>
          <p:nvPr/>
        </p:nvCxnSpPr>
        <p:spPr>
          <a:xfrm flipV="1">
            <a:off x="3361905" y="5143106"/>
            <a:ext cx="3096557" cy="46919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732B8D5-851D-4A52-B2FA-3864822C691C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H="1" flipV="1">
            <a:off x="1968442" y="3437150"/>
            <a:ext cx="1393463" cy="217514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4A334A6-6705-46B0-804B-67C03869D20B}"/>
              </a:ext>
            </a:extLst>
          </p:cNvPr>
          <p:cNvCxnSpPr>
            <a:cxnSpLocks/>
            <a:stCxn id="8" idx="2"/>
            <a:endCxn id="10" idx="3"/>
          </p:cNvCxnSpPr>
          <p:nvPr/>
        </p:nvCxnSpPr>
        <p:spPr>
          <a:xfrm flipH="1">
            <a:off x="1968442" y="1325849"/>
            <a:ext cx="1682781" cy="211130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2FACFE8-30DE-45A4-98A3-ACE9D6B9EC9B}"/>
              </a:ext>
            </a:extLst>
          </p:cNvPr>
          <p:cNvCxnSpPr>
            <a:cxnSpLocks/>
            <a:stCxn id="11" idx="0"/>
            <a:endCxn id="12" idx="1"/>
          </p:cNvCxnSpPr>
          <p:nvPr/>
        </p:nvCxnSpPr>
        <p:spPr>
          <a:xfrm flipV="1">
            <a:off x="6458462" y="1791350"/>
            <a:ext cx="627841" cy="335175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5848530-D5B7-42C8-AADF-663C5AE86073}"/>
                  </a:ext>
                </a:extLst>
              </p:cNvPr>
              <p:cNvSpPr txBox="1"/>
              <p:nvPr/>
            </p:nvSpPr>
            <p:spPr>
              <a:xfrm>
                <a:off x="5060605" y="5143106"/>
                <a:ext cx="668901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>
                              <a:solidFill>
                                <a:srgbClr val="FF0000"/>
                              </a:solidFill>
                            </a:rPr>
                            <m:t>𝐿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>
                              <a:solidFill>
                                <a:srgbClr val="FF0000"/>
                              </a:solidFill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5848530-D5B7-42C8-AADF-663C5AE86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605" y="5143106"/>
                <a:ext cx="668901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89D50B5-5973-4FDE-A878-8E253EA6557B}"/>
                  </a:ext>
                </a:extLst>
              </p:cNvPr>
              <p:cNvSpPr txBox="1"/>
              <p:nvPr/>
            </p:nvSpPr>
            <p:spPr>
              <a:xfrm>
                <a:off x="5848926" y="1514351"/>
                <a:ext cx="808811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m:t>L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>
                              <a:solidFill>
                                <a:srgbClr val="FF0000"/>
                              </a:solidFill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89D50B5-5973-4FDE-A878-8E253EA65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926" y="1514351"/>
                <a:ext cx="808811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7982236-8DB1-4AE1-A0E9-2B5184376490}"/>
              </a:ext>
            </a:extLst>
          </p:cNvPr>
          <p:cNvCxnSpPr>
            <a:cxnSpLocks/>
            <a:stCxn id="23" idx="1"/>
            <a:endCxn id="8" idx="2"/>
          </p:cNvCxnSpPr>
          <p:nvPr/>
        </p:nvCxnSpPr>
        <p:spPr>
          <a:xfrm flipH="1" flipV="1">
            <a:off x="3651223" y="1325849"/>
            <a:ext cx="2197703" cy="46550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7073538-5744-410B-B628-6D8703C8C256}"/>
              </a:ext>
            </a:extLst>
          </p:cNvPr>
          <p:cNvCxnSpPr>
            <a:cxnSpLocks/>
            <a:stCxn id="9" idx="0"/>
            <a:endCxn id="22" idx="0"/>
          </p:cNvCxnSpPr>
          <p:nvPr/>
        </p:nvCxnSpPr>
        <p:spPr>
          <a:xfrm flipV="1">
            <a:off x="3361905" y="5143106"/>
            <a:ext cx="2033151" cy="46919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87F11C6-DA91-42FB-82C6-B6A45F504B10}"/>
              </a:ext>
            </a:extLst>
          </p:cNvPr>
          <p:cNvCxnSpPr>
            <a:cxnSpLocks/>
            <a:stCxn id="22" idx="0"/>
            <a:endCxn id="23" idx="1"/>
          </p:cNvCxnSpPr>
          <p:nvPr/>
        </p:nvCxnSpPr>
        <p:spPr>
          <a:xfrm flipV="1">
            <a:off x="5395056" y="1791350"/>
            <a:ext cx="453870" cy="335175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38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41</Words>
  <Application>Microsoft Office PowerPoint</Application>
  <PresentationFormat>全屏显示(4:3)</PresentationFormat>
  <Paragraphs>38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子旗</dc:creator>
  <cp:lastModifiedBy>刘 子旗</cp:lastModifiedBy>
  <cp:revision>4</cp:revision>
  <dcterms:created xsi:type="dcterms:W3CDTF">2021-10-22T14:07:50Z</dcterms:created>
  <dcterms:modified xsi:type="dcterms:W3CDTF">2021-10-29T14:06:13Z</dcterms:modified>
</cp:coreProperties>
</file>