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iret One"/>
      <p:regular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iretOne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591fab9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591fab9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591fab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591fab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591fab9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c591fab9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591fab9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591fab9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591fab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591fab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591fab9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591fab9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591fab9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591fab9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591fab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591fab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591fab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591fab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591fab9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591fab9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Speed Language Quizzes</a:t>
            </a:r>
            <a:endParaRPr sz="55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+ Nest.js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a test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213" y="941525"/>
            <a:ext cx="5861973" cy="40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Scoreboard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25" y="885775"/>
            <a:ext cx="5861973" cy="40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5149925" y="1115625"/>
            <a:ext cx="36774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oiret One"/>
                <a:ea typeface="Poiret One"/>
                <a:cs typeface="Poiret One"/>
                <a:sym typeface="Poiret One"/>
              </a:rPr>
              <a:t>@StanimiraVlaeva</a:t>
            </a:r>
            <a:endParaRPr sz="35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iret One"/>
                <a:ea typeface="Poiret One"/>
                <a:cs typeface="Poiret One"/>
                <a:sym typeface="Poiret One"/>
              </a:rPr>
              <a:t>Google Developer Expert for Angular</a:t>
            </a:r>
            <a:endParaRPr sz="16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iret One"/>
                <a:ea typeface="Poiret One"/>
                <a:cs typeface="Poiret One"/>
                <a:sym typeface="Poiret One"/>
              </a:rPr>
              <a:t>Developer @VMWare Clarity</a:t>
            </a:r>
            <a:endParaRPr sz="16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iret One"/>
                <a:ea typeface="Poiret One"/>
                <a:cs typeface="Poiret One"/>
                <a:sym typeface="Poiret One"/>
              </a:rPr>
              <a:t>ex NativeScript Core team</a:t>
            </a:r>
            <a:endParaRPr sz="1600"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00" y="707300"/>
            <a:ext cx="3432850" cy="34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Bootstrap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HTML5 + CSS3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1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036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JSON Web Tokens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Passport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625" y="1100425"/>
            <a:ext cx="553106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850" y="1038175"/>
            <a:ext cx="553106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List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13" y="865325"/>
            <a:ext cx="5861973" cy="40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