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64" r:id="rId2"/>
    <p:sldId id="257" r:id="rId3"/>
    <p:sldId id="269" r:id="rId4"/>
    <p:sldId id="258" r:id="rId5"/>
    <p:sldId id="270" r:id="rId6"/>
    <p:sldId id="261" r:id="rId7"/>
    <p:sldId id="259" r:id="rId8"/>
    <p:sldId id="268" r:id="rId9"/>
    <p:sldId id="271" r:id="rId10"/>
    <p:sldId id="272" r:id="rId11"/>
    <p:sldId id="265" r:id="rId12"/>
  </p:sldIdLst>
  <p:sldSz cx="13716000" cy="24384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100" y="936"/>
      </p:cViewPr>
      <p:guideLst>
        <p:guide orient="horz" pos="7680"/>
        <p:guide pos="4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7775876"/>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prstGeom prst="rect">
            <a:avLst/>
          </a:prstGeom>
        </p:spPr>
        <p:txBody>
          <a:bodyPr/>
          <a:lstStyle/>
          <a:p>
            <a:r>
              <a:t>标题文本</a:t>
            </a:r>
          </a:p>
        </p:txBody>
      </p:sp>
      <p:sp>
        <p:nvSpPr>
          <p:cNvPr id="12" name="正文级别 1…"/>
          <p:cNvSpPr txBox="1">
            <a:spLocks noGrp="1"/>
          </p:cNvSpPr>
          <p:nvPr>
            <p:ph type="body" sz="quarter"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1339453" y="13759160"/>
            <a:ext cx="11037094" cy="1021557"/>
          </a:xfrm>
          <a:prstGeom prst="rect">
            <a:avLst/>
          </a:prstGeom>
        </p:spPr>
        <p:txBody>
          <a:bodyPr>
            <a:spAutoFit/>
          </a:bodyPr>
          <a:lstStyle>
            <a:lvl1pPr>
              <a:defRPr sz="6000" i="1"/>
            </a:lvl1pPr>
          </a:lstStyle>
          <a:p>
            <a:r>
              <a:t>–Johnny Appleseed</a:t>
            </a:r>
          </a:p>
        </p:txBody>
      </p:sp>
      <p:sp>
        <p:nvSpPr>
          <p:cNvPr id="94" name="“在此键入引文。”"/>
          <p:cNvSpPr txBox="1">
            <a:spLocks noGrp="1"/>
          </p:cNvSpPr>
          <p:nvPr>
            <p:ph type="body" sz="quarter" idx="14" hasCustomPrompt="1"/>
          </p:nvPr>
        </p:nvSpPr>
        <p:spPr>
          <a:xfrm>
            <a:off x="1339453" y="11018936"/>
            <a:ext cx="11037094" cy="1783557"/>
          </a:xfrm>
          <a:prstGeom prst="rect">
            <a:avLst/>
          </a:prstGeom>
        </p:spPr>
        <p:txBody>
          <a:bodyPr anchor="ctr">
            <a:spAutoFit/>
          </a:bodyPr>
          <a:lstStyle>
            <a:lvl1pPr>
              <a:defRPr sz="9400"/>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3349" y="7048500"/>
            <a:ext cx="13716001" cy="10287000"/>
          </a:xfrm>
          <a:prstGeom prst="rect">
            <a:avLst/>
          </a:prstGeom>
        </p:spPr>
        <p:txBody>
          <a:bodyPr lIns="91439" tIns="45719" rIns="91439" bIns="45719">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sz="quarter" idx="13"/>
          </p:nvPr>
        </p:nvSpPr>
        <p:spPr>
          <a:xfrm>
            <a:off x="1707802" y="7745015"/>
            <a:ext cx="10291658" cy="6228458"/>
          </a:xfrm>
          <a:prstGeom prst="rect">
            <a:avLst/>
          </a:prstGeom>
        </p:spPr>
        <p:txBody>
          <a:bodyPr lIns="91439" tIns="45719" rIns="91439" bIns="45719">
            <a:noAutofit/>
          </a:bodyPr>
          <a:lstStyle/>
          <a:p>
            <a:endParaRPr/>
          </a:p>
        </p:txBody>
      </p:sp>
      <p:sp>
        <p:nvSpPr>
          <p:cNvPr id="21" name="标题文本"/>
          <p:cNvSpPr txBox="1">
            <a:spLocks noGrp="1"/>
          </p:cNvSpPr>
          <p:nvPr>
            <p:ph type="title" hasCustomPrompt="1"/>
          </p:nvPr>
        </p:nvSpPr>
        <p:spPr>
          <a:xfrm>
            <a:off x="1339453" y="14134207"/>
            <a:ext cx="11037094" cy="1500188"/>
          </a:xfrm>
          <a:prstGeom prst="rect">
            <a:avLst/>
          </a:prstGeom>
        </p:spPr>
        <p:txBody>
          <a:bodyPr anchor="ctr"/>
          <a:lstStyle/>
          <a:p>
            <a:r>
              <a:t>标题文本</a:t>
            </a:r>
          </a:p>
        </p:txBody>
      </p:sp>
      <p:sp>
        <p:nvSpPr>
          <p:cNvPr id="22" name="正文级别 1…"/>
          <p:cNvSpPr txBox="1">
            <a:spLocks noGrp="1"/>
          </p:cNvSpPr>
          <p:nvPr>
            <p:ph type="body" sz="quarter" idx="1" hasCustomPrompt="1"/>
          </p:nvPr>
        </p:nvSpPr>
        <p:spPr>
          <a:xfrm>
            <a:off x="1339453" y="15687972"/>
            <a:ext cx="11037094" cy="1192114"/>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1339453" y="10450710"/>
            <a:ext cx="11037094" cy="3482580"/>
          </a:xfrm>
          <a:prstGeom prst="rect">
            <a:avLst/>
          </a:prstGeom>
        </p:spPr>
        <p:txBody>
          <a:bodyPr anchor="ct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quarter" idx="13"/>
          </p:nvPr>
        </p:nvSpPr>
        <p:spPr>
          <a:xfrm>
            <a:off x="7085707" y="7722360"/>
            <a:ext cx="5617022" cy="8666263"/>
          </a:xfrm>
          <a:prstGeom prst="rect">
            <a:avLst/>
          </a:prstGeom>
        </p:spPr>
        <p:txBody>
          <a:bodyPr lIns="91439" tIns="45719" rIns="91439" bIns="45719">
            <a:noAutofit/>
          </a:bodyPr>
          <a:lstStyle/>
          <a:p>
            <a:endParaRPr/>
          </a:p>
        </p:txBody>
      </p:sp>
      <p:sp>
        <p:nvSpPr>
          <p:cNvPr id="39" name="标题文本"/>
          <p:cNvSpPr txBox="1">
            <a:spLocks noGrp="1"/>
          </p:cNvSpPr>
          <p:nvPr>
            <p:ph type="title" hasCustomPrompt="1"/>
          </p:nvPr>
        </p:nvSpPr>
        <p:spPr>
          <a:xfrm>
            <a:off x="1004589" y="7718226"/>
            <a:ext cx="5625704" cy="4205884"/>
          </a:xfrm>
          <a:prstGeom prst="rect">
            <a:avLst/>
          </a:prstGeom>
        </p:spPr>
        <p:txBody>
          <a:bodyPr/>
          <a:lstStyle>
            <a:lvl1pPr>
              <a:defRPr sz="15000"/>
            </a:lvl1pPr>
          </a:lstStyle>
          <a:p>
            <a:r>
              <a:t>标题文本</a:t>
            </a:r>
          </a:p>
        </p:txBody>
      </p:sp>
      <p:sp>
        <p:nvSpPr>
          <p:cNvPr id="40" name="正文级别 1…"/>
          <p:cNvSpPr txBox="1">
            <a:spLocks noGrp="1"/>
          </p:cNvSpPr>
          <p:nvPr>
            <p:ph type="body" sz="quarter" idx="1" hasCustomPrompt="1"/>
          </p:nvPr>
        </p:nvSpPr>
        <p:spPr>
          <a:xfrm>
            <a:off x="1004589" y="12071449"/>
            <a:ext cx="5625704" cy="4339829"/>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xfrm>
            <a:off x="1004589" y="7316390"/>
            <a:ext cx="11706822" cy="2277071"/>
          </a:xfrm>
          <a:prstGeom prst="rect">
            <a:avLst/>
          </a:prstGeom>
        </p:spPr>
        <p:txBody>
          <a:bodyPr anchor="ct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xfrm>
            <a:off x="1004589" y="7316390"/>
            <a:ext cx="11706822" cy="2277071"/>
          </a:xfrm>
          <a:prstGeom prst="rect">
            <a:avLst/>
          </a:prstGeom>
        </p:spPr>
        <p:txBody>
          <a:bodyPr anchor="ctr"/>
          <a:lstStyle/>
          <a:p>
            <a:r>
              <a:t>标题文本</a:t>
            </a:r>
          </a:p>
        </p:txBody>
      </p:sp>
      <p:sp>
        <p:nvSpPr>
          <p:cNvPr id="57" name="正文级别 1…"/>
          <p:cNvSpPr txBox="1">
            <a:spLocks noGrp="1"/>
          </p:cNvSpPr>
          <p:nvPr>
            <p:ph type="body" sz="half" idx="1" hasCustomPrompt="1"/>
          </p:nvPr>
        </p:nvSpPr>
        <p:spPr>
          <a:xfrm>
            <a:off x="1004589" y="9780984"/>
            <a:ext cx="11706822" cy="6630294"/>
          </a:xfrm>
          <a:prstGeom prst="rect">
            <a:avLst/>
          </a:prstGeom>
        </p:spPr>
        <p:txBody>
          <a:bodyPr anchor="ctr"/>
          <a:lstStyle>
            <a:lvl1pPr marL="1099820" indent="-1099820" algn="l">
              <a:spcBef>
                <a:spcPts val="10500"/>
              </a:spcBef>
              <a:buSzPct val="75000"/>
              <a:buChar char="•"/>
              <a:defRPr sz="9400"/>
            </a:lvl1pPr>
            <a:lvl2pPr marL="1544320" indent="-1099820" algn="l">
              <a:spcBef>
                <a:spcPts val="10500"/>
              </a:spcBef>
              <a:buSzPct val="75000"/>
              <a:buChar char="•"/>
              <a:defRPr sz="9400"/>
            </a:lvl2pPr>
            <a:lvl3pPr marL="1988820" indent="-1099820" algn="l">
              <a:spcBef>
                <a:spcPts val="10500"/>
              </a:spcBef>
              <a:buSzPct val="75000"/>
              <a:buChar char="•"/>
              <a:defRPr sz="9400"/>
            </a:lvl3pPr>
            <a:lvl4pPr marL="2433320" indent="-1099820" algn="l">
              <a:spcBef>
                <a:spcPts val="10500"/>
              </a:spcBef>
              <a:buSzPct val="75000"/>
              <a:buChar char="•"/>
              <a:defRPr sz="9400"/>
            </a:lvl4pPr>
            <a:lvl5pPr marL="2877820" indent="-1099820" algn="l">
              <a:spcBef>
                <a:spcPts val="10500"/>
              </a:spcBef>
              <a:buSzPct val="75000"/>
              <a:buChar char="•"/>
              <a:defRPr sz="9400"/>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quarter" idx="13"/>
          </p:nvPr>
        </p:nvSpPr>
        <p:spPr>
          <a:xfrm>
            <a:off x="7085707" y="9780984"/>
            <a:ext cx="5625704" cy="6630294"/>
          </a:xfrm>
          <a:prstGeom prst="rect">
            <a:avLst/>
          </a:prstGeom>
        </p:spPr>
        <p:txBody>
          <a:bodyPr lIns="91439" tIns="45719" rIns="91439" bIns="45719">
            <a:noAutofit/>
          </a:bodyPr>
          <a:lstStyle/>
          <a:p>
            <a:endParaRPr/>
          </a:p>
        </p:txBody>
      </p:sp>
      <p:sp>
        <p:nvSpPr>
          <p:cNvPr id="66" name="标题文本"/>
          <p:cNvSpPr txBox="1">
            <a:spLocks noGrp="1"/>
          </p:cNvSpPr>
          <p:nvPr>
            <p:ph type="title" hasCustomPrompt="1"/>
          </p:nvPr>
        </p:nvSpPr>
        <p:spPr>
          <a:xfrm>
            <a:off x="1004589" y="7316390"/>
            <a:ext cx="11706822" cy="2277071"/>
          </a:xfrm>
          <a:prstGeom prst="rect">
            <a:avLst/>
          </a:prstGeom>
        </p:spPr>
        <p:txBody>
          <a:bodyPr anchor="ctr"/>
          <a:lstStyle/>
          <a:p>
            <a:r>
              <a:t>标题文本</a:t>
            </a:r>
          </a:p>
        </p:txBody>
      </p:sp>
      <p:sp>
        <p:nvSpPr>
          <p:cNvPr id="67" name="正文级别 1…"/>
          <p:cNvSpPr txBox="1">
            <a:spLocks noGrp="1"/>
          </p:cNvSpPr>
          <p:nvPr>
            <p:ph type="body" sz="quarter" idx="1" hasCustomPrompt="1"/>
          </p:nvPr>
        </p:nvSpPr>
        <p:spPr>
          <a:xfrm>
            <a:off x="1004589" y="9780984"/>
            <a:ext cx="5625704" cy="6630294"/>
          </a:xfrm>
          <a:prstGeom prst="rect">
            <a:avLst/>
          </a:prstGeom>
        </p:spPr>
        <p:txBody>
          <a:bodyPr anchor="ctr"/>
          <a:lstStyle>
            <a:lvl1pPr marL="857250" indent="-857250" algn="l">
              <a:spcBef>
                <a:spcPts val="8000"/>
              </a:spcBef>
              <a:buSzPct val="75000"/>
              <a:buChar char="•"/>
              <a:defRPr sz="7000"/>
            </a:lvl1pPr>
            <a:lvl2pPr marL="1200150" indent="-857250" algn="l">
              <a:spcBef>
                <a:spcPts val="8000"/>
              </a:spcBef>
              <a:buSzPct val="75000"/>
              <a:buChar char="•"/>
              <a:defRPr sz="7000"/>
            </a:lvl2pPr>
            <a:lvl3pPr marL="1746250" indent="-857250" algn="l">
              <a:spcBef>
                <a:spcPts val="8000"/>
              </a:spcBef>
              <a:buSzPct val="75000"/>
              <a:buChar char="•"/>
              <a:defRPr sz="7000"/>
            </a:lvl3pPr>
            <a:lvl4pPr marL="2190750" indent="-857250" algn="l">
              <a:spcBef>
                <a:spcPts val="8000"/>
              </a:spcBef>
              <a:buSzPct val="75000"/>
              <a:buChar char="•"/>
              <a:defRPr sz="7000"/>
            </a:lvl4pPr>
            <a:lvl5pPr marL="2635250" indent="-857250" algn="l">
              <a:spcBef>
                <a:spcPts val="8000"/>
              </a:spcBef>
              <a:buSzPct val="75000"/>
              <a:buChar char="•"/>
              <a:defRPr sz="70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sz="half" idx="1" hasCustomPrompt="1"/>
          </p:nvPr>
        </p:nvSpPr>
        <p:spPr>
          <a:xfrm>
            <a:off x="1004589" y="8387953"/>
            <a:ext cx="11706822" cy="7608094"/>
          </a:xfrm>
          <a:prstGeom prst="rect">
            <a:avLst/>
          </a:prstGeom>
        </p:spPr>
        <p:txBody>
          <a:bodyPr anchor="ctr"/>
          <a:lstStyle>
            <a:lvl1pPr marL="1099820" indent="-1099820" algn="l">
              <a:spcBef>
                <a:spcPts val="10500"/>
              </a:spcBef>
              <a:buSzPct val="75000"/>
              <a:buChar char="•"/>
              <a:defRPr sz="9400"/>
            </a:lvl1pPr>
            <a:lvl2pPr marL="1544320" indent="-1099820" algn="l">
              <a:spcBef>
                <a:spcPts val="10500"/>
              </a:spcBef>
              <a:buSzPct val="75000"/>
              <a:buChar char="•"/>
              <a:defRPr sz="9400"/>
            </a:lvl2pPr>
            <a:lvl3pPr marL="1988820" indent="-1099820" algn="l">
              <a:spcBef>
                <a:spcPts val="10500"/>
              </a:spcBef>
              <a:buSzPct val="75000"/>
              <a:buChar char="•"/>
              <a:defRPr sz="9400"/>
            </a:lvl3pPr>
            <a:lvl4pPr marL="2433320" indent="-1099820" algn="l">
              <a:spcBef>
                <a:spcPts val="10500"/>
              </a:spcBef>
              <a:buSzPct val="75000"/>
              <a:buChar char="•"/>
              <a:defRPr sz="9400"/>
            </a:lvl4pPr>
            <a:lvl5pPr marL="2877820" indent="-1099820" algn="l">
              <a:spcBef>
                <a:spcPts val="10500"/>
              </a:spcBef>
              <a:buSzPct val="75000"/>
              <a:buChar char="•"/>
              <a:defRPr sz="9400"/>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7099101" y="12285761"/>
            <a:ext cx="5625704" cy="4112122"/>
          </a:xfrm>
          <a:prstGeom prst="rect">
            <a:avLst/>
          </a:prstGeom>
        </p:spPr>
        <p:txBody>
          <a:bodyPr lIns="91439" tIns="45719" rIns="91439" bIns="45719">
            <a:noAutofit/>
          </a:bodyPr>
          <a:lstStyle/>
          <a:p>
            <a:endParaRPr/>
          </a:p>
        </p:txBody>
      </p:sp>
      <p:sp>
        <p:nvSpPr>
          <p:cNvPr id="84" name="图像"/>
          <p:cNvSpPr>
            <a:spLocks noGrp="1"/>
          </p:cNvSpPr>
          <p:nvPr>
            <p:ph type="pic" sz="quarter" idx="14"/>
          </p:nvPr>
        </p:nvSpPr>
        <p:spPr>
          <a:xfrm>
            <a:off x="7099101" y="7718226"/>
            <a:ext cx="5625704" cy="4112122"/>
          </a:xfrm>
          <a:prstGeom prst="rect">
            <a:avLst/>
          </a:prstGeom>
        </p:spPr>
        <p:txBody>
          <a:bodyPr lIns="91439" tIns="45719" rIns="91439" bIns="45719">
            <a:noAutofit/>
          </a:bodyPr>
          <a:lstStyle/>
          <a:p>
            <a:endParaRPr/>
          </a:p>
        </p:txBody>
      </p:sp>
      <p:sp>
        <p:nvSpPr>
          <p:cNvPr id="85" name="图像"/>
          <p:cNvSpPr>
            <a:spLocks noGrp="1"/>
          </p:cNvSpPr>
          <p:nvPr>
            <p:ph type="pic" sz="quarter" idx="15"/>
          </p:nvPr>
        </p:nvSpPr>
        <p:spPr>
          <a:xfrm>
            <a:off x="1004589" y="7718226"/>
            <a:ext cx="5625704" cy="8679657"/>
          </a:xfrm>
          <a:prstGeom prst="rect">
            <a:avLst/>
          </a:prstGeom>
        </p:spPr>
        <p:txBody>
          <a:bodyPr lIns="91439" tIns="45719" rIns="91439" bIns="45719">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339453" y="8776394"/>
            <a:ext cx="11037094" cy="3482579"/>
          </a:xfrm>
          <a:prstGeom prst="rect">
            <a:avLst/>
          </a:prstGeom>
          <a:ln w="12700">
            <a:miter lim="400000"/>
          </a:ln>
        </p:spPr>
        <p:txBody>
          <a:bodyPr lIns="53578" tIns="53578" rIns="53578" bIns="53578" anchor="b">
            <a:normAutofit/>
          </a:bodyPr>
          <a:lstStyle/>
          <a:p>
            <a:r>
              <a:t>标题文本</a:t>
            </a:r>
          </a:p>
        </p:txBody>
      </p:sp>
      <p:sp>
        <p:nvSpPr>
          <p:cNvPr id="3" name="正文级别 1…"/>
          <p:cNvSpPr txBox="1">
            <a:spLocks noGrp="1"/>
          </p:cNvSpPr>
          <p:nvPr>
            <p:ph type="body" idx="1"/>
          </p:nvPr>
        </p:nvSpPr>
        <p:spPr>
          <a:xfrm>
            <a:off x="1339453" y="12352734"/>
            <a:ext cx="11037094" cy="1192114"/>
          </a:xfrm>
          <a:prstGeom prst="rect">
            <a:avLst/>
          </a:prstGeom>
          <a:ln w="12700">
            <a:miter lim="400000"/>
          </a:ln>
        </p:spPr>
        <p:txBody>
          <a:bodyPr lIns="53578" tIns="53578" rIns="53578" bIns="53578">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480681" y="16813113"/>
            <a:ext cx="741243" cy="780257"/>
          </a:xfrm>
          <a:prstGeom prst="rect">
            <a:avLst/>
          </a:prstGeom>
          <a:ln w="12700">
            <a:miter lim="400000"/>
          </a:ln>
        </p:spPr>
        <p:txBody>
          <a:bodyPr wrap="none" lIns="53578" tIns="53578" rIns="53578" bIns="53578">
            <a:spAutoFit/>
          </a:bodyPr>
          <a:lstStyle>
            <a:lvl1pPr>
              <a:defRPr sz="4400"/>
            </a:lvl1pPr>
          </a:lstStyle>
          <a:p>
            <a:fld id="{86CB4B4D-7CA3-9044-876B-883B54F8677D}" type="slidenum">
              <a:rPr/>
              <a:pPr/>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1pPr>
      <a:lvl2pPr marL="0" marR="0" indent="2286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2pPr>
      <a:lvl3pPr marL="0" marR="0" indent="4572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3pPr>
      <a:lvl4pPr marL="0" marR="0" indent="6858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4pPr>
      <a:lvl5pPr marL="0" marR="0" indent="9144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5pPr>
      <a:lvl6pPr marL="0" marR="0" indent="11430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6pPr>
      <a:lvl7pPr marL="0" marR="0" indent="13716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7pPr>
      <a:lvl8pPr marL="0" marR="0" indent="16002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8pPr>
      <a:lvl9pPr marL="0" marR="0" indent="1828800" algn="ctr" defTabSz="1460500" rtl="0" latinLnBrk="0">
        <a:lnSpc>
          <a:spcPct val="100000"/>
        </a:lnSpc>
        <a:spcBef>
          <a:spcPts val="0"/>
        </a:spcBef>
        <a:spcAft>
          <a:spcPts val="0"/>
        </a:spcAft>
        <a:buClrTx/>
        <a:buSzTx/>
        <a:buFontTx/>
        <a:buNone/>
        <a:defRPr sz="20000" b="0" i="0" u="none" strike="noStrike" cap="none" spc="0" baseline="0">
          <a:ln>
            <a:noFill/>
          </a:ln>
          <a:solidFill>
            <a:srgbClr val="FFFFFF"/>
          </a:solidFill>
          <a:uFillTx/>
          <a:latin typeface="+mn-lt"/>
          <a:ea typeface="+mn-ea"/>
          <a:cs typeface="+mn-cs"/>
          <a:sym typeface="Helvetica Light"/>
        </a:defRPr>
      </a:lvl9pPr>
    </p:titleStyle>
    <p:bodyStyle>
      <a:lvl1pPr marL="0" marR="0" indent="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1460500" rtl="0" latinLnBrk="0">
        <a:lnSpc>
          <a:spcPct val="100000"/>
        </a:lnSpc>
        <a:spcBef>
          <a:spcPts val="0"/>
        </a:spcBef>
        <a:spcAft>
          <a:spcPts val="0"/>
        </a:spcAft>
        <a:buClrTx/>
        <a:buSzTx/>
        <a:buFontTx/>
        <a:buNone/>
        <a:defRPr sz="80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1pPr>
      <a:lvl2pPr marL="0" marR="0" indent="2286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2pPr>
      <a:lvl3pPr marL="0" marR="0" indent="4572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3pPr>
      <a:lvl4pPr marL="0" marR="0" indent="6858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4pPr>
      <a:lvl5pPr marL="0" marR="0" indent="9144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5pPr>
      <a:lvl6pPr marL="0" marR="0" indent="11430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6pPr>
      <a:lvl7pPr marL="0" marR="0" indent="13716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7pPr>
      <a:lvl8pPr marL="0" marR="0" indent="16002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8pPr>
      <a:lvl9pPr marL="0" marR="0" indent="1828800" algn="ctr" defTabSz="1460500" rtl="0" latinLnBrk="0">
        <a:lnSpc>
          <a:spcPct val="100000"/>
        </a:lnSpc>
        <a:spcBef>
          <a:spcPts val="0"/>
        </a:spcBef>
        <a:spcAft>
          <a:spcPts val="0"/>
        </a:spcAft>
        <a:buClrTx/>
        <a:buSzTx/>
        <a:buFontTx/>
        <a:buNone/>
        <a:defRPr sz="4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43121" y="7954898"/>
            <a:ext cx="10367421" cy="25704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1460500" rtl="0" fontAlgn="auto" latinLnBrk="0" hangingPunct="0">
              <a:lnSpc>
                <a:spcPct val="100000"/>
              </a:lnSpc>
              <a:spcBef>
                <a:spcPts val="0"/>
              </a:spcBef>
              <a:spcAft>
                <a:spcPts val="0"/>
              </a:spcAft>
              <a:buClrTx/>
              <a:buSzTx/>
              <a:buFontTx/>
              <a:buNone/>
            </a:pPr>
            <a:r>
              <a:rPr kumimoji="0" lang="en-US" altLang="zh-CN"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1.</a:t>
            </a:r>
            <a:r>
              <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安装成功并可以正常</a:t>
            </a:r>
            <a:endParaRPr kumimoji="0" lang="en-US" altLang="zh-CN"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a:p>
            <a:pPr marL="0" marR="0" indent="0" algn="ctr" defTabSz="1460500" rtl="0" fontAlgn="auto" latinLnBrk="0" hangingPunct="0">
              <a:lnSpc>
                <a:spcPct val="100000"/>
              </a:lnSpc>
              <a:spcBef>
                <a:spcPts val="0"/>
              </a:spcBef>
              <a:spcAft>
                <a:spcPts val="0"/>
              </a:spcAft>
              <a:buClrTx/>
              <a:buSzTx/>
              <a:buFontTx/>
              <a:buNone/>
            </a:pPr>
            <a:r>
              <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使用的海信收银软件</a:t>
            </a:r>
            <a:endParaRPr kumimoji="0" lang="zh-CN" sz="9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p:txBody>
      </p:sp>
      <p:sp>
        <p:nvSpPr>
          <p:cNvPr id="5" name="文本框 4"/>
          <p:cNvSpPr txBox="1"/>
          <p:nvPr/>
        </p:nvSpPr>
        <p:spPr>
          <a:xfrm>
            <a:off x="1343121" y="12739306"/>
            <a:ext cx="10367421" cy="25704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1460500" rtl="0" fontAlgn="auto" latinLnBrk="0" hangingPunct="0">
              <a:lnSpc>
                <a:spcPct val="100000"/>
              </a:lnSpc>
              <a:spcBef>
                <a:spcPts val="0"/>
              </a:spcBef>
              <a:spcAft>
                <a:spcPts val="0"/>
              </a:spcAft>
              <a:buClrTx/>
              <a:buSzTx/>
              <a:buFontTx/>
              <a:buNone/>
            </a:pPr>
            <a:r>
              <a:rPr kumimoji="0" lang="en-US" altLang="zh-CN"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2.</a:t>
            </a:r>
            <a:r>
              <a:rPr lang="zh-CN" altLang="en-US" sz="8000" dirty="0" smtClean="0">
                <a:solidFill>
                  <a:schemeClr val="bg1"/>
                </a:solidFill>
                <a:ea typeface="宋体" panose="02010600030101010101" pitchFamily="2" charset="-122"/>
              </a:rPr>
              <a:t>通道配置成功的收款</a:t>
            </a:r>
            <a:endParaRPr lang="en-US" altLang="zh-CN" sz="8000" dirty="0" smtClean="0">
              <a:solidFill>
                <a:schemeClr val="bg1"/>
              </a:solidFill>
              <a:ea typeface="宋体" panose="02010600030101010101" pitchFamily="2" charset="-122"/>
            </a:endParaRPr>
          </a:p>
          <a:p>
            <a:pPr marL="0" marR="0" indent="0" algn="ctr" defTabSz="1460500" rtl="0" fontAlgn="auto" latinLnBrk="0" hangingPunct="0">
              <a:lnSpc>
                <a:spcPct val="100000"/>
              </a:lnSpc>
              <a:spcBef>
                <a:spcPts val="0"/>
              </a:spcBef>
              <a:spcAft>
                <a:spcPts val="0"/>
              </a:spcAft>
              <a:buClrTx/>
              <a:buSzTx/>
              <a:buFontTx/>
              <a:buNone/>
            </a:pPr>
            <a:r>
              <a:rPr lang="zh-CN" altLang="en-US" sz="8000" dirty="0" smtClean="0">
                <a:solidFill>
                  <a:schemeClr val="bg1"/>
                </a:solidFill>
                <a:ea typeface="宋体" panose="02010600030101010101" pitchFamily="2" charset="-122"/>
              </a:rPr>
              <a:t>小精灵门店账号</a:t>
            </a:r>
            <a:endPar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p:txBody>
      </p:sp>
      <p:sp>
        <p:nvSpPr>
          <p:cNvPr id="2" name="文本框 1"/>
          <p:cNvSpPr txBox="1"/>
          <p:nvPr/>
        </p:nvSpPr>
        <p:spPr>
          <a:xfrm>
            <a:off x="701921" y="2574325"/>
            <a:ext cx="11649824" cy="28781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1460500" rtl="0" fontAlgn="auto" latinLnBrk="0" hangingPunct="0">
              <a:lnSpc>
                <a:spcPct val="100000"/>
              </a:lnSpc>
              <a:spcBef>
                <a:spcPts val="0"/>
              </a:spcBef>
              <a:spcAft>
                <a:spcPts val="0"/>
              </a:spcAft>
              <a:buClrTx/>
              <a:buSzTx/>
              <a:buFontTx/>
              <a:buNone/>
            </a:pPr>
            <a:r>
              <a:rPr lang="zh-CN" altLang="en-US" dirty="0" smtClean="0">
                <a:solidFill>
                  <a:schemeClr val="bg1"/>
                </a:solidFill>
                <a:ea typeface="宋体" panose="02010600030101010101" pitchFamily="2" charset="-122"/>
              </a:rPr>
              <a:t>收款小精灵海信接口版</a:t>
            </a:r>
            <a:endParaRPr lang="en-US" altLang="zh-CN" dirty="0" smtClean="0">
              <a:solidFill>
                <a:schemeClr val="bg1"/>
              </a:solidFill>
              <a:ea typeface="宋体" panose="02010600030101010101" pitchFamily="2" charset="-122"/>
            </a:endParaRPr>
          </a:p>
          <a:p>
            <a:pPr marL="0" marR="0" indent="0" algn="ctr" defTabSz="1460500" rtl="0" fontAlgn="auto" latinLnBrk="0" hangingPunct="0">
              <a:lnSpc>
                <a:spcPct val="100000"/>
              </a:lnSpc>
              <a:spcBef>
                <a:spcPts val="0"/>
              </a:spcBef>
              <a:spcAft>
                <a:spcPts val="0"/>
              </a:spcAft>
              <a:buClrTx/>
              <a:buSzTx/>
              <a:buFontTx/>
              <a:buNone/>
            </a:pPr>
            <a:r>
              <a:rPr lang="zh-CN" altLang="en-US" dirty="0" smtClean="0">
                <a:solidFill>
                  <a:schemeClr val="bg1"/>
                </a:solidFill>
                <a:ea typeface="宋体" panose="02010600030101010101" pitchFamily="2" charset="-122"/>
              </a:rPr>
              <a:t>安装设置前提</a:t>
            </a:r>
            <a:endParaRPr kumimoji="0" lang="zh-CN" sz="9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p:txBody>
      </p:sp>
      <p:sp>
        <p:nvSpPr>
          <p:cNvPr id="6" name="文本框 5"/>
          <p:cNvSpPr txBox="1"/>
          <p:nvPr/>
        </p:nvSpPr>
        <p:spPr>
          <a:xfrm>
            <a:off x="1432086" y="17523714"/>
            <a:ext cx="10189488" cy="25704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1460500" rtl="0" fontAlgn="auto" latinLnBrk="0" hangingPunct="0">
              <a:lnSpc>
                <a:spcPct val="100000"/>
              </a:lnSpc>
              <a:spcBef>
                <a:spcPts val="0"/>
              </a:spcBef>
              <a:spcAft>
                <a:spcPts val="0"/>
              </a:spcAft>
              <a:buClrTx/>
              <a:buSzTx/>
              <a:buFontTx/>
              <a:buNone/>
            </a:pPr>
            <a:r>
              <a:rPr kumimoji="0" 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3.</a:t>
            </a:r>
            <a:r>
              <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rPr>
              <a:t>下载</a:t>
            </a:r>
            <a:r>
              <a:rPr lang="zh-CN" altLang="en-US" sz="8000" dirty="0" smtClean="0">
                <a:solidFill>
                  <a:schemeClr val="bg1"/>
                </a:solidFill>
                <a:ea typeface="宋体" panose="02010600030101010101" pitchFamily="2" charset="-122"/>
              </a:rPr>
              <a:t>收款</a:t>
            </a:r>
            <a:r>
              <a:rPr lang="zh-CN" altLang="en-US" sz="8000" dirty="0">
                <a:solidFill>
                  <a:schemeClr val="bg1"/>
                </a:solidFill>
                <a:ea typeface="宋体" panose="02010600030101010101" pitchFamily="2" charset="-122"/>
              </a:rPr>
              <a:t>小</a:t>
            </a:r>
            <a:r>
              <a:rPr lang="zh-CN" altLang="en-US" sz="8000" dirty="0" smtClean="0">
                <a:solidFill>
                  <a:schemeClr val="bg1"/>
                </a:solidFill>
                <a:ea typeface="宋体" panose="02010600030101010101" pitchFamily="2" charset="-122"/>
              </a:rPr>
              <a:t>精灵海信</a:t>
            </a:r>
            <a:endParaRPr lang="en-US" altLang="zh-CN" sz="8000" dirty="0" smtClean="0">
              <a:solidFill>
                <a:schemeClr val="bg1"/>
              </a:solidFill>
              <a:ea typeface="宋体" panose="02010600030101010101" pitchFamily="2" charset="-122"/>
            </a:endParaRPr>
          </a:p>
          <a:p>
            <a:pPr marL="0" marR="0" indent="0" algn="ctr" defTabSz="1460500" rtl="0" fontAlgn="auto" latinLnBrk="0" hangingPunct="0">
              <a:lnSpc>
                <a:spcPct val="100000"/>
              </a:lnSpc>
              <a:spcBef>
                <a:spcPts val="0"/>
              </a:spcBef>
              <a:spcAft>
                <a:spcPts val="0"/>
              </a:spcAft>
              <a:buClrTx/>
              <a:buSzTx/>
              <a:buFontTx/>
              <a:buNone/>
            </a:pPr>
            <a:r>
              <a:rPr lang="zh-CN" altLang="en-US" sz="8000" dirty="0" smtClean="0">
                <a:solidFill>
                  <a:schemeClr val="bg1"/>
                </a:solidFill>
                <a:ea typeface="宋体" panose="02010600030101010101" pitchFamily="2" charset="-122"/>
              </a:rPr>
              <a:t>接口版安装配置文件</a:t>
            </a:r>
            <a:endParaRPr kumimoji="0" lang="zh-CN" altLang="en-US" sz="8000" b="0" i="0" u="none" strike="noStrike" cap="none" spc="0" normalizeH="0" baseline="0" dirty="0" smtClean="0">
              <a:ln>
                <a:noFill/>
              </a:ln>
              <a:solidFill>
                <a:schemeClr val="bg1"/>
              </a:solidFill>
              <a:effectLst/>
              <a:uFillTx/>
              <a:latin typeface="+mn-lt"/>
              <a:ea typeface="宋体" panose="02010600030101010101" pitchFamily="2" charset="-122"/>
              <a:cs typeface="+mn-cs"/>
              <a:sym typeface="Helvetica Light"/>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运行下载好的.net安装包，逐步操作，完成安装！如提示收银机已安装过.net2.0,请跳过此步骤"/>
          <p:cNvSpPr txBox="1"/>
          <p:nvPr/>
        </p:nvSpPr>
        <p:spPr>
          <a:xfrm>
            <a:off x="1790994" y="1123448"/>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3</a:t>
            </a:r>
            <a:r>
              <a:rPr lang="zh-CN" altLang="en-US" dirty="0" smtClean="0">
                <a:ea typeface="宋体" panose="02010600030101010101" pitchFamily="2" charset="-122"/>
              </a:rPr>
              <a:t>、输入客户支付交易记录中的商品订单号</a:t>
            </a:r>
            <a:endParaRPr lang="zh-CN" altLang="en-US" dirty="0">
              <a:ea typeface="宋体" panose="02010600030101010101" pitchFamily="2" charset="-122"/>
            </a:endParaRPr>
          </a:p>
        </p:txBody>
      </p:sp>
      <p:sp>
        <p:nvSpPr>
          <p:cNvPr id="9" name="运行下载好的.net安装包，逐步操作，完成安装！如提示收银机已安装过.net2.0,请跳过此步骤"/>
          <p:cNvSpPr txBox="1"/>
          <p:nvPr/>
        </p:nvSpPr>
        <p:spPr>
          <a:xfrm>
            <a:off x="1727932" y="12624736"/>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4</a:t>
            </a:r>
            <a:r>
              <a:rPr lang="zh-CN" altLang="en-US" dirty="0" smtClean="0">
                <a:ea typeface="宋体" panose="02010600030101010101" pitchFamily="2" charset="-122"/>
              </a:rPr>
              <a:t>、退款成功界面</a:t>
            </a:r>
            <a:endParaRPr lang="zh-CN" altLang="en-US" dirty="0">
              <a:ea typeface="宋体" panose="02010600030101010101" pitchFamily="2" charset="-122"/>
            </a:endParaRPr>
          </a:p>
        </p:txBody>
      </p:sp>
      <p:sp>
        <p:nvSpPr>
          <p:cNvPr id="12" name="第3步：…"/>
          <p:cNvSpPr txBox="1"/>
          <p:nvPr/>
        </p:nvSpPr>
        <p:spPr>
          <a:xfrm>
            <a:off x="4352996" y="14917507"/>
            <a:ext cx="4724851" cy="1493197"/>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smtClean="0"/>
              <a:t>注意事项</a:t>
            </a:r>
            <a:endParaRPr dirty="0"/>
          </a:p>
        </p:txBody>
      </p:sp>
      <p:pic>
        <p:nvPicPr>
          <p:cNvPr id="9218" name="Picture 2"/>
          <p:cNvPicPr>
            <a:picLocks noChangeAspect="1" noChangeArrowheads="1"/>
          </p:cNvPicPr>
          <p:nvPr/>
        </p:nvPicPr>
        <p:blipFill>
          <a:blip r:embed="rId2" cstate="print"/>
          <a:srcRect/>
          <a:stretch>
            <a:fillRect/>
          </a:stretch>
        </p:blipFill>
        <p:spPr bwMode="auto">
          <a:xfrm>
            <a:off x="4162425" y="2638425"/>
            <a:ext cx="4953000" cy="8719106"/>
          </a:xfrm>
          <a:prstGeom prst="rect">
            <a:avLst/>
          </a:prstGeom>
          <a:noFill/>
          <a:ln w="9525">
            <a:noFill/>
            <a:miter lim="800000"/>
            <a:headEnd/>
            <a:tailEnd/>
          </a:ln>
        </p:spPr>
      </p:pic>
      <p:pic>
        <p:nvPicPr>
          <p:cNvPr id="9219" name="Picture 3"/>
          <p:cNvPicPr>
            <a:picLocks noChangeAspect="1" noChangeArrowheads="1"/>
          </p:cNvPicPr>
          <p:nvPr/>
        </p:nvPicPr>
        <p:blipFill>
          <a:blip r:embed="rId3" cstate="print"/>
          <a:srcRect/>
          <a:stretch>
            <a:fillRect/>
          </a:stretch>
        </p:blipFill>
        <p:spPr bwMode="auto">
          <a:xfrm>
            <a:off x="1176338" y="14578013"/>
            <a:ext cx="11556221" cy="8624887"/>
          </a:xfrm>
          <a:prstGeom prst="rect">
            <a:avLst/>
          </a:prstGeom>
          <a:noFill/>
          <a:ln w="9525">
            <a:noFill/>
            <a:miter lim="800000"/>
            <a:headEnd/>
            <a:tailEnd/>
          </a:ln>
        </p:spPr>
      </p:pic>
    </p:spTree>
    <p:extLst>
      <p:ext uri="{BB962C8B-B14F-4D97-AF65-F5344CB8AC3E}">
        <p14:creationId xmlns:p14="http://schemas.microsoft.com/office/powerpoint/2010/main" val="77797354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stretch>
            <a:fillRect/>
          </a:stretch>
        </p:blipFill>
        <p:spPr>
          <a:xfrm>
            <a:off x="2082166" y="2406609"/>
            <a:ext cx="9266513" cy="8157799"/>
          </a:xfrm>
          <a:prstGeom prst="rect">
            <a:avLst/>
          </a:prstGeom>
        </p:spPr>
      </p:pic>
      <p:sp>
        <p:nvSpPr>
          <p:cNvPr id="8" name="运行下载好的.net安装包，逐步操作，完成安装！如提示收银机已安装过.net2.0,请跳过此步骤"/>
          <p:cNvSpPr txBox="1"/>
          <p:nvPr/>
        </p:nvSpPr>
        <p:spPr>
          <a:xfrm>
            <a:off x="1570277" y="935143"/>
            <a:ext cx="11623476" cy="721995"/>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若需要原支付方式退款，则还需要勾选此设置</a:t>
            </a:r>
            <a:endParaRPr lang="zh-CN" altLang="en-US" dirty="0">
              <a:ea typeface="宋体" panose="02010600030101010101" pitchFamily="2" charset="-122"/>
            </a:endParaRPr>
          </a:p>
        </p:txBody>
      </p:sp>
      <p:sp>
        <p:nvSpPr>
          <p:cNvPr id="9" name="运行下载好的.net安装包，逐步操作，完成安装！如提示收银机已安装过.net2.0,请跳过此步骤"/>
          <p:cNvSpPr txBox="1"/>
          <p:nvPr/>
        </p:nvSpPr>
        <p:spPr>
          <a:xfrm>
            <a:off x="1570277" y="11313879"/>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至此安装以及设置步骤全部完成可以使用收银软件直接进行微信和支付宝的收款了</a:t>
            </a:r>
            <a:endParaRPr lang="zh-CN" altLang="en-US" dirty="0">
              <a:ea typeface="宋体" panose="02010600030101010101" pitchFamily="2" charset="-122"/>
            </a:endParaRPr>
          </a:p>
        </p:txBody>
      </p:sp>
      <p:sp>
        <p:nvSpPr>
          <p:cNvPr id="11" name="矩形"/>
          <p:cNvSpPr/>
          <p:nvPr/>
        </p:nvSpPr>
        <p:spPr>
          <a:xfrm>
            <a:off x="0" y="13232323"/>
            <a:ext cx="13716001" cy="4863566"/>
          </a:xfrm>
          <a:prstGeom prst="rect">
            <a:avLst/>
          </a:prstGeom>
          <a:solidFill>
            <a:srgbClr val="12BE8E"/>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2" name="第3步：…"/>
          <p:cNvSpPr txBox="1"/>
          <p:nvPr/>
        </p:nvSpPr>
        <p:spPr>
          <a:xfrm>
            <a:off x="4352996" y="14917507"/>
            <a:ext cx="4724851" cy="1493197"/>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smtClean="0"/>
              <a:t>注意事项</a:t>
            </a:r>
            <a:endParaRPr dirty="0"/>
          </a:p>
        </p:txBody>
      </p:sp>
      <p:sp>
        <p:nvSpPr>
          <p:cNvPr id="13" name="第4步：…"/>
          <p:cNvSpPr txBox="1"/>
          <p:nvPr/>
        </p:nvSpPr>
        <p:spPr>
          <a:xfrm>
            <a:off x="1088487" y="18982801"/>
            <a:ext cx="11818139" cy="1339309"/>
          </a:xfrm>
          <a:prstGeom prst="rect">
            <a:avLst/>
          </a:prstGeom>
          <a:ln w="12700">
            <a:miter lim="400000"/>
          </a:ln>
        </p:spPr>
        <p:txBody>
          <a:bodyPr wrap="none" lIns="53578" tIns="53578" rIns="53578" bIns="53578" anchor="ctr">
            <a:spAutoFit/>
          </a:bodyPr>
          <a:lstStyle/>
          <a:p>
            <a:pPr algn="l"/>
            <a:r>
              <a:rPr lang="en-US" altLang="zh-CN" sz="4000" dirty="0" smtClean="0">
                <a:solidFill>
                  <a:srgbClr val="FF0000"/>
                </a:solidFill>
              </a:rPr>
              <a:t>1.</a:t>
            </a:r>
            <a:r>
              <a:rPr lang="zh-CN" altLang="en-US" sz="4000" dirty="0" smtClean="0">
                <a:solidFill>
                  <a:srgbClr val="FF0000"/>
                </a:solidFill>
              </a:rPr>
              <a:t>若支付时长时间不提示成功，请提示商人输入支付</a:t>
            </a:r>
            <a:endParaRPr lang="en-US" altLang="zh-CN" sz="4000" dirty="0" smtClean="0">
              <a:solidFill>
                <a:srgbClr val="FF0000"/>
              </a:solidFill>
            </a:endParaRPr>
          </a:p>
          <a:p>
            <a:pPr algn="l"/>
            <a:r>
              <a:rPr lang="zh-CN" altLang="en-US" sz="4000" dirty="0" smtClean="0">
                <a:solidFill>
                  <a:srgbClr val="FF0000"/>
                </a:solidFill>
              </a:rPr>
              <a:t>密码</a:t>
            </a:r>
            <a:endParaRPr lang="zh-CN" sz="4000" dirty="0">
              <a:solidFill>
                <a:srgbClr val="FF0000"/>
              </a:solidFill>
              <a:ea typeface="宋体" panose="02010600030101010101" pitchFamily="2" charset="-122"/>
            </a:endParaRPr>
          </a:p>
        </p:txBody>
      </p:sp>
      <p:sp>
        <p:nvSpPr>
          <p:cNvPr id="14" name="第4步：…"/>
          <p:cNvSpPr txBox="1"/>
          <p:nvPr/>
        </p:nvSpPr>
        <p:spPr>
          <a:xfrm>
            <a:off x="1088487" y="21640275"/>
            <a:ext cx="11818139" cy="1339309"/>
          </a:xfrm>
          <a:prstGeom prst="rect">
            <a:avLst/>
          </a:prstGeom>
          <a:ln w="12700">
            <a:miter lim="400000"/>
          </a:ln>
        </p:spPr>
        <p:txBody>
          <a:bodyPr wrap="none" lIns="53578" tIns="53578" rIns="53578" bIns="53578" anchor="ctr">
            <a:spAutoFit/>
          </a:bodyPr>
          <a:lstStyle/>
          <a:p>
            <a:pPr algn="l"/>
            <a:r>
              <a:rPr lang="en-US" altLang="zh-CN" sz="4000" dirty="0">
                <a:solidFill>
                  <a:srgbClr val="FF0000"/>
                </a:solidFill>
              </a:rPr>
              <a:t>2</a:t>
            </a:r>
            <a:r>
              <a:rPr lang="en-US" altLang="zh-CN" sz="4000" dirty="0" smtClean="0">
                <a:solidFill>
                  <a:srgbClr val="FF0000"/>
                </a:solidFill>
              </a:rPr>
              <a:t>.</a:t>
            </a:r>
            <a:r>
              <a:rPr lang="zh-CN" altLang="en-US" sz="4000" dirty="0" smtClean="0">
                <a:solidFill>
                  <a:srgbClr val="FF0000"/>
                </a:solidFill>
              </a:rPr>
              <a:t>若支付时需要客人输入支付密码，则该订单无法原</a:t>
            </a:r>
            <a:endParaRPr lang="en-US" altLang="zh-CN" sz="4000" dirty="0" smtClean="0">
              <a:solidFill>
                <a:srgbClr val="FF0000"/>
              </a:solidFill>
            </a:endParaRPr>
          </a:p>
          <a:p>
            <a:pPr algn="l"/>
            <a:r>
              <a:rPr lang="zh-CN" altLang="en-US" sz="4000" dirty="0" smtClean="0">
                <a:solidFill>
                  <a:srgbClr val="FF0000"/>
                </a:solidFill>
              </a:rPr>
              <a:t>支付方式退款，请使用现金补退</a:t>
            </a:r>
            <a:endParaRPr lang="zh-CN" sz="4000" dirty="0">
              <a:solidFill>
                <a:srgbClr val="FF0000"/>
              </a:solidFill>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矩形"/>
          <p:cNvSpPr/>
          <p:nvPr/>
        </p:nvSpPr>
        <p:spPr>
          <a:xfrm>
            <a:off x="-1" y="-108439"/>
            <a:ext cx="13716001" cy="4863566"/>
          </a:xfrm>
          <a:prstGeom prst="rect">
            <a:avLst/>
          </a:prstGeom>
          <a:solidFill>
            <a:srgbClr val="12BE8E"/>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26" name="第1步：…"/>
          <p:cNvSpPr txBox="1"/>
          <p:nvPr/>
        </p:nvSpPr>
        <p:spPr>
          <a:xfrm>
            <a:off x="1325131" y="884248"/>
            <a:ext cx="10495661" cy="2878192"/>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a:t>一</a:t>
            </a:r>
            <a:r>
              <a:rPr dirty="0" smtClean="0"/>
              <a:t>：</a:t>
            </a:r>
            <a:r>
              <a:rPr lang="zh-CN" altLang="en-US" dirty="0" smtClean="0"/>
              <a:t>前台配置文件的</a:t>
            </a:r>
            <a:endParaRPr lang="en-US" altLang="zh-CN" dirty="0" smtClean="0"/>
          </a:p>
          <a:p>
            <a:pPr algn="l">
              <a:defRPr>
                <a:latin typeface="Lantinghei SC Extralight"/>
                <a:ea typeface="Lantinghei SC Extralight"/>
                <a:cs typeface="Lantinghei SC Extralight"/>
                <a:sym typeface="Lantinghei SC Extralight"/>
              </a:defRPr>
            </a:pPr>
            <a:r>
              <a:rPr lang="zh-CN" altLang="en-US" dirty="0" smtClean="0"/>
              <a:t>替换以及前台设置</a:t>
            </a:r>
            <a:endParaRPr lang="en-US" altLang="zh-CN" dirty="0" smtClean="0">
              <a:ea typeface="宋体" panose="02010600030101010101" pitchFamily="2" charset="-122"/>
            </a:endParaRPr>
          </a:p>
        </p:txBody>
      </p:sp>
      <p:sp>
        <p:nvSpPr>
          <p:cNvPr id="8" name="运行下载好的.net安装包，逐步操作，完成安装！如提示收银机已安装过.net2.0,请跳过此步骤"/>
          <p:cNvSpPr txBox="1"/>
          <p:nvPr/>
        </p:nvSpPr>
        <p:spPr>
          <a:xfrm>
            <a:off x="1312980" y="4948030"/>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1</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、将收款机端配置文件复制到收银软件前台根目录</a:t>
            </a:r>
          </a:p>
        </p:txBody>
      </p:sp>
      <p:sp>
        <p:nvSpPr>
          <p:cNvPr id="4" name="运行下载好的.net安装包，逐步操作，完成安装！如提示收银机已安装过.net2.0,请跳过此步骤"/>
          <p:cNvSpPr txBox="1"/>
          <p:nvPr/>
        </p:nvSpPr>
        <p:spPr>
          <a:xfrm>
            <a:off x="1267415" y="14642205"/>
            <a:ext cx="11623476" cy="1954862"/>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2</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、使用文本打开并编辑文件中的 “</a:t>
            </a:r>
            <a:r>
              <a:rPr lang="en-US" altLang="zh-CN" dirty="0" err="1" smtClean="0">
                <a:solidFill>
                  <a:schemeClr val="bg2"/>
                </a:solidFill>
                <a:effectLst>
                  <a:innerShdw blurRad="63500" dist="50800" dir="13500000">
                    <a:srgbClr val="000000">
                      <a:alpha val="50000"/>
                    </a:srgbClr>
                  </a:innerShdw>
                </a:effectLst>
                <a:ea typeface="宋体" panose="02010600030101010101" pitchFamily="2" charset="-122"/>
              </a:rPr>
              <a:t>wec.ini</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 </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并修改“</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NAME</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CODE</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”为门店真实数值，“</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SERVER_IP</a:t>
            </a:r>
            <a:r>
              <a:rPr lang="zh-CN" altLang="en-US" dirty="0" smtClean="0">
                <a:solidFill>
                  <a:schemeClr val="bg2"/>
                </a:solidFill>
                <a:effectLst>
                  <a:innerShdw blurRad="63500" dist="50800" dir="13500000">
                    <a:srgbClr val="000000">
                      <a:alpha val="50000"/>
                    </a:srgbClr>
                  </a:innerShdw>
                </a:effectLst>
                <a:ea typeface="宋体" panose="02010600030101010101" pitchFamily="2" charset="-122"/>
              </a:rPr>
              <a:t>”修改为收银软件后台</a:t>
            </a:r>
            <a:r>
              <a:rPr lang="en-US" altLang="zh-CN" dirty="0" smtClean="0">
                <a:solidFill>
                  <a:schemeClr val="bg2"/>
                </a:solidFill>
                <a:effectLst>
                  <a:innerShdw blurRad="63500" dist="50800" dir="13500000">
                    <a:srgbClr val="000000">
                      <a:alpha val="50000"/>
                    </a:srgbClr>
                  </a:innerShdw>
                </a:effectLst>
                <a:ea typeface="宋体" panose="02010600030101010101" pitchFamily="2" charset="-122"/>
              </a:rPr>
              <a:t>IP</a:t>
            </a:r>
            <a:endParaRPr lang="zh-CN" altLang="en-US" dirty="0" smtClean="0">
              <a:solidFill>
                <a:schemeClr val="bg2"/>
              </a:solidFill>
              <a:effectLst>
                <a:innerShdw blurRad="63500" dist="50800" dir="13500000">
                  <a:srgbClr val="000000">
                    <a:alpha val="50000"/>
                  </a:srgbClr>
                </a:innerShdw>
              </a:effectLst>
              <a:ea typeface="宋体" panose="02010600030101010101" pitchFamily="2" charset="-122"/>
            </a:endParaRPr>
          </a:p>
        </p:txBody>
      </p:sp>
      <p:pic>
        <p:nvPicPr>
          <p:cNvPr id="1026" name="Picture 2"/>
          <p:cNvPicPr>
            <a:picLocks noChangeAspect="1" noChangeArrowheads="1"/>
          </p:cNvPicPr>
          <p:nvPr/>
        </p:nvPicPr>
        <p:blipFill>
          <a:blip r:embed="rId2" cstate="print"/>
          <a:srcRect/>
          <a:stretch>
            <a:fillRect/>
          </a:stretch>
        </p:blipFill>
        <p:spPr bwMode="auto">
          <a:xfrm>
            <a:off x="1306567" y="5881031"/>
            <a:ext cx="11400440" cy="859503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668682" y="16726222"/>
            <a:ext cx="10502297" cy="7626247"/>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运行下载好的.net安装包，逐步操作，完成安装！如提示收银机已安装过.net2.0,请跳过此步骤"/>
          <p:cNvSpPr txBox="1"/>
          <p:nvPr/>
        </p:nvSpPr>
        <p:spPr>
          <a:xfrm>
            <a:off x="1076344" y="1220398"/>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3</a:t>
            </a:r>
            <a:r>
              <a:rPr lang="zh-CN" altLang="en-US" dirty="0" smtClean="0">
                <a:ea typeface="宋体" panose="02010600030101010101" pitchFamily="2" charset="-122"/>
              </a:rPr>
              <a:t>、进入收银软件前台键盘设置</a:t>
            </a:r>
            <a:endParaRPr lang="zh-CN" altLang="en-US" dirty="0">
              <a:ea typeface="宋体" panose="02010600030101010101" pitchFamily="2" charset="-122"/>
            </a:endParaRPr>
          </a:p>
        </p:txBody>
      </p:sp>
      <p:sp>
        <p:nvSpPr>
          <p:cNvPr id="9" name="运行下载好的.net安装包，逐步操作，完成安装！如提示收银机已安装过.net2.0,请跳过此步骤"/>
          <p:cNvSpPr txBox="1"/>
          <p:nvPr/>
        </p:nvSpPr>
        <p:spPr>
          <a:xfrm>
            <a:off x="1076344" y="13240457"/>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4</a:t>
            </a:r>
            <a:r>
              <a:rPr lang="zh-CN" altLang="en-US" dirty="0" smtClean="0">
                <a:ea typeface="宋体" panose="02010600030101010101" pitchFamily="2" charset="-122"/>
              </a:rPr>
              <a:t>、设置全支付按键（例如：</a:t>
            </a:r>
            <a:r>
              <a:rPr lang="en-US" altLang="zh-CN" dirty="0" smtClean="0">
                <a:ea typeface="宋体" panose="02010600030101010101" pitchFamily="2" charset="-122"/>
              </a:rPr>
              <a:t>B </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并保存</a:t>
            </a:r>
            <a:endParaRPr lang="zh-CN" altLang="en-US" dirty="0">
              <a:ea typeface="宋体" panose="02010600030101010101" pitchFamily="2" charset="-122"/>
            </a:endParaRPr>
          </a:p>
        </p:txBody>
      </p:sp>
      <p:pic>
        <p:nvPicPr>
          <p:cNvPr id="2050" name="Picture 2"/>
          <p:cNvPicPr>
            <a:picLocks noChangeAspect="1" noChangeArrowheads="1"/>
          </p:cNvPicPr>
          <p:nvPr/>
        </p:nvPicPr>
        <p:blipFill>
          <a:blip r:embed="rId2" cstate="print"/>
          <a:srcRect/>
          <a:stretch>
            <a:fillRect/>
          </a:stretch>
        </p:blipFill>
        <p:spPr bwMode="auto">
          <a:xfrm>
            <a:off x="891902" y="3070005"/>
            <a:ext cx="11858607" cy="8943318"/>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049556" y="14799551"/>
            <a:ext cx="11625920" cy="8767834"/>
          </a:xfrm>
          <a:prstGeom prst="rect">
            <a:avLst/>
          </a:prstGeom>
          <a:noFill/>
          <a:ln w="9525">
            <a:noFill/>
            <a:miter lim="800000"/>
            <a:headEnd/>
            <a:tailEnd/>
          </a:ln>
        </p:spPr>
      </p:pic>
    </p:spTree>
    <p:extLst>
      <p:ext uri="{BB962C8B-B14F-4D97-AF65-F5344CB8AC3E}">
        <p14:creationId xmlns:p14="http://schemas.microsoft.com/office/powerpoint/2010/main" val="160855939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p:cNvSpPr/>
          <p:nvPr/>
        </p:nvSpPr>
        <p:spPr>
          <a:xfrm>
            <a:off x="-1" y="-123044"/>
            <a:ext cx="13716001" cy="4863566"/>
          </a:xfrm>
          <a:prstGeom prst="rect">
            <a:avLst/>
          </a:prstGeom>
          <a:solidFill>
            <a:srgbClr val="12BE8E"/>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34" name="第2步：…"/>
          <p:cNvSpPr txBox="1"/>
          <p:nvPr/>
        </p:nvSpPr>
        <p:spPr>
          <a:xfrm>
            <a:off x="951819" y="869642"/>
            <a:ext cx="11409373" cy="2878192"/>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a:t>二</a:t>
            </a:r>
            <a:r>
              <a:rPr dirty="0" smtClean="0"/>
              <a:t>：</a:t>
            </a:r>
            <a:r>
              <a:rPr lang="en-US" dirty="0" smtClean="0"/>
              <a:t>JDK</a:t>
            </a:r>
            <a:r>
              <a:rPr lang="zh-CN" altLang="en-US" dirty="0" smtClean="0"/>
              <a:t>环境安装以及</a:t>
            </a:r>
            <a:endParaRPr lang="en-US" altLang="zh-CN" dirty="0" smtClean="0"/>
          </a:p>
          <a:p>
            <a:pPr algn="l">
              <a:defRPr>
                <a:latin typeface="Lantinghei SC Extralight"/>
                <a:ea typeface="Lantinghei SC Extralight"/>
                <a:cs typeface="Lantinghei SC Extralight"/>
                <a:sym typeface="Lantinghei SC Extralight"/>
              </a:defRPr>
            </a:pPr>
            <a:r>
              <a:rPr lang="zh-CN" altLang="en-US" dirty="0" smtClean="0"/>
              <a:t>环境变量的配置</a:t>
            </a:r>
            <a:endParaRPr lang="zh-CN" altLang="en-US" dirty="0" smtClean="0">
              <a:ea typeface="宋体" panose="02010600030101010101" pitchFamily="2" charset="-122"/>
            </a:endParaRPr>
          </a:p>
        </p:txBody>
      </p:sp>
      <p:sp>
        <p:nvSpPr>
          <p:cNvPr id="8" name="运行下载好的.net安装包，逐步操作，完成安装！如提示收银机已安装过.net2.0,请跳过此步骤"/>
          <p:cNvSpPr txBox="1"/>
          <p:nvPr/>
        </p:nvSpPr>
        <p:spPr>
          <a:xfrm>
            <a:off x="1539634" y="5066364"/>
            <a:ext cx="11623476" cy="721995"/>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1</a:t>
            </a:r>
            <a:r>
              <a:rPr lang="zh-CN" altLang="en-US" dirty="0" smtClean="0">
                <a:ea typeface="宋体" panose="02010600030101010101" pitchFamily="2" charset="-122"/>
              </a:rPr>
              <a:t>、双击安装所提供的</a:t>
            </a:r>
            <a:r>
              <a:rPr lang="en-US" altLang="zh-CN" dirty="0" smtClean="0">
                <a:ea typeface="宋体" panose="02010600030101010101" pitchFamily="2" charset="-122"/>
              </a:rPr>
              <a:t>JDK</a:t>
            </a:r>
            <a:r>
              <a:rPr lang="zh-CN" altLang="en-US" dirty="0" smtClean="0">
                <a:ea typeface="宋体" panose="02010600030101010101" pitchFamily="2" charset="-122"/>
              </a:rPr>
              <a:t>文件直接下一步完成安装</a:t>
            </a:r>
            <a:endParaRPr lang="en-US" altLang="zh-CN" dirty="0" smtClean="0">
              <a:ea typeface="宋体" panose="02010600030101010101" pitchFamily="2" charset="-122"/>
            </a:endParaRPr>
          </a:p>
        </p:txBody>
      </p:sp>
      <p:sp>
        <p:nvSpPr>
          <p:cNvPr id="3" name="运行下载好的.net安装包，逐步操作，完成安装！如提示收银机已安装过.net2.0,请跳过此步骤"/>
          <p:cNvSpPr txBox="1"/>
          <p:nvPr/>
        </p:nvSpPr>
        <p:spPr>
          <a:xfrm>
            <a:off x="1602696" y="14701616"/>
            <a:ext cx="11623476" cy="721995"/>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2</a:t>
            </a:r>
            <a:r>
              <a:rPr lang="zh-CN" altLang="en-US" dirty="0" smtClean="0">
                <a:ea typeface="宋体" panose="02010600030101010101" pitchFamily="2" charset="-122"/>
              </a:rPr>
              <a:t>、新增环境变量“</a:t>
            </a:r>
            <a:r>
              <a:rPr lang="en-US" altLang="zh-CN" dirty="0" smtClean="0">
                <a:ea typeface="宋体" panose="02010600030101010101" pitchFamily="2" charset="-122"/>
              </a:rPr>
              <a:t>JAVA_HOME</a:t>
            </a:r>
            <a:r>
              <a:rPr lang="zh-CN" altLang="en-US" dirty="0" smtClean="0">
                <a:ea typeface="宋体" panose="02010600030101010101" pitchFamily="2" charset="-122"/>
              </a:rPr>
              <a:t>”</a:t>
            </a:r>
            <a:endParaRPr lang="en-US" altLang="zh-CN" dirty="0" smtClean="0">
              <a:ea typeface="宋体" panose="02010600030101010101" pitchFamily="2" charset="-122"/>
            </a:endParaRPr>
          </a:p>
        </p:txBody>
      </p:sp>
      <p:pic>
        <p:nvPicPr>
          <p:cNvPr id="3074" name="Picture 2"/>
          <p:cNvPicPr>
            <a:picLocks noChangeAspect="1" noChangeArrowheads="1"/>
          </p:cNvPicPr>
          <p:nvPr/>
        </p:nvPicPr>
        <p:blipFill>
          <a:blip r:embed="rId2" cstate="print"/>
          <a:srcRect/>
          <a:stretch>
            <a:fillRect/>
          </a:stretch>
        </p:blipFill>
        <p:spPr bwMode="auto">
          <a:xfrm>
            <a:off x="1257300" y="6190921"/>
            <a:ext cx="10945210" cy="8264186"/>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170755" y="15790150"/>
            <a:ext cx="11158604" cy="7826593"/>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运行下载好的.net安装包，逐步操作，完成安装！如提示收银机已安装过.net2.0,请跳过此步骤"/>
          <p:cNvSpPr txBox="1"/>
          <p:nvPr/>
        </p:nvSpPr>
        <p:spPr>
          <a:xfrm>
            <a:off x="1233999" y="1164870"/>
            <a:ext cx="11623476" cy="1339309"/>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3</a:t>
            </a:r>
            <a:r>
              <a:rPr lang="zh-CN" altLang="en-US" dirty="0" smtClean="0">
                <a:ea typeface="宋体" panose="02010600030101010101" pitchFamily="2" charset="-122"/>
              </a:rPr>
              <a:t>、编辑 系统变量  </a:t>
            </a:r>
            <a:r>
              <a:rPr lang="en-US" altLang="zh-CN" dirty="0" smtClean="0">
                <a:ea typeface="宋体" panose="02010600030101010101" pitchFamily="2" charset="-122"/>
              </a:rPr>
              <a:t>Path </a:t>
            </a:r>
            <a:r>
              <a:rPr lang="zh-CN" altLang="en-US" dirty="0" smtClean="0">
                <a:ea typeface="宋体" panose="02010600030101010101" pitchFamily="2" charset="-122"/>
              </a:rPr>
              <a:t>变量值并追加“</a:t>
            </a:r>
            <a:r>
              <a:rPr lang="en-US" altLang="zh-CN" dirty="0" smtClean="0">
                <a:ea typeface="宋体" panose="02010600030101010101" pitchFamily="2" charset="-122"/>
              </a:rPr>
              <a:t>;%JAVA_HOME%\</a:t>
            </a:r>
            <a:r>
              <a:rPr lang="en-US" altLang="zh-CN" dirty="0" err="1" smtClean="0">
                <a:ea typeface="宋体" panose="02010600030101010101" pitchFamily="2" charset="-122"/>
              </a:rPr>
              <a:t>jre</a:t>
            </a:r>
            <a:r>
              <a:rPr lang="en-US" altLang="zh-CN" dirty="0" smtClean="0">
                <a:ea typeface="宋体" panose="02010600030101010101" pitchFamily="2" charset="-122"/>
              </a:rPr>
              <a:t>\bin</a:t>
            </a:r>
            <a:r>
              <a:rPr lang="zh-CN" altLang="en-US" dirty="0" smtClean="0">
                <a:ea typeface="宋体" panose="02010600030101010101" pitchFamily="2" charset="-122"/>
              </a:rPr>
              <a:t>”</a:t>
            </a:r>
            <a:endParaRPr lang="zh-CN" altLang="en-US" dirty="0">
              <a:ea typeface="宋体" panose="02010600030101010101" pitchFamily="2" charset="-122"/>
            </a:endParaRPr>
          </a:p>
        </p:txBody>
      </p:sp>
      <p:sp>
        <p:nvSpPr>
          <p:cNvPr id="9" name="运行下载好的.net安装包，逐步操作，完成安装！如提示收银机已安装过.net2.0,请跳过此步骤"/>
          <p:cNvSpPr txBox="1"/>
          <p:nvPr/>
        </p:nvSpPr>
        <p:spPr>
          <a:xfrm>
            <a:off x="1076344" y="13575737"/>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4</a:t>
            </a:r>
            <a:r>
              <a:rPr lang="zh-CN" altLang="en-US" dirty="0" smtClean="0">
                <a:ea typeface="宋体" panose="02010600030101010101" pitchFamily="2" charset="-122"/>
              </a:rPr>
              <a:t>、验证</a:t>
            </a:r>
            <a:r>
              <a:rPr lang="en-US" altLang="zh-CN" dirty="0" smtClean="0">
                <a:ea typeface="宋体" panose="02010600030101010101" pitchFamily="2" charset="-122"/>
              </a:rPr>
              <a:t>JDK</a:t>
            </a:r>
            <a:r>
              <a:rPr lang="zh-CN" altLang="en-US" dirty="0" smtClean="0">
                <a:ea typeface="宋体" panose="02010600030101010101" pitchFamily="2" charset="-122"/>
              </a:rPr>
              <a:t>安装成功</a:t>
            </a:r>
            <a:endParaRPr lang="zh-CN" altLang="en-US" dirty="0">
              <a:ea typeface="宋体" panose="02010600030101010101" pitchFamily="2" charset="-122"/>
            </a:endParaRPr>
          </a:p>
        </p:txBody>
      </p:sp>
      <p:pic>
        <p:nvPicPr>
          <p:cNvPr id="4098" name="Picture 2"/>
          <p:cNvPicPr>
            <a:picLocks noChangeAspect="1" noChangeArrowheads="1"/>
          </p:cNvPicPr>
          <p:nvPr/>
        </p:nvPicPr>
        <p:blipFill>
          <a:blip r:embed="rId2" cstate="print"/>
          <a:srcRect/>
          <a:stretch>
            <a:fillRect/>
          </a:stretch>
        </p:blipFill>
        <p:spPr bwMode="auto">
          <a:xfrm>
            <a:off x="778094" y="3877299"/>
            <a:ext cx="12146376" cy="810134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773430" y="16100108"/>
            <a:ext cx="11526508" cy="2797492"/>
          </a:xfrm>
          <a:prstGeom prst="rect">
            <a:avLst/>
          </a:prstGeom>
          <a:noFill/>
          <a:ln w="9525">
            <a:noFill/>
            <a:miter lim="800000"/>
            <a:headEnd/>
            <a:tailEnd/>
          </a:ln>
        </p:spPr>
      </p:pic>
      <p:sp>
        <p:nvSpPr>
          <p:cNvPr id="10" name="运行下载好的.net安装包，逐步操作，完成安装！如提示收银机已安装过.net2.0,请跳过此步骤"/>
          <p:cNvSpPr txBox="1"/>
          <p:nvPr/>
        </p:nvSpPr>
        <p:spPr>
          <a:xfrm>
            <a:off x="3941464" y="20586137"/>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zh-CN" altLang="en-US" dirty="0" smtClean="0">
                <a:ea typeface="宋体" panose="02010600030101010101" pitchFamily="2" charset="-122"/>
              </a:rPr>
              <a:t>输入 </a:t>
            </a:r>
            <a:r>
              <a:rPr lang="en-US" altLang="zh-CN" dirty="0" smtClean="0">
                <a:ea typeface="宋体" panose="02010600030101010101" pitchFamily="2" charset="-122"/>
              </a:rPr>
              <a:t>java -version</a:t>
            </a:r>
            <a:endParaRPr lang="zh-CN" altLang="en-US" dirty="0">
              <a:ea typeface="宋体" panose="02010600030101010101" pitchFamily="2" charset="-122"/>
            </a:endParaRPr>
          </a:p>
        </p:txBody>
      </p:sp>
    </p:spTree>
    <p:extLst>
      <p:ext uri="{BB962C8B-B14F-4D97-AF65-F5344CB8AC3E}">
        <p14:creationId xmlns:p14="http://schemas.microsoft.com/office/powerpoint/2010/main" val="160855939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矩形"/>
          <p:cNvSpPr/>
          <p:nvPr/>
        </p:nvSpPr>
        <p:spPr>
          <a:xfrm>
            <a:off x="-1" y="-123044"/>
            <a:ext cx="13716001" cy="4863566"/>
          </a:xfrm>
          <a:prstGeom prst="rect">
            <a:avLst/>
          </a:prstGeom>
          <a:solidFill>
            <a:srgbClr val="12BE8E"/>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34" name="第2步：…"/>
          <p:cNvSpPr txBox="1"/>
          <p:nvPr/>
        </p:nvSpPr>
        <p:spPr>
          <a:xfrm>
            <a:off x="1536019" y="869642"/>
            <a:ext cx="10495661" cy="2878192"/>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a:t>三</a:t>
            </a:r>
            <a:r>
              <a:rPr dirty="0" smtClean="0"/>
              <a:t>：</a:t>
            </a:r>
            <a:r>
              <a:rPr lang="zh-CN" altLang="en-US" dirty="0" smtClean="0"/>
              <a:t>收银软件后台的</a:t>
            </a:r>
            <a:endParaRPr lang="en-US" altLang="zh-CN" dirty="0" smtClean="0"/>
          </a:p>
          <a:p>
            <a:pPr algn="l">
              <a:defRPr>
                <a:latin typeface="Lantinghei SC Extralight"/>
                <a:ea typeface="Lantinghei SC Extralight"/>
                <a:cs typeface="Lantinghei SC Extralight"/>
                <a:sym typeface="Lantinghei SC Extralight"/>
              </a:defRPr>
            </a:pPr>
            <a:r>
              <a:rPr lang="zh-CN" altLang="en-US" dirty="0" smtClean="0"/>
              <a:t>安装设置</a:t>
            </a:r>
            <a:endParaRPr lang="en-US" altLang="zh-CN" dirty="0" smtClean="0">
              <a:ea typeface="宋体" panose="02010600030101010101" pitchFamily="2" charset="-122"/>
            </a:endParaRPr>
          </a:p>
        </p:txBody>
      </p:sp>
      <p:sp>
        <p:nvSpPr>
          <p:cNvPr id="8" name="运行下载好的.net安装包，逐步操作，完成安装！如提示收银机已安装过.net2.0,请跳过此步骤"/>
          <p:cNvSpPr txBox="1"/>
          <p:nvPr/>
        </p:nvSpPr>
        <p:spPr>
          <a:xfrm>
            <a:off x="1764619" y="14621554"/>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2</a:t>
            </a:r>
            <a:r>
              <a:rPr lang="zh-CN" altLang="en-US" dirty="0" smtClean="0">
                <a:ea typeface="宋体" panose="02010600030101010101" pitchFamily="2" charset="-122"/>
              </a:rPr>
              <a:t>、双击开启后台服务</a:t>
            </a:r>
            <a:r>
              <a:rPr lang="en-US" altLang="zh-CN" dirty="0" smtClean="0">
                <a:ea typeface="宋体" panose="02010600030101010101" pitchFamily="2" charset="-122"/>
              </a:rPr>
              <a:t>,</a:t>
            </a:r>
            <a:r>
              <a:rPr lang="zh-CN" altLang="en-US" dirty="0" smtClean="0">
                <a:ea typeface="宋体" panose="02010600030101010101" pitchFamily="2" charset="-122"/>
              </a:rPr>
              <a:t>并保持打开状态</a:t>
            </a:r>
            <a:endParaRPr lang="zh-CN" altLang="en-US" dirty="0">
              <a:ea typeface="宋体" panose="02010600030101010101" pitchFamily="2" charset="-122"/>
            </a:endParaRPr>
          </a:p>
        </p:txBody>
      </p:sp>
      <p:sp>
        <p:nvSpPr>
          <p:cNvPr id="9" name="运行下载好的.net安装包，逐步操作，完成安装！如提示收银机已安装过.net2.0,请跳过此步骤"/>
          <p:cNvSpPr txBox="1"/>
          <p:nvPr/>
        </p:nvSpPr>
        <p:spPr>
          <a:xfrm>
            <a:off x="1872508" y="4885816"/>
            <a:ext cx="11623476" cy="721995"/>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1</a:t>
            </a:r>
            <a:r>
              <a:rPr lang="zh-CN" altLang="en-US" dirty="0" smtClean="0">
                <a:ea typeface="宋体" panose="02010600030101010101" pitchFamily="2" charset="-122"/>
              </a:rPr>
              <a:t>、配置前台收款、退款账号密码</a:t>
            </a:r>
            <a:endParaRPr lang="zh-CN" altLang="en-US" dirty="0">
              <a:ea typeface="宋体" panose="02010600030101010101" pitchFamily="2" charset="-122"/>
            </a:endParaRPr>
          </a:p>
        </p:txBody>
      </p:sp>
      <p:pic>
        <p:nvPicPr>
          <p:cNvPr id="5122" name="Picture 2"/>
          <p:cNvPicPr>
            <a:picLocks noChangeAspect="1" noChangeArrowheads="1"/>
          </p:cNvPicPr>
          <p:nvPr/>
        </p:nvPicPr>
        <p:blipFill>
          <a:blip r:embed="rId2" cstate="print"/>
          <a:srcRect/>
          <a:stretch>
            <a:fillRect/>
          </a:stretch>
        </p:blipFill>
        <p:spPr bwMode="auto">
          <a:xfrm>
            <a:off x="1106804" y="5690235"/>
            <a:ext cx="11481435" cy="8650396"/>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1063843" y="15660414"/>
            <a:ext cx="11453977" cy="8641114"/>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矩形"/>
          <p:cNvSpPr/>
          <p:nvPr/>
        </p:nvSpPr>
        <p:spPr>
          <a:xfrm>
            <a:off x="-1" y="-123044"/>
            <a:ext cx="13716001" cy="4863566"/>
          </a:xfrm>
          <a:prstGeom prst="rect">
            <a:avLst/>
          </a:prstGeom>
          <a:solidFill>
            <a:srgbClr val="12BE8E"/>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42" name="第3步：…"/>
          <p:cNvSpPr txBox="1"/>
          <p:nvPr/>
        </p:nvSpPr>
        <p:spPr>
          <a:xfrm>
            <a:off x="951819" y="1562140"/>
            <a:ext cx="8187337" cy="1493197"/>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a:t>四</a:t>
            </a:r>
            <a:r>
              <a:rPr dirty="0" smtClean="0"/>
              <a:t>：</a:t>
            </a:r>
            <a:r>
              <a:rPr lang="zh-CN" altLang="en-US" dirty="0" smtClean="0"/>
              <a:t>收款的使用</a:t>
            </a:r>
            <a:endParaRPr lang="zh-CN" dirty="0" smtClean="0">
              <a:ea typeface="宋体" panose="02010600030101010101" pitchFamily="2" charset="-122"/>
            </a:endParaRPr>
          </a:p>
        </p:txBody>
      </p:sp>
      <p:sp>
        <p:nvSpPr>
          <p:cNvPr id="7" name="运行下载好的.net安装包，逐步操作，完成安装！如提示收银机已安装过.net2.0,请跳过此步骤"/>
          <p:cNvSpPr txBox="1"/>
          <p:nvPr/>
        </p:nvSpPr>
        <p:spPr>
          <a:xfrm>
            <a:off x="1854188" y="5121450"/>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1</a:t>
            </a:r>
            <a:r>
              <a:rPr lang="zh-CN" altLang="en-US" dirty="0" smtClean="0">
                <a:ea typeface="宋体" panose="02010600030101010101" pitchFamily="2" charset="-122"/>
              </a:rPr>
              <a:t>、扫描商品并进入结算界面</a:t>
            </a:r>
            <a:endParaRPr lang="zh-CN" dirty="0">
              <a:ea typeface="宋体" panose="02010600030101010101" pitchFamily="2" charset="-122"/>
            </a:endParaRPr>
          </a:p>
        </p:txBody>
      </p:sp>
      <p:sp>
        <p:nvSpPr>
          <p:cNvPr id="6" name="运行下载好的.net安装包，逐步操作，完成安装！如提示收银机已安装过.net2.0,请跳过此步骤"/>
          <p:cNvSpPr txBox="1"/>
          <p:nvPr/>
        </p:nvSpPr>
        <p:spPr>
          <a:xfrm>
            <a:off x="1728064" y="14777908"/>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2</a:t>
            </a:r>
            <a:r>
              <a:rPr lang="zh-CN" altLang="en-US" dirty="0" smtClean="0">
                <a:ea typeface="宋体" panose="02010600030101010101" pitchFamily="2" charset="-122"/>
              </a:rPr>
              <a:t>、按“</a:t>
            </a:r>
            <a:r>
              <a:rPr lang="en-US" altLang="zh-CN" dirty="0" smtClean="0">
                <a:ea typeface="宋体" panose="02010600030101010101" pitchFamily="2" charset="-122"/>
              </a:rPr>
              <a:t>B</a:t>
            </a:r>
            <a:r>
              <a:rPr lang="zh-CN" altLang="en-US" dirty="0" smtClean="0">
                <a:ea typeface="宋体" panose="02010600030101010101" pitchFamily="2" charset="-122"/>
              </a:rPr>
              <a:t>（根据设置按键使用）”选择“全支付”</a:t>
            </a:r>
            <a:endParaRPr lang="zh-CN" altLang="en-US" dirty="0">
              <a:ea typeface="宋体" panose="02010600030101010101" pitchFamily="2" charset="-122"/>
            </a:endParaRPr>
          </a:p>
        </p:txBody>
      </p:sp>
      <p:pic>
        <p:nvPicPr>
          <p:cNvPr id="6146" name="Picture 2"/>
          <p:cNvPicPr>
            <a:picLocks noChangeAspect="1" noChangeArrowheads="1"/>
          </p:cNvPicPr>
          <p:nvPr/>
        </p:nvPicPr>
        <p:blipFill>
          <a:blip r:embed="rId2" cstate="print"/>
          <a:srcRect/>
          <a:stretch>
            <a:fillRect/>
          </a:stretch>
        </p:blipFill>
        <p:spPr bwMode="auto">
          <a:xfrm>
            <a:off x="1684939" y="6139848"/>
            <a:ext cx="10422978" cy="7776359"/>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1648647" y="15958481"/>
            <a:ext cx="10557690" cy="791051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运行下载好的.net安装包，逐步操作，完成安装！如提示收银机已安装过.net2.0,请跳过此步骤"/>
          <p:cNvSpPr txBox="1"/>
          <p:nvPr/>
        </p:nvSpPr>
        <p:spPr>
          <a:xfrm>
            <a:off x="1790994" y="1091917"/>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3</a:t>
            </a:r>
            <a:r>
              <a:rPr lang="zh-CN" altLang="en-US" dirty="0" smtClean="0">
                <a:ea typeface="宋体" panose="02010600030101010101" pitchFamily="2" charset="-122"/>
              </a:rPr>
              <a:t>、支付中界面</a:t>
            </a:r>
            <a:endParaRPr lang="zh-CN" altLang="en-US" dirty="0">
              <a:ea typeface="宋体" panose="02010600030101010101" pitchFamily="2" charset="-122"/>
            </a:endParaRPr>
          </a:p>
        </p:txBody>
      </p:sp>
      <p:sp>
        <p:nvSpPr>
          <p:cNvPr id="9" name="运行下载好的.net安装包，逐步操作，完成安装！如提示收银机已安装过.net2.0,请跳过此步骤"/>
          <p:cNvSpPr txBox="1"/>
          <p:nvPr/>
        </p:nvSpPr>
        <p:spPr>
          <a:xfrm>
            <a:off x="1759463" y="12624736"/>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4</a:t>
            </a:r>
            <a:r>
              <a:rPr lang="zh-CN" altLang="en-US" dirty="0" smtClean="0">
                <a:ea typeface="宋体" panose="02010600030101010101" pitchFamily="2" charset="-122"/>
              </a:rPr>
              <a:t>、支付成功界面</a:t>
            </a:r>
            <a:endParaRPr lang="zh-CN" altLang="en-US" dirty="0">
              <a:ea typeface="宋体" panose="02010600030101010101" pitchFamily="2" charset="-122"/>
            </a:endParaRPr>
          </a:p>
        </p:txBody>
      </p:sp>
      <p:sp>
        <p:nvSpPr>
          <p:cNvPr id="12" name="第3步：…"/>
          <p:cNvSpPr txBox="1"/>
          <p:nvPr/>
        </p:nvSpPr>
        <p:spPr>
          <a:xfrm>
            <a:off x="4352996" y="14917507"/>
            <a:ext cx="4724851" cy="1493197"/>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smtClean="0"/>
              <a:t>注意事项</a:t>
            </a:r>
            <a:endParaRPr dirty="0"/>
          </a:p>
        </p:txBody>
      </p:sp>
      <p:pic>
        <p:nvPicPr>
          <p:cNvPr id="7170" name="Picture 2"/>
          <p:cNvPicPr>
            <a:picLocks noChangeAspect="1" noChangeArrowheads="1"/>
          </p:cNvPicPr>
          <p:nvPr/>
        </p:nvPicPr>
        <p:blipFill>
          <a:blip r:embed="rId2" cstate="print"/>
          <a:srcRect/>
          <a:stretch>
            <a:fillRect/>
          </a:stretch>
        </p:blipFill>
        <p:spPr bwMode="auto">
          <a:xfrm>
            <a:off x="1148912" y="2962931"/>
            <a:ext cx="11547598" cy="867202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775304" y="14233800"/>
            <a:ext cx="12194206" cy="9130696"/>
          </a:xfrm>
          <a:prstGeom prst="rect">
            <a:avLst/>
          </a:prstGeom>
          <a:noFill/>
          <a:ln w="9525">
            <a:noFill/>
            <a:miter lim="800000"/>
            <a:headEnd/>
            <a:tailEnd/>
          </a:ln>
        </p:spPr>
      </p:pic>
    </p:spTree>
    <p:extLst>
      <p:ext uri="{BB962C8B-B14F-4D97-AF65-F5344CB8AC3E}">
        <p14:creationId xmlns:p14="http://schemas.microsoft.com/office/powerpoint/2010/main" val="77797354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矩形"/>
          <p:cNvSpPr/>
          <p:nvPr/>
        </p:nvSpPr>
        <p:spPr>
          <a:xfrm>
            <a:off x="-1" y="-123044"/>
            <a:ext cx="13716001" cy="4863566"/>
          </a:xfrm>
          <a:prstGeom prst="rect">
            <a:avLst/>
          </a:prstGeom>
          <a:solidFill>
            <a:srgbClr val="12BE8E"/>
          </a:solidFill>
          <a:ln w="12700">
            <a:miter lim="400000"/>
          </a:ln>
        </p:spPr>
        <p:txBody>
          <a:bodyPr lIns="53578" tIns="53578" rIns="53578" bIns="53578" anchor="ctr"/>
          <a:lstStyle/>
          <a:p>
            <a:pPr>
              <a:defRPr sz="6400">
                <a:solidFill>
                  <a:srgbClr val="2AB473"/>
                </a:solidFill>
                <a:latin typeface="Lantinghei SC Extralight"/>
                <a:ea typeface="Lantinghei SC Extralight"/>
                <a:cs typeface="Lantinghei SC Extralight"/>
                <a:sym typeface="Lantinghei SC Extralight"/>
              </a:defRPr>
            </a:pPr>
            <a:endParaRPr/>
          </a:p>
        </p:txBody>
      </p:sp>
      <p:sp>
        <p:nvSpPr>
          <p:cNvPr id="142" name="第3步：…"/>
          <p:cNvSpPr txBox="1"/>
          <p:nvPr/>
        </p:nvSpPr>
        <p:spPr>
          <a:xfrm>
            <a:off x="951819" y="1562140"/>
            <a:ext cx="8187337" cy="1493197"/>
          </a:xfrm>
          <a:prstGeom prst="rect">
            <a:avLst/>
          </a:prstGeom>
          <a:ln w="12700">
            <a:miter lim="400000"/>
          </a:ln>
        </p:spPr>
        <p:txBody>
          <a:bodyPr wrap="none" lIns="53578" tIns="53578" rIns="53578" bIns="53578" anchor="ctr">
            <a:spAutoFit/>
          </a:bodyPr>
          <a:lstStyle/>
          <a:p>
            <a:pPr algn="l">
              <a:defRPr>
                <a:latin typeface="Lantinghei SC Extralight"/>
                <a:ea typeface="Lantinghei SC Extralight"/>
                <a:cs typeface="Lantinghei SC Extralight"/>
                <a:sym typeface="Lantinghei SC Extralight"/>
              </a:defRPr>
            </a:pPr>
            <a:r>
              <a:rPr lang="zh-CN" altLang="en-US" dirty="0" smtClean="0"/>
              <a:t>五</a:t>
            </a:r>
            <a:r>
              <a:rPr dirty="0" smtClean="0"/>
              <a:t>：</a:t>
            </a:r>
            <a:r>
              <a:rPr lang="zh-CN" altLang="en-US" dirty="0" smtClean="0"/>
              <a:t>退款的使用</a:t>
            </a:r>
            <a:endParaRPr lang="zh-CN" dirty="0" smtClean="0">
              <a:ea typeface="宋体" panose="02010600030101010101" pitchFamily="2" charset="-122"/>
            </a:endParaRPr>
          </a:p>
        </p:txBody>
      </p:sp>
      <p:sp>
        <p:nvSpPr>
          <p:cNvPr id="7" name="运行下载好的.net安装包，逐步操作，完成安装！如提示收银机已安装过.net2.0,请跳过此步骤"/>
          <p:cNvSpPr txBox="1"/>
          <p:nvPr/>
        </p:nvSpPr>
        <p:spPr>
          <a:xfrm>
            <a:off x="1728064" y="5121450"/>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1</a:t>
            </a:r>
            <a:r>
              <a:rPr lang="zh-CN" altLang="en-US" dirty="0" smtClean="0">
                <a:ea typeface="宋体" panose="02010600030101010101" pitchFamily="2" charset="-122"/>
              </a:rPr>
              <a:t>、按“</a:t>
            </a:r>
            <a:r>
              <a:rPr lang="en-US" altLang="zh-CN" dirty="0" smtClean="0">
                <a:ea typeface="宋体" panose="02010600030101010101" pitchFamily="2" charset="-122"/>
              </a:rPr>
              <a:t>F10</a:t>
            </a:r>
            <a:r>
              <a:rPr lang="zh-CN" altLang="en-US" dirty="0" smtClean="0">
                <a:ea typeface="宋体" panose="02010600030101010101" pitchFamily="2" charset="-122"/>
              </a:rPr>
              <a:t>”进入退款界面</a:t>
            </a:r>
            <a:endParaRPr lang="zh-CN" dirty="0">
              <a:ea typeface="宋体" panose="02010600030101010101" pitchFamily="2" charset="-122"/>
            </a:endParaRPr>
          </a:p>
        </p:txBody>
      </p:sp>
      <p:sp>
        <p:nvSpPr>
          <p:cNvPr id="6" name="运行下载好的.net安装包，逐步操作，完成安装！如提示收银机已安装过.net2.0,请跳过此步骤"/>
          <p:cNvSpPr txBox="1"/>
          <p:nvPr/>
        </p:nvSpPr>
        <p:spPr>
          <a:xfrm>
            <a:off x="1728064" y="14777908"/>
            <a:ext cx="11623476" cy="723756"/>
          </a:xfrm>
          <a:prstGeom prst="rect">
            <a:avLst/>
          </a:prstGeom>
          <a:ln w="12700">
            <a:miter lim="400000"/>
          </a:ln>
        </p:spPr>
        <p:txBody>
          <a:bodyPr lIns="53578" tIns="53578" rIns="53578" bIns="53578" anchor="ctr">
            <a:spAutoFit/>
          </a:bodyPr>
          <a:lstStyle>
            <a:lvl1pPr algn="l">
              <a:defRPr sz="4000">
                <a:solidFill>
                  <a:srgbClr val="53585F"/>
                </a:solidFill>
                <a:latin typeface="Lantinghei SC Extralight"/>
                <a:ea typeface="Lantinghei SC Extralight"/>
                <a:cs typeface="Lantinghei SC Extralight"/>
                <a:sym typeface="Lantinghei SC Extralight"/>
              </a:defRPr>
            </a:lvl1pPr>
          </a:lstStyle>
          <a:p>
            <a:r>
              <a:rPr lang="en-US" altLang="zh-CN" dirty="0" smtClean="0">
                <a:ea typeface="宋体" panose="02010600030101010101" pitchFamily="2" charset="-122"/>
              </a:rPr>
              <a:t>2</a:t>
            </a:r>
            <a:r>
              <a:rPr lang="zh-CN" altLang="en-US" dirty="0" smtClean="0">
                <a:ea typeface="宋体" panose="02010600030101010101" pitchFamily="2" charset="-122"/>
              </a:rPr>
              <a:t>、按“</a:t>
            </a:r>
            <a:r>
              <a:rPr lang="en-US" altLang="zh-CN" dirty="0" smtClean="0">
                <a:ea typeface="宋体" panose="02010600030101010101" pitchFamily="2" charset="-122"/>
              </a:rPr>
              <a:t>B</a:t>
            </a:r>
            <a:r>
              <a:rPr lang="zh-CN" altLang="en-US" dirty="0" smtClean="0">
                <a:ea typeface="宋体" panose="02010600030101010101" pitchFamily="2" charset="-122"/>
              </a:rPr>
              <a:t>”进入单号输入界面</a:t>
            </a:r>
            <a:endParaRPr lang="zh-CN" altLang="en-US" dirty="0">
              <a:ea typeface="宋体" panose="02010600030101010101" pitchFamily="2" charset="-122"/>
            </a:endParaRPr>
          </a:p>
        </p:txBody>
      </p:sp>
      <p:pic>
        <p:nvPicPr>
          <p:cNvPr id="8194" name="Picture 2"/>
          <p:cNvPicPr>
            <a:picLocks noChangeAspect="1" noChangeArrowheads="1"/>
          </p:cNvPicPr>
          <p:nvPr/>
        </p:nvPicPr>
        <p:blipFill>
          <a:blip r:embed="rId2" cstate="print"/>
          <a:srcRect/>
          <a:stretch>
            <a:fillRect/>
          </a:stretch>
        </p:blipFill>
        <p:spPr bwMode="auto">
          <a:xfrm>
            <a:off x="1527283" y="6268928"/>
            <a:ext cx="10826037" cy="8140755"/>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432690" y="15985250"/>
            <a:ext cx="10990537" cy="825367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1460500" rtl="0" fontAlgn="auto" latinLnBrk="0" hangingPunct="0">
          <a:lnSpc>
            <a:spcPct val="100000"/>
          </a:lnSpc>
          <a:spcBef>
            <a:spcPts val="0"/>
          </a:spcBef>
          <a:spcAft>
            <a:spcPts val="0"/>
          </a:spcAft>
          <a:buClrTx/>
          <a:buSzTx/>
          <a:buFontTx/>
          <a:buNone/>
          <a:defRPr kumimoji="0" sz="6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1460500" rtl="0" fontAlgn="auto" latinLnBrk="0" hangingPunct="0">
          <a:lnSpc>
            <a:spcPct val="100000"/>
          </a:lnSpc>
          <a:spcBef>
            <a:spcPts val="0"/>
          </a:spcBef>
          <a:spcAft>
            <a:spcPts val="0"/>
          </a:spcAft>
          <a:buClrTx/>
          <a:buSzTx/>
          <a:buFontTx/>
          <a:buNone/>
          <a:defRPr kumimoji="0" sz="6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1460500" rtl="0" fontAlgn="auto" latinLnBrk="0" hangingPunct="0">
          <a:lnSpc>
            <a:spcPct val="100000"/>
          </a:lnSpc>
          <a:spcBef>
            <a:spcPts val="0"/>
          </a:spcBef>
          <a:spcAft>
            <a:spcPts val="0"/>
          </a:spcAft>
          <a:buClrTx/>
          <a:buSzTx/>
          <a:buFontTx/>
          <a:buNone/>
          <a:defRPr kumimoji="0" sz="9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380</Words>
  <Application>Microsoft Office PowerPoint</Application>
  <PresentationFormat>自定义</PresentationFormat>
  <Paragraphs>44</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Black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60</cp:revision>
  <dcterms:created xsi:type="dcterms:W3CDTF">2017-09-08T15:27:00Z</dcterms:created>
  <dcterms:modified xsi:type="dcterms:W3CDTF">2018-03-28T08:00:33Z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