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75CB-9907-4A66-B22A-A516A248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479-56FA-42E3-B7F2-F2A6F088F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2BB9-34E7-43F0-9C73-2E781280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4989-4ADF-4DAD-950D-793A3739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1FF8-FA8B-4F03-AAC5-D244A77D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9FF7-BC23-433A-B099-6EBB0726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A8BCD-C01C-4F66-87AE-B629410D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738A-A96D-47D8-B866-50CD2AF4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C2D97-906C-40AC-B3B8-B56EA5BA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3689-2296-440C-817B-A909D7E5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A0DEF-90AB-481A-B066-E991FE45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B844-BE94-4289-B995-443AE0F00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3C1C-2279-4623-845B-E4AFC8C2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7155-855F-4574-B7A9-2918F56A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01BB-B5BC-4A08-B94C-B2CBC5CF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02B2-20C3-4AAF-A83E-95ACEAF1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F4F4-5080-4444-A0BE-0919D5E5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13D9-9D8E-489C-95C3-B23D1BC3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F689-E3FA-4045-85EB-23E379D0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07E4-9A47-47B9-879B-A08E590F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5809-F8EB-4AF4-BD8C-2485205E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90206-D9EF-45A5-AF3C-C3918469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8DF2-196B-4265-BF8F-54685CBF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A0A1-3F92-453A-8B3C-2E8A0C50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EA722-EDCB-4700-B312-ACDF3B32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7252-D77F-4A89-B06D-EE9EACC9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7410-DE70-4DCB-81A9-FCF1D923F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8E24-8ABF-4F6C-890E-442120456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7CF9-02DF-42F2-B59C-0D71E8DD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2A1BC-DFEE-40B2-9C62-C74115C2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AFE8B-B5BF-47EA-9658-F6654D8E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D60D-D623-4A17-974E-324B0CA2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C9D5A-C1C2-49B0-A393-4BD73323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AD568-F9AB-470F-A658-B646DC88B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DB7D9-CD1A-45C9-B68A-7D0D41DC2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EFFD6-E42E-4CCF-A494-C78D425D8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E9A72-7E07-42FE-B67D-37F4CFBF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115AC-AD1C-4E39-9740-800457D3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85C20-6D15-4C72-8A02-C37C43CE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19EA-2DA4-4C42-ABE3-2B8AFA0D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5E343-87DB-4DCA-AC1B-A65D6FC7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8F7D6-2363-42EC-B33C-EC8C2581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E909C-5383-4B13-9EDE-29F5F78E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4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911DE-379F-49CC-8E82-CA58CBBF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24F18-53FA-4AD5-A22F-49D6CE64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92DE8-E222-4F39-8676-445C63D0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2F02-458A-4629-823D-A1F8FE22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0DC9-E22A-4DAF-9400-F8115145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C845D-BC80-4795-AEE8-AC3DB718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C304B-22B3-4586-B607-28720F34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5385-AF49-4A11-B58E-B07B524C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D1174-D841-4B9C-A254-01080400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5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CA44-3598-4D3B-9CD2-76920C1D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2F168-859A-4545-99C7-9FAEC100B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885A-31BB-42FE-B76D-C6DE1969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1950-B9DD-480D-9473-B3D905FA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43276-EDE4-4E4D-A648-4EAE7DE7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BC03-7F47-4F1E-8EB3-D035AD8B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4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1ED55-E761-4339-85A9-CAB2A97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BCD9-E84E-46FB-9244-2BB35DDE4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B1BC-FBFD-4CDA-94D2-3E5678C98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F722-B0F6-4A50-BE11-C8582A78FC57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3BFF-8E09-463C-AA3C-E9C867D3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4855-CC8E-4EF5-A1DE-16D4A4D23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2526-3793-42D4-8768-CA341EE5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7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8B6901-B488-48DF-86E3-938B53031324}"/>
              </a:ext>
            </a:extLst>
          </p:cNvPr>
          <p:cNvSpPr txBox="1"/>
          <p:nvPr/>
        </p:nvSpPr>
        <p:spPr>
          <a:xfrm>
            <a:off x="318781" y="2910980"/>
            <a:ext cx="1142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rgbClr val="0070C0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0000" endA="300" endPos="50000" dist="60007" dir="5400000" sy="-100000" algn="bl" rotWithShape="0"/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Welcome, My name is Sam. This is my Portfolio.</a:t>
            </a:r>
          </a:p>
        </p:txBody>
      </p:sp>
    </p:spTree>
    <p:extLst>
      <p:ext uri="{BB962C8B-B14F-4D97-AF65-F5344CB8AC3E}">
        <p14:creationId xmlns:p14="http://schemas.microsoft.com/office/powerpoint/2010/main" val="78767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562DE0-6C9C-41BD-A50A-AE63F2CC1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1" t="47891" r="9234" b="40136"/>
          <a:stretch/>
        </p:blipFill>
        <p:spPr>
          <a:xfrm>
            <a:off x="433317" y="2630035"/>
            <a:ext cx="11417686" cy="11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8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Lall</dc:creator>
  <cp:lastModifiedBy>Samuel Lall</cp:lastModifiedBy>
  <cp:revision>3</cp:revision>
  <dcterms:created xsi:type="dcterms:W3CDTF">2017-08-28T16:43:27Z</dcterms:created>
  <dcterms:modified xsi:type="dcterms:W3CDTF">2017-08-28T16:54:45Z</dcterms:modified>
</cp:coreProperties>
</file>