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83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0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23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78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8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38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70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8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28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45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2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A955-9260-4FCD-BC77-B874BAD059FC}" type="datetimeFigureOut">
              <a:rPr lang="hu-HU" smtClean="0"/>
              <a:t>2019. 05. 05.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52D3-CB9A-440D-BE18-121224514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0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05344" y="623454"/>
            <a:ext cx="5636889" cy="5535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/>
              <a:t>.</a:t>
            </a:r>
            <a:r>
              <a:rPr lang="hu-HU" dirty="0" err="1" smtClean="0"/>
              <a:t>card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1468101" y="1008992"/>
            <a:ext cx="5111373" cy="2690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/>
              <a:t>.</a:t>
            </a:r>
            <a:r>
              <a:rPr lang="hu-HU" dirty="0" err="1" smtClean="0"/>
              <a:t>card</a:t>
            </a:r>
            <a:r>
              <a:rPr lang="hu-HU" dirty="0" smtClean="0"/>
              <a:t>-</a:t>
            </a:r>
            <a:r>
              <a:rPr lang="hu-HU" dirty="0" err="1" smtClean="0"/>
              <a:t>img</a:t>
            </a:r>
            <a:r>
              <a:rPr lang="hu-HU" dirty="0" smtClean="0"/>
              <a:t>-top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1468101" y="3836275"/>
            <a:ext cx="5111373" cy="19969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/>
              <a:t>.</a:t>
            </a:r>
            <a:r>
              <a:rPr lang="hu-HU" dirty="0" err="1" smtClean="0"/>
              <a:t>card</a:t>
            </a:r>
            <a:r>
              <a:rPr lang="hu-HU" dirty="0" smtClean="0"/>
              <a:t>-body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1588970" y="4230414"/>
            <a:ext cx="4895913" cy="425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/>
              <a:t>.</a:t>
            </a:r>
            <a:r>
              <a:rPr lang="hu-HU" dirty="0" err="1" smtClean="0"/>
              <a:t>card-title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1588970" y="4687614"/>
            <a:ext cx="4895913" cy="10300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dirty="0" smtClean="0"/>
              <a:t>.</a:t>
            </a:r>
            <a:r>
              <a:rPr lang="hu-HU" dirty="0" err="1" smtClean="0"/>
              <a:t>card</a:t>
            </a:r>
            <a:r>
              <a:rPr lang="hu-HU" dirty="0" smtClean="0"/>
              <a:t>-text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184581" y="2175218"/>
            <a:ext cx="169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1"/>
                </a:solidFill>
              </a:rPr>
              <a:t>Kártya kép (kép)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2913771" y="4258582"/>
            <a:ext cx="303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1"/>
                </a:solidFill>
              </a:rPr>
              <a:t>Kártya </a:t>
            </a:r>
            <a:r>
              <a:rPr lang="hu-HU" i="1" dirty="0" smtClean="0">
                <a:solidFill>
                  <a:schemeClr val="bg1"/>
                </a:solidFill>
              </a:rPr>
              <a:t>cím (4-es szintű címsor)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2913771" y="5017955"/>
            <a:ext cx="25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1"/>
                </a:solidFill>
              </a:rPr>
              <a:t>Kártya szöveg (bekezdés)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3633744" y="650796"/>
            <a:ext cx="79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1"/>
                </a:solidFill>
              </a:rPr>
              <a:t>Kártya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2937301" y="3820933"/>
            <a:ext cx="218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chemeClr val="bg1"/>
                </a:solidFill>
              </a:rPr>
              <a:t>Kártya cím és szöveg</a:t>
            </a:r>
            <a:endParaRPr lang="hu-HU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</Words>
  <Application>Microsoft Office PowerPoint</Application>
  <PresentationFormat>Szélesvásznú</PresentationFormat>
  <Paragraphs>10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Zoltán Sisák</dc:creator>
  <cp:lastModifiedBy>Zoltán Sisák</cp:lastModifiedBy>
  <cp:revision>5</cp:revision>
  <dcterms:created xsi:type="dcterms:W3CDTF">2019-04-30T22:31:07Z</dcterms:created>
  <dcterms:modified xsi:type="dcterms:W3CDTF">2019-05-04T23:59:04Z</dcterms:modified>
</cp:coreProperties>
</file>