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Quicksa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5848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4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4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2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3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2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11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5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91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8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3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laces/web-servi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pythontesting.net/framework/pytest/pytest-introduc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</a:t>
            </a:r>
            <a:r>
              <a:rPr lang="en" sz="3600" b="1"/>
              <a:t>SAND!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829500" cy="178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Integration Engineer</a:t>
            </a:r>
          </a:p>
          <a:p>
            <a:pPr lvl="0">
              <a:spcBef>
                <a:spcPts val="0"/>
              </a:spcBef>
              <a:buNone/>
            </a:pPr>
            <a:r>
              <a:rPr lang="en" sz="2200" dirty="0"/>
              <a:t>     </a:t>
            </a:r>
            <a:r>
              <a:rPr lang="en" sz="2200" dirty="0" smtClean="0">
                <a:solidFill>
                  <a:srgbClr val="F3F3F3"/>
                </a:solidFill>
              </a:rPr>
              <a:t>@</a:t>
            </a:r>
            <a:r>
              <a:rPr lang="en" sz="2200" dirty="0"/>
              <a:t>ysandii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 dirty="0"/>
              <a:t>     @sisandi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3121" b="3131"/>
          <a:stretch/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5" name="Shape 65" descr="1485843237_github-hexagon-social-medi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6075" y="4569150"/>
            <a:ext cx="371400" cy="3714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6" name="Shape 66" descr="1485842995_twitt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6075" y="4197750"/>
            <a:ext cx="371400" cy="3714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7366500" cy="46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Google Maps API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https://developers.google.com/places/web-service/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b="1"/>
              <a:t>More on pytest!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http://pythontesting.net/framework/pytest/pytest-introduction/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b="1"/>
              <a:t>IDE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/>
              <a:t>PyCharm Community Edition 5.0.4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Thanks!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1412300" y="3694225"/>
            <a:ext cx="1858200" cy="69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     @sisandi</a:t>
            </a:r>
          </a:p>
        </p:txBody>
      </p:sp>
      <p:pic>
        <p:nvPicPr>
          <p:cNvPr id="126" name="Shape 126" descr="1485843237_github-hexagon-social-medi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300" y="3819449"/>
            <a:ext cx="371400" cy="3714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256250" y="2876425"/>
            <a:ext cx="7632000" cy="85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Are you writing unit tests?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530175" y="3116400"/>
            <a:ext cx="6767100" cy="70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Driven Development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65500" y="712050"/>
            <a:ext cx="7492500" cy="43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65500" y="1600200"/>
            <a:ext cx="7576500" cy="47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Practice of writing an automated unit test to test your code before you write your code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Work as expected? Unexpected? Exceptions?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Every method has supporting unit tests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Modularity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pytest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4925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74" y="1577150"/>
            <a:ext cx="749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Assert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(a_list) == </a:t>
            </a:r>
            <a:r>
              <a:rPr lang="en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/>
              <a:t>pytest Fixture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Scope: function, class, module, session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Parameters: str, int, lists, dicts, objects ... 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  <a:p>
            <a:pPr lvl="0">
              <a:spcBef>
                <a:spcPts val="0"/>
              </a:spcBef>
              <a:buNone/>
            </a:pPr>
            <a:r>
              <a:rPr lang="en" sz="2400" b="1"/>
              <a:t>Test Discovery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test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xfail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skip/ skipif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4925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fixtures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65475" y="1577150"/>
            <a:ext cx="7492500" cy="42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pytest.fixture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"function"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'Ronny Doe'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'Bobby Tim'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'Yvette Dawn'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passing_names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request.param</a:t>
            </a:r>
          </a:p>
          <a:p>
            <a:pPr lvl="0">
              <a:spcBef>
                <a:spcPts val="0"/>
              </a:spcBef>
              <a:buNone/>
            </a:pPr>
            <a:endParaRPr sz="1400" b="1"/>
          </a:p>
          <a:p>
            <a:pPr lvl="0">
              <a:spcBef>
                <a:spcPts val="0"/>
              </a:spcBef>
              <a:buNone/>
            </a:pPr>
            <a:endParaRPr sz="1400"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pytest.fixture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"function"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'302'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'&amp;@*!'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failing_names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request.param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pytest.fixture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"function"</a:t>
            </a: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=[[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'test_user'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name_exceptions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request.param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74925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Tests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65474" y="1577150"/>
            <a:ext cx="749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test_new_login_check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passing_names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i="1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"""Tests for correct checking of valid full names"""</a:t>
            </a:r>
          </a:p>
          <a:p>
            <a:pPr lvl="0">
              <a:spcBef>
                <a:spcPts val="0"/>
              </a:spcBef>
              <a:buNone/>
            </a:pPr>
            <a:endParaRPr sz="1400" i="1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i="1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passing_names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response = name_check(name)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== 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"Valid Name"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test_new_login_check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failing_names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i="1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"""Tests for correct checking of invalid full names"""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i="1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i="1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 sz="14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passing_names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response = name_check(name)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== </a:t>
            </a:r>
            <a:r>
              <a:rPr lang="en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"Please provide a valid name"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Arial</vt:lpstr>
      <vt:lpstr>Quicksand</vt:lpstr>
      <vt:lpstr>Eleanor template</vt:lpstr>
      <vt:lpstr>Hello!</vt:lpstr>
      <vt:lpstr>Are you writing unit tests?</vt:lpstr>
      <vt:lpstr>Test Driven Development</vt:lpstr>
      <vt:lpstr>TDD</vt:lpstr>
      <vt:lpstr>pytest</vt:lpstr>
      <vt:lpstr>The Basics</vt:lpstr>
      <vt:lpstr>Some fixtures</vt:lpstr>
      <vt:lpstr>Some Tests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Ip, Sand</dc:creator>
  <cp:lastModifiedBy>Ip, Sand</cp:lastModifiedBy>
  <cp:revision>1</cp:revision>
  <dcterms:modified xsi:type="dcterms:W3CDTF">2017-04-14T15:38:26Z</dcterms:modified>
</cp:coreProperties>
</file>