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8a47a50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8a47a50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8a47a50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8a47a50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8a47a5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8a47a5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8a47a5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8a47a5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8a47a5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8a47a5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8a47a5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8a47a5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8a47a50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b8a47a50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8a47a50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8a47a50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 DE CICLO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SISARBROS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César Martín Sogorb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I.E.S. San Vicente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SisarBros?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</a:t>
            </a:r>
            <a:r>
              <a:rPr lang="en" sz="2400"/>
              <a:t>uego de plataforma inspirado en los juegos clásicos de plataformas de los 90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Unity 3D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Secciones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Juego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Puntuaciones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Ayuda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juego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Monedas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Puntos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Personaje principal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Enemigos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Portales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Pantallas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25" y="513412"/>
            <a:ext cx="5915600" cy="114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947" y="1971550"/>
            <a:ext cx="5915603" cy="1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575" y="3558604"/>
            <a:ext cx="4967100" cy="10950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20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Nivel 1</a:t>
            </a:r>
            <a:endParaRPr sz="2400"/>
          </a:p>
          <a:p>
            <a:pPr indent="-3810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Nivel 2</a:t>
            </a:r>
            <a:endParaRPr sz="2400"/>
          </a:p>
          <a:p>
            <a:pPr indent="-3810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Nivel 3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Personajes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Único personaje principal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Movimientos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Lateral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Salto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Modo Dimoni</a:t>
            </a:r>
            <a:endParaRPr sz="24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50" y="2124000"/>
            <a:ext cx="2726725" cy="18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250" y="2139025"/>
            <a:ext cx="2683450" cy="18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Coleccionables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Monedas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Cactus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Muñeco de nieve</a:t>
            </a:r>
            <a:endParaRPr sz="2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97" y="709850"/>
            <a:ext cx="878650" cy="8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000" y="812475"/>
            <a:ext cx="624675" cy="5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275" y="2152000"/>
            <a:ext cx="813045" cy="5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9145" y="1950900"/>
            <a:ext cx="1141175" cy="1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Enemigos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Láser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Pistolero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Calabaza</a:t>
            </a:r>
            <a:endParaRPr sz="2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475" y="1120475"/>
            <a:ext cx="683875" cy="6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73" y="2427422"/>
            <a:ext cx="903100" cy="137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650" y="2198000"/>
            <a:ext cx="1194575" cy="15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8653" y="701300"/>
            <a:ext cx="970425" cy="13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4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