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531" r:id="rId5"/>
    <p:sldId id="493" r:id="rId6"/>
    <p:sldId id="525" r:id="rId7"/>
    <p:sldId id="517" r:id="rId8"/>
    <p:sldId id="530" r:id="rId9"/>
    <p:sldId id="523" r:id="rId10"/>
    <p:sldId id="519" r:id="rId11"/>
    <p:sldId id="520" r:id="rId12"/>
    <p:sldId id="518" r:id="rId13"/>
    <p:sldId id="521" r:id="rId14"/>
    <p:sldId id="528" r:id="rId15"/>
    <p:sldId id="529" r:id="rId16"/>
    <p:sldId id="526" r:id="rId17"/>
    <p:sldId id="527" r:id="rId18"/>
    <p:sldId id="516" r:id="rId19"/>
  </p:sldIdLst>
  <p:sldSz cx="12192000" cy="6858000"/>
  <p:notesSz cx="6858000" cy="9144000"/>
  <p:defaultTextStyle>
    <a:defPPr>
      <a:defRPr lang="en-US"/>
    </a:defPPr>
    <a:lvl1pPr marL="0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E3A63E-B23A-895D-23F2-14ADE0270E2B}" name="Amanda McClelland" initials="AM" userId="S::amcclelland@rtsl.org::8db40fe7-a25b-4c0e-9271-64a1524f57f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CE72F-6294-41BE-BC52-CE72E831F15F}" v="18" dt="2023-01-17T14:41:35.369"/>
    <p1510:client id="{84B36DAD-A080-090A-FC68-4E541E8EAF9A}" v="7" dt="2022-11-06T09:42:10.3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84073" autoAdjust="0"/>
  </p:normalViewPr>
  <p:slideViewPr>
    <p:cSldViewPr snapToGrid="0">
      <p:cViewPr varScale="1">
        <p:scale>
          <a:sx n="49" d="100"/>
          <a:sy n="49" d="100"/>
        </p:scale>
        <p:origin x="1228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26" d="100"/>
          <a:sy n="126" d="100"/>
        </p:scale>
        <p:origin x="1072" y="-5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Brown" userId="S::lbrown@rtsl.org::035c9ff9-4f5f-4478-9287-73bc8627ea90" providerId="AD" clId="Web-{71BCE72F-6294-41BE-BC52-CE72E831F15F}"/>
    <pc:docChg chg="modSld">
      <pc:chgData name="Lauren Brown" userId="S::lbrown@rtsl.org::035c9ff9-4f5f-4478-9287-73bc8627ea90" providerId="AD" clId="Web-{71BCE72F-6294-41BE-BC52-CE72E831F15F}" dt="2023-01-17T14:42:15.667" v="35" actId="20577"/>
      <pc:docMkLst>
        <pc:docMk/>
      </pc:docMkLst>
      <pc:sldChg chg="modSp delCm">
        <pc:chgData name="Lauren Brown" userId="S::lbrown@rtsl.org::035c9ff9-4f5f-4478-9287-73bc8627ea90" providerId="AD" clId="Web-{71BCE72F-6294-41BE-BC52-CE72E831F15F}" dt="2023-01-17T14:42:15.667" v="35" actId="20577"/>
        <pc:sldMkLst>
          <pc:docMk/>
          <pc:sldMk cId="2954254140" sldId="473"/>
        </pc:sldMkLst>
        <pc:graphicFrameChg chg="modGraphic">
          <ac:chgData name="Lauren Brown" userId="S::lbrown@rtsl.org::035c9ff9-4f5f-4478-9287-73bc8627ea90" providerId="AD" clId="Web-{71BCE72F-6294-41BE-BC52-CE72E831F15F}" dt="2023-01-17T14:42:15.667" v="35" actId="20577"/>
          <ac:graphicFrameMkLst>
            <pc:docMk/>
            <pc:sldMk cId="2954254140" sldId="473"/>
            <ac:graphicFrameMk id="4" creationId="{DD0D67CB-50D2-1A87-6D7C-24318F1BB2F8}"/>
          </ac:graphicFrameMkLst>
        </pc:graphicFrameChg>
      </pc:sldChg>
      <pc:sldChg chg="modSp delCm">
        <pc:chgData name="Lauren Brown" userId="S::lbrown@rtsl.org::035c9ff9-4f5f-4478-9287-73bc8627ea90" providerId="AD" clId="Web-{71BCE72F-6294-41BE-BC52-CE72E831F15F}" dt="2023-01-17T14:41:12.477" v="15"/>
        <pc:sldMkLst>
          <pc:docMk/>
          <pc:sldMk cId="732364633" sldId="484"/>
        </pc:sldMkLst>
        <pc:spChg chg="mod">
          <ac:chgData name="Lauren Brown" userId="S::lbrown@rtsl.org::035c9ff9-4f5f-4478-9287-73bc8627ea90" providerId="AD" clId="Web-{71BCE72F-6294-41BE-BC52-CE72E831F15F}" dt="2023-01-17T14:41:08.743" v="14" actId="20577"/>
          <ac:spMkLst>
            <pc:docMk/>
            <pc:sldMk cId="732364633" sldId="484"/>
            <ac:spMk id="3" creationId="{3DD900E4-1260-0C97-D181-044793B3E06E}"/>
          </ac:spMkLst>
        </pc:spChg>
      </pc:sldChg>
    </pc:docChg>
  </pc:docChgLst>
  <pc:docChgLst>
    <pc:chgData name="Amanda McClelland" userId="S::amcclelland@rtsl.org::8db40fe7-a25b-4c0e-9271-64a1524f57f9" providerId="AD" clId="Web-{84B36DAD-A080-090A-FC68-4E541E8EAF9A}"/>
    <pc:docChg chg="mod modSld">
      <pc:chgData name="Amanda McClelland" userId="S::amcclelland@rtsl.org::8db40fe7-a25b-4c0e-9271-64a1524f57f9" providerId="AD" clId="Web-{84B36DAD-A080-090A-FC68-4E541E8EAF9A}" dt="2022-11-06T09:42:10.349" v="5"/>
      <pc:docMkLst>
        <pc:docMk/>
      </pc:docMkLst>
      <pc:sldChg chg="addCm">
        <pc:chgData name="Amanda McClelland" userId="S::amcclelland@rtsl.org::8db40fe7-a25b-4c0e-9271-64a1524f57f9" providerId="AD" clId="Web-{84B36DAD-A080-090A-FC68-4E541E8EAF9A}" dt="2022-11-06T09:42:10.349" v="5"/>
        <pc:sldMkLst>
          <pc:docMk/>
          <pc:sldMk cId="2954254140" sldId="473"/>
        </pc:sldMkLst>
      </pc:sldChg>
      <pc:sldChg chg="modSp">
        <pc:chgData name="Amanda McClelland" userId="S::amcclelland@rtsl.org::8db40fe7-a25b-4c0e-9271-64a1524f57f9" providerId="AD" clId="Web-{84B36DAD-A080-090A-FC68-4E541E8EAF9A}" dt="2022-11-06T09:39:04.578" v="2" actId="20577"/>
        <pc:sldMkLst>
          <pc:docMk/>
          <pc:sldMk cId="3262584312" sldId="483"/>
        </pc:sldMkLst>
        <pc:spChg chg="mod">
          <ac:chgData name="Amanda McClelland" userId="S::amcclelland@rtsl.org::8db40fe7-a25b-4c0e-9271-64a1524f57f9" providerId="AD" clId="Web-{84B36DAD-A080-090A-FC68-4E541E8EAF9A}" dt="2022-11-06T09:39:04.578" v="2" actId="20577"/>
          <ac:spMkLst>
            <pc:docMk/>
            <pc:sldMk cId="3262584312" sldId="483"/>
            <ac:spMk id="3" creationId="{5AC5CEEF-29CF-8829-5795-BCDE16E0DAB8}"/>
          </ac:spMkLst>
        </pc:spChg>
      </pc:sldChg>
      <pc:sldChg chg="addCm">
        <pc:chgData name="Amanda McClelland" userId="S::amcclelland@rtsl.org::8db40fe7-a25b-4c0e-9271-64a1524f57f9" providerId="AD" clId="Web-{84B36DAD-A080-090A-FC68-4E541E8EAF9A}" dt="2022-11-06T09:40:26.378" v="4"/>
        <pc:sldMkLst>
          <pc:docMk/>
          <pc:sldMk cId="732364633" sldId="48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rgbClr val="FF6600"/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rgbClr val="FF6600"/>
                </a:solidFill>
              </a:rPr>
              <a:t>Total Cholera Case Trend, Since 2020</a:t>
            </a:r>
          </a:p>
        </c:rich>
      </c:tx>
      <c:overlay val="0"/>
      <c:spPr>
        <a:noFill/>
        <a:ln>
          <a:solidFill>
            <a:srgbClr val="00B0F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rgbClr val="FF6600"/>
              </a:solidFill>
              <a:latin typeface="+mn-lt"/>
              <a:ea typeface="+mn-ea"/>
              <a:cs typeface="+mn-cs"/>
            </a:defRPr>
          </a:pPr>
          <a:endParaRPr lang="en-K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'Total case Summary '!$C$1</c:f>
              <c:strCache>
                <c:ptCount val="1"/>
                <c:pt idx="0">
                  <c:v>Total Cholera case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multiLvlStrRef>
              <c:f>'Total case Summary '!$A:$B</c:f>
              <c:multiLvlStrCache>
                <c:ptCount val="255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1</c:v>
                  </c:pt>
                  <c:pt idx="54">
                    <c:v>2</c:v>
                  </c:pt>
                  <c:pt idx="55">
                    <c:v>3</c:v>
                  </c:pt>
                  <c:pt idx="56">
                    <c:v>4</c:v>
                  </c:pt>
                  <c:pt idx="57">
                    <c:v>5</c:v>
                  </c:pt>
                  <c:pt idx="58">
                    <c:v>6</c:v>
                  </c:pt>
                  <c:pt idx="59">
                    <c:v>7</c:v>
                  </c:pt>
                  <c:pt idx="60">
                    <c:v>8</c:v>
                  </c:pt>
                  <c:pt idx="61">
                    <c:v>9</c:v>
                  </c:pt>
                  <c:pt idx="62">
                    <c:v>10</c:v>
                  </c:pt>
                  <c:pt idx="63">
                    <c:v>11</c:v>
                  </c:pt>
                  <c:pt idx="64">
                    <c:v>12</c:v>
                  </c:pt>
                  <c:pt idx="65">
                    <c:v>13</c:v>
                  </c:pt>
                  <c:pt idx="66">
                    <c:v>14</c:v>
                  </c:pt>
                  <c:pt idx="67">
                    <c:v>15</c:v>
                  </c:pt>
                  <c:pt idx="68">
                    <c:v>16</c:v>
                  </c:pt>
                  <c:pt idx="69">
                    <c:v>17</c:v>
                  </c:pt>
                  <c:pt idx="70">
                    <c:v>18</c:v>
                  </c:pt>
                  <c:pt idx="71">
                    <c:v>19</c:v>
                  </c:pt>
                  <c:pt idx="72">
                    <c:v>20</c:v>
                  </c:pt>
                  <c:pt idx="73">
                    <c:v>21</c:v>
                  </c:pt>
                  <c:pt idx="74">
                    <c:v>22</c:v>
                  </c:pt>
                  <c:pt idx="75">
                    <c:v>23</c:v>
                  </c:pt>
                  <c:pt idx="76">
                    <c:v>24</c:v>
                  </c:pt>
                  <c:pt idx="77">
                    <c:v>25</c:v>
                  </c:pt>
                  <c:pt idx="78">
                    <c:v>26</c:v>
                  </c:pt>
                  <c:pt idx="79">
                    <c:v>27</c:v>
                  </c:pt>
                  <c:pt idx="80">
                    <c:v>28</c:v>
                  </c:pt>
                  <c:pt idx="81">
                    <c:v>29</c:v>
                  </c:pt>
                  <c:pt idx="82">
                    <c:v>30</c:v>
                  </c:pt>
                  <c:pt idx="83">
                    <c:v>31</c:v>
                  </c:pt>
                  <c:pt idx="84">
                    <c:v>32</c:v>
                  </c:pt>
                  <c:pt idx="85">
                    <c:v>33</c:v>
                  </c:pt>
                  <c:pt idx="86">
                    <c:v>34</c:v>
                  </c:pt>
                  <c:pt idx="87">
                    <c:v>35</c:v>
                  </c:pt>
                  <c:pt idx="88">
                    <c:v>36</c:v>
                  </c:pt>
                  <c:pt idx="89">
                    <c:v>37</c:v>
                  </c:pt>
                  <c:pt idx="90">
                    <c:v>38</c:v>
                  </c:pt>
                  <c:pt idx="91">
                    <c:v>39</c:v>
                  </c:pt>
                  <c:pt idx="92">
                    <c:v>40</c:v>
                  </c:pt>
                  <c:pt idx="93">
                    <c:v>41</c:v>
                  </c:pt>
                  <c:pt idx="94">
                    <c:v>42</c:v>
                  </c:pt>
                  <c:pt idx="95">
                    <c:v>43</c:v>
                  </c:pt>
                  <c:pt idx="96">
                    <c:v>44</c:v>
                  </c:pt>
                  <c:pt idx="97">
                    <c:v>45</c:v>
                  </c:pt>
                  <c:pt idx="98">
                    <c:v>46</c:v>
                  </c:pt>
                  <c:pt idx="99">
                    <c:v>47</c:v>
                  </c:pt>
                  <c:pt idx="100">
                    <c:v>48</c:v>
                  </c:pt>
                  <c:pt idx="101">
                    <c:v>49</c:v>
                  </c:pt>
                  <c:pt idx="102">
                    <c:v>50</c:v>
                  </c:pt>
                  <c:pt idx="103">
                    <c:v>51</c:v>
                  </c:pt>
                  <c:pt idx="104">
                    <c:v>52</c:v>
                  </c:pt>
                  <c:pt idx="105">
                    <c:v>1</c:v>
                  </c:pt>
                  <c:pt idx="106">
                    <c:v>2</c:v>
                  </c:pt>
                  <c:pt idx="107">
                    <c:v>3</c:v>
                  </c:pt>
                  <c:pt idx="108">
                    <c:v>4</c:v>
                  </c:pt>
                  <c:pt idx="109">
                    <c:v>5</c:v>
                  </c:pt>
                  <c:pt idx="110">
                    <c:v>6</c:v>
                  </c:pt>
                  <c:pt idx="111">
                    <c:v>7</c:v>
                  </c:pt>
                  <c:pt idx="112">
                    <c:v>8</c:v>
                  </c:pt>
                  <c:pt idx="113">
                    <c:v>9</c:v>
                  </c:pt>
                  <c:pt idx="114">
                    <c:v>10</c:v>
                  </c:pt>
                  <c:pt idx="115">
                    <c:v>11</c:v>
                  </c:pt>
                  <c:pt idx="116">
                    <c:v>12</c:v>
                  </c:pt>
                  <c:pt idx="117">
                    <c:v>13</c:v>
                  </c:pt>
                  <c:pt idx="118">
                    <c:v>14</c:v>
                  </c:pt>
                  <c:pt idx="119">
                    <c:v>15</c:v>
                  </c:pt>
                  <c:pt idx="120">
                    <c:v>16</c:v>
                  </c:pt>
                  <c:pt idx="121">
                    <c:v>17</c:v>
                  </c:pt>
                  <c:pt idx="122">
                    <c:v>18</c:v>
                  </c:pt>
                  <c:pt idx="123">
                    <c:v>19</c:v>
                  </c:pt>
                  <c:pt idx="124">
                    <c:v>20</c:v>
                  </c:pt>
                  <c:pt idx="125">
                    <c:v>21</c:v>
                  </c:pt>
                  <c:pt idx="126">
                    <c:v>22</c:v>
                  </c:pt>
                  <c:pt idx="127">
                    <c:v>23</c:v>
                  </c:pt>
                  <c:pt idx="128">
                    <c:v>24</c:v>
                  </c:pt>
                  <c:pt idx="129">
                    <c:v>25</c:v>
                  </c:pt>
                  <c:pt idx="130">
                    <c:v>26</c:v>
                  </c:pt>
                  <c:pt idx="131">
                    <c:v>27</c:v>
                  </c:pt>
                  <c:pt idx="132">
                    <c:v>28</c:v>
                  </c:pt>
                  <c:pt idx="133">
                    <c:v>29</c:v>
                  </c:pt>
                  <c:pt idx="134">
                    <c:v>30</c:v>
                  </c:pt>
                  <c:pt idx="135">
                    <c:v>31</c:v>
                  </c:pt>
                  <c:pt idx="136">
                    <c:v>32</c:v>
                  </c:pt>
                  <c:pt idx="137">
                    <c:v>33</c:v>
                  </c:pt>
                  <c:pt idx="138">
                    <c:v>34</c:v>
                  </c:pt>
                  <c:pt idx="139">
                    <c:v>35</c:v>
                  </c:pt>
                  <c:pt idx="140">
                    <c:v>36</c:v>
                  </c:pt>
                  <c:pt idx="141">
                    <c:v>37</c:v>
                  </c:pt>
                  <c:pt idx="142">
                    <c:v>38</c:v>
                  </c:pt>
                  <c:pt idx="143">
                    <c:v>39</c:v>
                  </c:pt>
                  <c:pt idx="144">
                    <c:v>40</c:v>
                  </c:pt>
                  <c:pt idx="145">
                    <c:v>41</c:v>
                  </c:pt>
                  <c:pt idx="146">
                    <c:v>42</c:v>
                  </c:pt>
                  <c:pt idx="147">
                    <c:v>43</c:v>
                  </c:pt>
                  <c:pt idx="148">
                    <c:v>44</c:v>
                  </c:pt>
                  <c:pt idx="149">
                    <c:v>45</c:v>
                  </c:pt>
                  <c:pt idx="150">
                    <c:v>46</c:v>
                  </c:pt>
                  <c:pt idx="151">
                    <c:v>47</c:v>
                  </c:pt>
                  <c:pt idx="152">
                    <c:v>48</c:v>
                  </c:pt>
                  <c:pt idx="153">
                    <c:v>49</c:v>
                  </c:pt>
                  <c:pt idx="154">
                    <c:v>50</c:v>
                  </c:pt>
                  <c:pt idx="155">
                    <c:v>51</c:v>
                  </c:pt>
                  <c:pt idx="156">
                    <c:v>52</c:v>
                  </c:pt>
                  <c:pt idx="157">
                    <c:v>1</c:v>
                  </c:pt>
                  <c:pt idx="158">
                    <c:v>2</c:v>
                  </c:pt>
                  <c:pt idx="159">
                    <c:v>3</c:v>
                  </c:pt>
                  <c:pt idx="160">
                    <c:v>4</c:v>
                  </c:pt>
                  <c:pt idx="161">
                    <c:v>5</c:v>
                  </c:pt>
                  <c:pt idx="162">
                    <c:v>6</c:v>
                  </c:pt>
                  <c:pt idx="163">
                    <c:v>7</c:v>
                  </c:pt>
                  <c:pt idx="164">
                    <c:v>8</c:v>
                  </c:pt>
                  <c:pt idx="165">
                    <c:v>9</c:v>
                  </c:pt>
                  <c:pt idx="166">
                    <c:v>10</c:v>
                  </c:pt>
                  <c:pt idx="167">
                    <c:v>11</c:v>
                  </c:pt>
                  <c:pt idx="168">
                    <c:v>12</c:v>
                  </c:pt>
                  <c:pt idx="169">
                    <c:v>13</c:v>
                  </c:pt>
                  <c:pt idx="170">
                    <c:v>14</c:v>
                  </c:pt>
                  <c:pt idx="171">
                    <c:v>15</c:v>
                  </c:pt>
                  <c:pt idx="172">
                    <c:v>16</c:v>
                  </c:pt>
                  <c:pt idx="173">
                    <c:v>17</c:v>
                  </c:pt>
                  <c:pt idx="174">
                    <c:v>18</c:v>
                  </c:pt>
                  <c:pt idx="175">
                    <c:v>19</c:v>
                  </c:pt>
                  <c:pt idx="176">
                    <c:v>20</c:v>
                  </c:pt>
                  <c:pt idx="177">
                    <c:v>21</c:v>
                  </c:pt>
                  <c:pt idx="178">
                    <c:v>22</c:v>
                  </c:pt>
                  <c:pt idx="179">
                    <c:v>23</c:v>
                  </c:pt>
                  <c:pt idx="180">
                    <c:v>24</c:v>
                  </c:pt>
                  <c:pt idx="181">
                    <c:v>25</c:v>
                  </c:pt>
                  <c:pt idx="182">
                    <c:v>26</c:v>
                  </c:pt>
                  <c:pt idx="183">
                    <c:v>27</c:v>
                  </c:pt>
                  <c:pt idx="184">
                    <c:v>28</c:v>
                  </c:pt>
                  <c:pt idx="185">
                    <c:v>29</c:v>
                  </c:pt>
                  <c:pt idx="186">
                    <c:v>30</c:v>
                  </c:pt>
                  <c:pt idx="187">
                    <c:v>31</c:v>
                  </c:pt>
                  <c:pt idx="188">
                    <c:v>32</c:v>
                  </c:pt>
                  <c:pt idx="189">
                    <c:v>33</c:v>
                  </c:pt>
                  <c:pt idx="190">
                    <c:v>34</c:v>
                  </c:pt>
                  <c:pt idx="191">
                    <c:v>35</c:v>
                  </c:pt>
                  <c:pt idx="192">
                    <c:v>36</c:v>
                  </c:pt>
                  <c:pt idx="193">
                    <c:v>37</c:v>
                  </c:pt>
                  <c:pt idx="194">
                    <c:v>38</c:v>
                  </c:pt>
                  <c:pt idx="195">
                    <c:v>39</c:v>
                  </c:pt>
                  <c:pt idx="196">
                    <c:v>40</c:v>
                  </c:pt>
                  <c:pt idx="197">
                    <c:v>41</c:v>
                  </c:pt>
                  <c:pt idx="198">
                    <c:v>42</c:v>
                  </c:pt>
                  <c:pt idx="199">
                    <c:v>43</c:v>
                  </c:pt>
                  <c:pt idx="200">
                    <c:v>44</c:v>
                  </c:pt>
                  <c:pt idx="201">
                    <c:v>45</c:v>
                  </c:pt>
                  <c:pt idx="202">
                    <c:v>46</c:v>
                  </c:pt>
                  <c:pt idx="203">
                    <c:v>47</c:v>
                  </c:pt>
                  <c:pt idx="204">
                    <c:v>48</c:v>
                  </c:pt>
                  <c:pt idx="205">
                    <c:v>49</c:v>
                  </c:pt>
                  <c:pt idx="206">
                    <c:v>50</c:v>
                  </c:pt>
                  <c:pt idx="207">
                    <c:v>51</c:v>
                  </c:pt>
                  <c:pt idx="208">
                    <c:v>52</c:v>
                  </c:pt>
                  <c:pt idx="209">
                    <c:v>1</c:v>
                  </c:pt>
                  <c:pt idx="210">
                    <c:v>2</c:v>
                  </c:pt>
                  <c:pt idx="211">
                    <c:v>3</c:v>
                  </c:pt>
                  <c:pt idx="212">
                    <c:v>4</c:v>
                  </c:pt>
                  <c:pt idx="213">
                    <c:v>5</c:v>
                  </c:pt>
                  <c:pt idx="214">
                    <c:v>6</c:v>
                  </c:pt>
                  <c:pt idx="215">
                    <c:v>7</c:v>
                  </c:pt>
                  <c:pt idx="216">
                    <c:v>8</c:v>
                  </c:pt>
                  <c:pt idx="217">
                    <c:v>9</c:v>
                  </c:pt>
                  <c:pt idx="218">
                    <c:v>10</c:v>
                  </c:pt>
                  <c:pt idx="219">
                    <c:v>11</c:v>
                  </c:pt>
                  <c:pt idx="220">
                    <c:v>12</c:v>
                  </c:pt>
                  <c:pt idx="221">
                    <c:v>13</c:v>
                  </c:pt>
                  <c:pt idx="222">
                    <c:v>14</c:v>
                  </c:pt>
                  <c:pt idx="223">
                    <c:v>15</c:v>
                  </c:pt>
                  <c:pt idx="224">
                    <c:v>16</c:v>
                  </c:pt>
                  <c:pt idx="225">
                    <c:v>17</c:v>
                  </c:pt>
                  <c:pt idx="226">
                    <c:v>18</c:v>
                  </c:pt>
                  <c:pt idx="227">
                    <c:v>19</c:v>
                  </c:pt>
                  <c:pt idx="228">
                    <c:v>20</c:v>
                  </c:pt>
                  <c:pt idx="229">
                    <c:v>21</c:v>
                  </c:pt>
                  <c:pt idx="230">
                    <c:v>22</c:v>
                  </c:pt>
                  <c:pt idx="231">
                    <c:v>23</c:v>
                  </c:pt>
                  <c:pt idx="232">
                    <c:v>24</c:v>
                  </c:pt>
                  <c:pt idx="233">
                    <c:v>25</c:v>
                  </c:pt>
                  <c:pt idx="234">
                    <c:v>26</c:v>
                  </c:pt>
                  <c:pt idx="235">
                    <c:v>27</c:v>
                  </c:pt>
                  <c:pt idx="236">
                    <c:v>28</c:v>
                  </c:pt>
                  <c:pt idx="237">
                    <c:v>29</c:v>
                  </c:pt>
                  <c:pt idx="238">
                    <c:v>30</c:v>
                  </c:pt>
                  <c:pt idx="239">
                    <c:v>31</c:v>
                  </c:pt>
                  <c:pt idx="240">
                    <c:v>32</c:v>
                  </c:pt>
                  <c:pt idx="241">
                    <c:v>33</c:v>
                  </c:pt>
                  <c:pt idx="242">
                    <c:v>34</c:v>
                  </c:pt>
                  <c:pt idx="243">
                    <c:v>35</c:v>
                  </c:pt>
                  <c:pt idx="244">
                    <c:v>36</c:v>
                  </c:pt>
                  <c:pt idx="245">
                    <c:v>37</c:v>
                  </c:pt>
                  <c:pt idx="246">
                    <c:v>38</c:v>
                  </c:pt>
                  <c:pt idx="247">
                    <c:v>39</c:v>
                  </c:pt>
                  <c:pt idx="248">
                    <c:v>40</c:v>
                  </c:pt>
                  <c:pt idx="249">
                    <c:v>41</c:v>
                  </c:pt>
                  <c:pt idx="250">
                    <c:v>42</c:v>
                  </c:pt>
                  <c:pt idx="251">
                    <c:v>43</c:v>
                  </c:pt>
                  <c:pt idx="252">
                    <c:v>44</c:v>
                  </c:pt>
                  <c:pt idx="253">
                    <c:v>45</c:v>
                  </c:pt>
                  <c:pt idx="254">
                    <c:v>46</c:v>
                  </c:pt>
                </c:lvl>
                <c:lvl>
                  <c:pt idx="0">
                    <c:v>2020</c:v>
                  </c:pt>
                  <c:pt idx="53">
                    <c:v>2021</c:v>
                  </c:pt>
                  <c:pt idx="105">
                    <c:v>2022</c:v>
                  </c:pt>
                  <c:pt idx="157">
                    <c:v>2023</c:v>
                  </c:pt>
                  <c:pt idx="209">
                    <c:v>2024</c:v>
                  </c:pt>
                </c:lvl>
              </c:multiLvlStrCache>
              <c:extLst/>
            </c:multiLvlStrRef>
          </c:cat>
          <c:val>
            <c:numRef>
              <c:f>'Total case Summary '!$C$2:$C$256</c:f>
              <c:numCache>
                <c:formatCode>General</c:formatCode>
                <c:ptCount val="254"/>
                <c:pt idx="0">
                  <c:v>589</c:v>
                </c:pt>
                <c:pt idx="1">
                  <c:v>387</c:v>
                </c:pt>
                <c:pt idx="2">
                  <c:v>190</c:v>
                </c:pt>
                <c:pt idx="3">
                  <c:v>143</c:v>
                </c:pt>
                <c:pt idx="4">
                  <c:v>236</c:v>
                </c:pt>
                <c:pt idx="5">
                  <c:v>173</c:v>
                </c:pt>
                <c:pt idx="6">
                  <c:v>120</c:v>
                </c:pt>
                <c:pt idx="7">
                  <c:v>174</c:v>
                </c:pt>
                <c:pt idx="8">
                  <c:v>274</c:v>
                </c:pt>
                <c:pt idx="9">
                  <c:v>332</c:v>
                </c:pt>
                <c:pt idx="10">
                  <c:v>287</c:v>
                </c:pt>
                <c:pt idx="11">
                  <c:v>322</c:v>
                </c:pt>
                <c:pt idx="12">
                  <c:v>249</c:v>
                </c:pt>
                <c:pt idx="13">
                  <c:v>227</c:v>
                </c:pt>
                <c:pt idx="14">
                  <c:v>181</c:v>
                </c:pt>
                <c:pt idx="15">
                  <c:v>446</c:v>
                </c:pt>
                <c:pt idx="16">
                  <c:v>718</c:v>
                </c:pt>
                <c:pt idx="17">
                  <c:v>556</c:v>
                </c:pt>
                <c:pt idx="18">
                  <c:v>197</c:v>
                </c:pt>
                <c:pt idx="19">
                  <c:v>227</c:v>
                </c:pt>
                <c:pt idx="20">
                  <c:v>316</c:v>
                </c:pt>
                <c:pt idx="21">
                  <c:v>176</c:v>
                </c:pt>
                <c:pt idx="22">
                  <c:v>430</c:v>
                </c:pt>
                <c:pt idx="23">
                  <c:v>612</c:v>
                </c:pt>
                <c:pt idx="24">
                  <c:v>526</c:v>
                </c:pt>
                <c:pt idx="25">
                  <c:v>331</c:v>
                </c:pt>
                <c:pt idx="26">
                  <c:v>334</c:v>
                </c:pt>
                <c:pt idx="27">
                  <c:v>354</c:v>
                </c:pt>
                <c:pt idx="28">
                  <c:v>328</c:v>
                </c:pt>
                <c:pt idx="29">
                  <c:v>279</c:v>
                </c:pt>
                <c:pt idx="30">
                  <c:v>576</c:v>
                </c:pt>
                <c:pt idx="31">
                  <c:v>409</c:v>
                </c:pt>
                <c:pt idx="32">
                  <c:v>293</c:v>
                </c:pt>
                <c:pt idx="33">
                  <c:v>101</c:v>
                </c:pt>
                <c:pt idx="34">
                  <c:v>33</c:v>
                </c:pt>
                <c:pt idx="35">
                  <c:v>49</c:v>
                </c:pt>
                <c:pt idx="36">
                  <c:v>168</c:v>
                </c:pt>
                <c:pt idx="37">
                  <c:v>163</c:v>
                </c:pt>
                <c:pt idx="38">
                  <c:v>49</c:v>
                </c:pt>
                <c:pt idx="39">
                  <c:v>8</c:v>
                </c:pt>
                <c:pt idx="40">
                  <c:v>69</c:v>
                </c:pt>
                <c:pt idx="41">
                  <c:v>14</c:v>
                </c:pt>
                <c:pt idx="42">
                  <c:v>2</c:v>
                </c:pt>
                <c:pt idx="43">
                  <c:v>18</c:v>
                </c:pt>
                <c:pt idx="44">
                  <c:v>45</c:v>
                </c:pt>
                <c:pt idx="45">
                  <c:v>154</c:v>
                </c:pt>
                <c:pt idx="46">
                  <c:v>155</c:v>
                </c:pt>
                <c:pt idx="47">
                  <c:v>178</c:v>
                </c:pt>
                <c:pt idx="48">
                  <c:v>122</c:v>
                </c:pt>
                <c:pt idx="49">
                  <c:v>275</c:v>
                </c:pt>
                <c:pt idx="50">
                  <c:v>141</c:v>
                </c:pt>
                <c:pt idx="51">
                  <c:v>140</c:v>
                </c:pt>
                <c:pt idx="52">
                  <c:v>89</c:v>
                </c:pt>
                <c:pt idx="53">
                  <c:v>28</c:v>
                </c:pt>
                <c:pt idx="54">
                  <c:v>4</c:v>
                </c:pt>
                <c:pt idx="55">
                  <c:v>24</c:v>
                </c:pt>
                <c:pt idx="56">
                  <c:v>17</c:v>
                </c:pt>
                <c:pt idx="57">
                  <c:v>16</c:v>
                </c:pt>
                <c:pt idx="58">
                  <c:v>27</c:v>
                </c:pt>
                <c:pt idx="59">
                  <c:v>1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13</c:v>
                </c:pt>
                <c:pt idx="87">
                  <c:v>36</c:v>
                </c:pt>
                <c:pt idx="88">
                  <c:v>23</c:v>
                </c:pt>
                <c:pt idx="89">
                  <c:v>50</c:v>
                </c:pt>
                <c:pt idx="90">
                  <c:v>137</c:v>
                </c:pt>
                <c:pt idx="91">
                  <c:v>36</c:v>
                </c:pt>
                <c:pt idx="92">
                  <c:v>13</c:v>
                </c:pt>
                <c:pt idx="93">
                  <c:v>7</c:v>
                </c:pt>
                <c:pt idx="94">
                  <c:v>12</c:v>
                </c:pt>
                <c:pt idx="95">
                  <c:v>12</c:v>
                </c:pt>
                <c:pt idx="96">
                  <c:v>40</c:v>
                </c:pt>
                <c:pt idx="97">
                  <c:v>17</c:v>
                </c:pt>
                <c:pt idx="98">
                  <c:v>52</c:v>
                </c:pt>
                <c:pt idx="99">
                  <c:v>70</c:v>
                </c:pt>
                <c:pt idx="100">
                  <c:v>50</c:v>
                </c:pt>
                <c:pt idx="101">
                  <c:v>12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16</c:v>
                </c:pt>
                <c:pt idx="140">
                  <c:v>10</c:v>
                </c:pt>
                <c:pt idx="141">
                  <c:v>21</c:v>
                </c:pt>
                <c:pt idx="142">
                  <c:v>44</c:v>
                </c:pt>
                <c:pt idx="143">
                  <c:v>46</c:v>
                </c:pt>
                <c:pt idx="144">
                  <c:v>44</c:v>
                </c:pt>
                <c:pt idx="145">
                  <c:v>32</c:v>
                </c:pt>
                <c:pt idx="146">
                  <c:v>32</c:v>
                </c:pt>
                <c:pt idx="147">
                  <c:v>39</c:v>
                </c:pt>
                <c:pt idx="148">
                  <c:v>31</c:v>
                </c:pt>
                <c:pt idx="149">
                  <c:v>44</c:v>
                </c:pt>
                <c:pt idx="150">
                  <c:v>73</c:v>
                </c:pt>
                <c:pt idx="151">
                  <c:v>28</c:v>
                </c:pt>
                <c:pt idx="152">
                  <c:v>19</c:v>
                </c:pt>
                <c:pt idx="153">
                  <c:v>19</c:v>
                </c:pt>
                <c:pt idx="154">
                  <c:v>12</c:v>
                </c:pt>
                <c:pt idx="155">
                  <c:v>46</c:v>
                </c:pt>
                <c:pt idx="156">
                  <c:v>27</c:v>
                </c:pt>
                <c:pt idx="157">
                  <c:v>46</c:v>
                </c:pt>
                <c:pt idx="158">
                  <c:v>59</c:v>
                </c:pt>
                <c:pt idx="159">
                  <c:v>45</c:v>
                </c:pt>
                <c:pt idx="160">
                  <c:v>47</c:v>
                </c:pt>
                <c:pt idx="161">
                  <c:v>112</c:v>
                </c:pt>
                <c:pt idx="162">
                  <c:v>99</c:v>
                </c:pt>
                <c:pt idx="163">
                  <c:v>125</c:v>
                </c:pt>
                <c:pt idx="164">
                  <c:v>126</c:v>
                </c:pt>
                <c:pt idx="165">
                  <c:v>140</c:v>
                </c:pt>
                <c:pt idx="166">
                  <c:v>335</c:v>
                </c:pt>
                <c:pt idx="167">
                  <c:v>215</c:v>
                </c:pt>
                <c:pt idx="168">
                  <c:v>447</c:v>
                </c:pt>
                <c:pt idx="169">
                  <c:v>493</c:v>
                </c:pt>
                <c:pt idx="170">
                  <c:v>565</c:v>
                </c:pt>
                <c:pt idx="171">
                  <c:v>818</c:v>
                </c:pt>
                <c:pt idx="172">
                  <c:v>665</c:v>
                </c:pt>
                <c:pt idx="173">
                  <c:v>498</c:v>
                </c:pt>
                <c:pt idx="174">
                  <c:v>586</c:v>
                </c:pt>
                <c:pt idx="175">
                  <c:v>786</c:v>
                </c:pt>
                <c:pt idx="176">
                  <c:v>942</c:v>
                </c:pt>
                <c:pt idx="177">
                  <c:v>1008</c:v>
                </c:pt>
                <c:pt idx="178">
                  <c:v>939</c:v>
                </c:pt>
                <c:pt idx="179">
                  <c:v>738</c:v>
                </c:pt>
                <c:pt idx="180">
                  <c:v>554</c:v>
                </c:pt>
                <c:pt idx="181">
                  <c:v>453</c:v>
                </c:pt>
                <c:pt idx="182">
                  <c:v>516</c:v>
                </c:pt>
                <c:pt idx="183">
                  <c:v>1838</c:v>
                </c:pt>
                <c:pt idx="184">
                  <c:v>1195</c:v>
                </c:pt>
                <c:pt idx="185">
                  <c:v>482</c:v>
                </c:pt>
                <c:pt idx="186">
                  <c:v>713</c:v>
                </c:pt>
                <c:pt idx="187">
                  <c:v>915</c:v>
                </c:pt>
                <c:pt idx="188">
                  <c:v>830</c:v>
                </c:pt>
                <c:pt idx="189">
                  <c:v>842</c:v>
                </c:pt>
                <c:pt idx="190">
                  <c:v>778</c:v>
                </c:pt>
                <c:pt idx="191">
                  <c:v>827</c:v>
                </c:pt>
                <c:pt idx="192">
                  <c:v>1092</c:v>
                </c:pt>
                <c:pt idx="193">
                  <c:v>808</c:v>
                </c:pt>
                <c:pt idx="194">
                  <c:v>593</c:v>
                </c:pt>
                <c:pt idx="195">
                  <c:v>599</c:v>
                </c:pt>
                <c:pt idx="196">
                  <c:v>425</c:v>
                </c:pt>
                <c:pt idx="197">
                  <c:v>445</c:v>
                </c:pt>
                <c:pt idx="198">
                  <c:v>361</c:v>
                </c:pt>
                <c:pt idx="199">
                  <c:v>660</c:v>
                </c:pt>
                <c:pt idx="200">
                  <c:v>439</c:v>
                </c:pt>
                <c:pt idx="201">
                  <c:v>414</c:v>
                </c:pt>
                <c:pt idx="202">
                  <c:v>721</c:v>
                </c:pt>
                <c:pt idx="203">
                  <c:v>389</c:v>
                </c:pt>
                <c:pt idx="204">
                  <c:v>298</c:v>
                </c:pt>
                <c:pt idx="205">
                  <c:v>443</c:v>
                </c:pt>
                <c:pt idx="206">
                  <c:v>354</c:v>
                </c:pt>
                <c:pt idx="207">
                  <c:v>418</c:v>
                </c:pt>
                <c:pt idx="208">
                  <c:v>358</c:v>
                </c:pt>
                <c:pt idx="209">
                  <c:v>244</c:v>
                </c:pt>
                <c:pt idx="210">
                  <c:v>353</c:v>
                </c:pt>
                <c:pt idx="211">
                  <c:v>742</c:v>
                </c:pt>
                <c:pt idx="212">
                  <c:v>679</c:v>
                </c:pt>
                <c:pt idx="213">
                  <c:v>886</c:v>
                </c:pt>
                <c:pt idx="214">
                  <c:v>816</c:v>
                </c:pt>
                <c:pt idx="215">
                  <c:v>684</c:v>
                </c:pt>
                <c:pt idx="216">
                  <c:v>711</c:v>
                </c:pt>
                <c:pt idx="217">
                  <c:v>611</c:v>
                </c:pt>
                <c:pt idx="218">
                  <c:v>920</c:v>
                </c:pt>
                <c:pt idx="219">
                  <c:v>1212</c:v>
                </c:pt>
                <c:pt idx="220">
                  <c:v>1106</c:v>
                </c:pt>
                <c:pt idx="221">
                  <c:v>893</c:v>
                </c:pt>
                <c:pt idx="222">
                  <c:v>1125</c:v>
                </c:pt>
                <c:pt idx="223">
                  <c:v>1064</c:v>
                </c:pt>
                <c:pt idx="224">
                  <c:v>987</c:v>
                </c:pt>
                <c:pt idx="225">
                  <c:v>775</c:v>
                </c:pt>
                <c:pt idx="226">
                  <c:v>422</c:v>
                </c:pt>
                <c:pt idx="227">
                  <c:v>365</c:v>
                </c:pt>
                <c:pt idx="228">
                  <c:v>143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A348-44D5-A9C2-C0F56A120C4F}"/>
            </c:ext>
          </c:extLst>
        </c:ser>
        <c:ser>
          <c:idx val="2"/>
          <c:order val="1"/>
          <c:tx>
            <c:strRef>
              <c:f>'Total case Summary '!$D$1</c:f>
              <c:strCache>
                <c:ptCount val="1"/>
                <c:pt idx="0">
                  <c:v>Forecast</c:v>
                </c:pt>
              </c:strCache>
            </c:strRef>
          </c:tx>
          <c:spPr>
            <a:ln w="47625" cap="flat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none"/>
          </c:marker>
          <c:cat>
            <c:multiLvlStrRef>
              <c:f>'Total case Summary '!$A:$B</c:f>
              <c:multiLvlStrCache>
                <c:ptCount val="255"/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  <c:pt idx="13">
                    <c:v>14</c:v>
                  </c:pt>
                  <c:pt idx="14">
                    <c:v>15</c:v>
                  </c:pt>
                  <c:pt idx="15">
                    <c:v>16</c:v>
                  </c:pt>
                  <c:pt idx="16">
                    <c:v>17</c:v>
                  </c:pt>
                  <c:pt idx="17">
                    <c:v>18</c:v>
                  </c:pt>
                  <c:pt idx="18">
                    <c:v>19</c:v>
                  </c:pt>
                  <c:pt idx="19">
                    <c:v>20</c:v>
                  </c:pt>
                  <c:pt idx="20">
                    <c:v>21</c:v>
                  </c:pt>
                  <c:pt idx="21">
                    <c:v>22</c:v>
                  </c:pt>
                  <c:pt idx="22">
                    <c:v>23</c:v>
                  </c:pt>
                  <c:pt idx="23">
                    <c:v>24</c:v>
                  </c:pt>
                  <c:pt idx="24">
                    <c:v>25</c:v>
                  </c:pt>
                  <c:pt idx="25">
                    <c:v>26</c:v>
                  </c:pt>
                  <c:pt idx="26">
                    <c:v>27</c:v>
                  </c:pt>
                  <c:pt idx="27">
                    <c:v>28</c:v>
                  </c:pt>
                  <c:pt idx="28">
                    <c:v>29</c:v>
                  </c:pt>
                  <c:pt idx="29">
                    <c:v>30</c:v>
                  </c:pt>
                  <c:pt idx="30">
                    <c:v>31</c:v>
                  </c:pt>
                  <c:pt idx="31">
                    <c:v>32</c:v>
                  </c:pt>
                  <c:pt idx="32">
                    <c:v>33</c:v>
                  </c:pt>
                  <c:pt idx="33">
                    <c:v>34</c:v>
                  </c:pt>
                  <c:pt idx="34">
                    <c:v>35</c:v>
                  </c:pt>
                  <c:pt idx="35">
                    <c:v>36</c:v>
                  </c:pt>
                  <c:pt idx="36">
                    <c:v>37</c:v>
                  </c:pt>
                  <c:pt idx="37">
                    <c:v>38</c:v>
                  </c:pt>
                  <c:pt idx="38">
                    <c:v>39</c:v>
                  </c:pt>
                  <c:pt idx="39">
                    <c:v>40</c:v>
                  </c:pt>
                  <c:pt idx="40">
                    <c:v>41</c:v>
                  </c:pt>
                  <c:pt idx="41">
                    <c:v>42</c:v>
                  </c:pt>
                  <c:pt idx="42">
                    <c:v>43</c:v>
                  </c:pt>
                  <c:pt idx="43">
                    <c:v>44</c:v>
                  </c:pt>
                  <c:pt idx="44">
                    <c:v>45</c:v>
                  </c:pt>
                  <c:pt idx="45">
                    <c:v>46</c:v>
                  </c:pt>
                  <c:pt idx="46">
                    <c:v>47</c:v>
                  </c:pt>
                  <c:pt idx="47">
                    <c:v>48</c:v>
                  </c:pt>
                  <c:pt idx="48">
                    <c:v>49</c:v>
                  </c:pt>
                  <c:pt idx="49">
                    <c:v>50</c:v>
                  </c:pt>
                  <c:pt idx="50">
                    <c:v>51</c:v>
                  </c:pt>
                  <c:pt idx="51">
                    <c:v>52</c:v>
                  </c:pt>
                  <c:pt idx="52">
                    <c:v>53</c:v>
                  </c:pt>
                  <c:pt idx="53">
                    <c:v>1</c:v>
                  </c:pt>
                  <c:pt idx="54">
                    <c:v>2</c:v>
                  </c:pt>
                  <c:pt idx="55">
                    <c:v>3</c:v>
                  </c:pt>
                  <c:pt idx="56">
                    <c:v>4</c:v>
                  </c:pt>
                  <c:pt idx="57">
                    <c:v>5</c:v>
                  </c:pt>
                  <c:pt idx="58">
                    <c:v>6</c:v>
                  </c:pt>
                  <c:pt idx="59">
                    <c:v>7</c:v>
                  </c:pt>
                  <c:pt idx="60">
                    <c:v>8</c:v>
                  </c:pt>
                  <c:pt idx="61">
                    <c:v>9</c:v>
                  </c:pt>
                  <c:pt idx="62">
                    <c:v>10</c:v>
                  </c:pt>
                  <c:pt idx="63">
                    <c:v>11</c:v>
                  </c:pt>
                  <c:pt idx="64">
                    <c:v>12</c:v>
                  </c:pt>
                  <c:pt idx="65">
                    <c:v>13</c:v>
                  </c:pt>
                  <c:pt idx="66">
                    <c:v>14</c:v>
                  </c:pt>
                  <c:pt idx="67">
                    <c:v>15</c:v>
                  </c:pt>
                  <c:pt idx="68">
                    <c:v>16</c:v>
                  </c:pt>
                  <c:pt idx="69">
                    <c:v>17</c:v>
                  </c:pt>
                  <c:pt idx="70">
                    <c:v>18</c:v>
                  </c:pt>
                  <c:pt idx="71">
                    <c:v>19</c:v>
                  </c:pt>
                  <c:pt idx="72">
                    <c:v>20</c:v>
                  </c:pt>
                  <c:pt idx="73">
                    <c:v>21</c:v>
                  </c:pt>
                  <c:pt idx="74">
                    <c:v>22</c:v>
                  </c:pt>
                  <c:pt idx="75">
                    <c:v>23</c:v>
                  </c:pt>
                  <c:pt idx="76">
                    <c:v>24</c:v>
                  </c:pt>
                  <c:pt idx="77">
                    <c:v>25</c:v>
                  </c:pt>
                  <c:pt idx="78">
                    <c:v>26</c:v>
                  </c:pt>
                  <c:pt idx="79">
                    <c:v>27</c:v>
                  </c:pt>
                  <c:pt idx="80">
                    <c:v>28</c:v>
                  </c:pt>
                  <c:pt idx="81">
                    <c:v>29</c:v>
                  </c:pt>
                  <c:pt idx="82">
                    <c:v>30</c:v>
                  </c:pt>
                  <c:pt idx="83">
                    <c:v>31</c:v>
                  </c:pt>
                  <c:pt idx="84">
                    <c:v>32</c:v>
                  </c:pt>
                  <c:pt idx="85">
                    <c:v>33</c:v>
                  </c:pt>
                  <c:pt idx="86">
                    <c:v>34</c:v>
                  </c:pt>
                  <c:pt idx="87">
                    <c:v>35</c:v>
                  </c:pt>
                  <c:pt idx="88">
                    <c:v>36</c:v>
                  </c:pt>
                  <c:pt idx="89">
                    <c:v>37</c:v>
                  </c:pt>
                  <c:pt idx="90">
                    <c:v>38</c:v>
                  </c:pt>
                  <c:pt idx="91">
                    <c:v>39</c:v>
                  </c:pt>
                  <c:pt idx="92">
                    <c:v>40</c:v>
                  </c:pt>
                  <c:pt idx="93">
                    <c:v>41</c:v>
                  </c:pt>
                  <c:pt idx="94">
                    <c:v>42</c:v>
                  </c:pt>
                  <c:pt idx="95">
                    <c:v>43</c:v>
                  </c:pt>
                  <c:pt idx="96">
                    <c:v>44</c:v>
                  </c:pt>
                  <c:pt idx="97">
                    <c:v>45</c:v>
                  </c:pt>
                  <c:pt idx="98">
                    <c:v>46</c:v>
                  </c:pt>
                  <c:pt idx="99">
                    <c:v>47</c:v>
                  </c:pt>
                  <c:pt idx="100">
                    <c:v>48</c:v>
                  </c:pt>
                  <c:pt idx="101">
                    <c:v>49</c:v>
                  </c:pt>
                  <c:pt idx="102">
                    <c:v>50</c:v>
                  </c:pt>
                  <c:pt idx="103">
                    <c:v>51</c:v>
                  </c:pt>
                  <c:pt idx="104">
                    <c:v>52</c:v>
                  </c:pt>
                  <c:pt idx="105">
                    <c:v>1</c:v>
                  </c:pt>
                  <c:pt idx="106">
                    <c:v>2</c:v>
                  </c:pt>
                  <c:pt idx="107">
                    <c:v>3</c:v>
                  </c:pt>
                  <c:pt idx="108">
                    <c:v>4</c:v>
                  </c:pt>
                  <c:pt idx="109">
                    <c:v>5</c:v>
                  </c:pt>
                  <c:pt idx="110">
                    <c:v>6</c:v>
                  </c:pt>
                  <c:pt idx="111">
                    <c:v>7</c:v>
                  </c:pt>
                  <c:pt idx="112">
                    <c:v>8</c:v>
                  </c:pt>
                  <c:pt idx="113">
                    <c:v>9</c:v>
                  </c:pt>
                  <c:pt idx="114">
                    <c:v>10</c:v>
                  </c:pt>
                  <c:pt idx="115">
                    <c:v>11</c:v>
                  </c:pt>
                  <c:pt idx="116">
                    <c:v>12</c:v>
                  </c:pt>
                  <c:pt idx="117">
                    <c:v>13</c:v>
                  </c:pt>
                  <c:pt idx="118">
                    <c:v>14</c:v>
                  </c:pt>
                  <c:pt idx="119">
                    <c:v>15</c:v>
                  </c:pt>
                  <c:pt idx="120">
                    <c:v>16</c:v>
                  </c:pt>
                  <c:pt idx="121">
                    <c:v>17</c:v>
                  </c:pt>
                  <c:pt idx="122">
                    <c:v>18</c:v>
                  </c:pt>
                  <c:pt idx="123">
                    <c:v>19</c:v>
                  </c:pt>
                  <c:pt idx="124">
                    <c:v>20</c:v>
                  </c:pt>
                  <c:pt idx="125">
                    <c:v>21</c:v>
                  </c:pt>
                  <c:pt idx="126">
                    <c:v>22</c:v>
                  </c:pt>
                  <c:pt idx="127">
                    <c:v>23</c:v>
                  </c:pt>
                  <c:pt idx="128">
                    <c:v>24</c:v>
                  </c:pt>
                  <c:pt idx="129">
                    <c:v>25</c:v>
                  </c:pt>
                  <c:pt idx="130">
                    <c:v>26</c:v>
                  </c:pt>
                  <c:pt idx="131">
                    <c:v>27</c:v>
                  </c:pt>
                  <c:pt idx="132">
                    <c:v>28</c:v>
                  </c:pt>
                  <c:pt idx="133">
                    <c:v>29</c:v>
                  </c:pt>
                  <c:pt idx="134">
                    <c:v>30</c:v>
                  </c:pt>
                  <c:pt idx="135">
                    <c:v>31</c:v>
                  </c:pt>
                  <c:pt idx="136">
                    <c:v>32</c:v>
                  </c:pt>
                  <c:pt idx="137">
                    <c:v>33</c:v>
                  </c:pt>
                  <c:pt idx="138">
                    <c:v>34</c:v>
                  </c:pt>
                  <c:pt idx="139">
                    <c:v>35</c:v>
                  </c:pt>
                  <c:pt idx="140">
                    <c:v>36</c:v>
                  </c:pt>
                  <c:pt idx="141">
                    <c:v>37</c:v>
                  </c:pt>
                  <c:pt idx="142">
                    <c:v>38</c:v>
                  </c:pt>
                  <c:pt idx="143">
                    <c:v>39</c:v>
                  </c:pt>
                  <c:pt idx="144">
                    <c:v>40</c:v>
                  </c:pt>
                  <c:pt idx="145">
                    <c:v>41</c:v>
                  </c:pt>
                  <c:pt idx="146">
                    <c:v>42</c:v>
                  </c:pt>
                  <c:pt idx="147">
                    <c:v>43</c:v>
                  </c:pt>
                  <c:pt idx="148">
                    <c:v>44</c:v>
                  </c:pt>
                  <c:pt idx="149">
                    <c:v>45</c:v>
                  </c:pt>
                  <c:pt idx="150">
                    <c:v>46</c:v>
                  </c:pt>
                  <c:pt idx="151">
                    <c:v>47</c:v>
                  </c:pt>
                  <c:pt idx="152">
                    <c:v>48</c:v>
                  </c:pt>
                  <c:pt idx="153">
                    <c:v>49</c:v>
                  </c:pt>
                  <c:pt idx="154">
                    <c:v>50</c:v>
                  </c:pt>
                  <c:pt idx="155">
                    <c:v>51</c:v>
                  </c:pt>
                  <c:pt idx="156">
                    <c:v>52</c:v>
                  </c:pt>
                  <c:pt idx="157">
                    <c:v>1</c:v>
                  </c:pt>
                  <c:pt idx="158">
                    <c:v>2</c:v>
                  </c:pt>
                  <c:pt idx="159">
                    <c:v>3</c:v>
                  </c:pt>
                  <c:pt idx="160">
                    <c:v>4</c:v>
                  </c:pt>
                  <c:pt idx="161">
                    <c:v>5</c:v>
                  </c:pt>
                  <c:pt idx="162">
                    <c:v>6</c:v>
                  </c:pt>
                  <c:pt idx="163">
                    <c:v>7</c:v>
                  </c:pt>
                  <c:pt idx="164">
                    <c:v>8</c:v>
                  </c:pt>
                  <c:pt idx="165">
                    <c:v>9</c:v>
                  </c:pt>
                  <c:pt idx="166">
                    <c:v>10</c:v>
                  </c:pt>
                  <c:pt idx="167">
                    <c:v>11</c:v>
                  </c:pt>
                  <c:pt idx="168">
                    <c:v>12</c:v>
                  </c:pt>
                  <c:pt idx="169">
                    <c:v>13</c:v>
                  </c:pt>
                  <c:pt idx="170">
                    <c:v>14</c:v>
                  </c:pt>
                  <c:pt idx="171">
                    <c:v>15</c:v>
                  </c:pt>
                  <c:pt idx="172">
                    <c:v>16</c:v>
                  </c:pt>
                  <c:pt idx="173">
                    <c:v>17</c:v>
                  </c:pt>
                  <c:pt idx="174">
                    <c:v>18</c:v>
                  </c:pt>
                  <c:pt idx="175">
                    <c:v>19</c:v>
                  </c:pt>
                  <c:pt idx="176">
                    <c:v>20</c:v>
                  </c:pt>
                  <c:pt idx="177">
                    <c:v>21</c:v>
                  </c:pt>
                  <c:pt idx="178">
                    <c:v>22</c:v>
                  </c:pt>
                  <c:pt idx="179">
                    <c:v>23</c:v>
                  </c:pt>
                  <c:pt idx="180">
                    <c:v>24</c:v>
                  </c:pt>
                  <c:pt idx="181">
                    <c:v>25</c:v>
                  </c:pt>
                  <c:pt idx="182">
                    <c:v>26</c:v>
                  </c:pt>
                  <c:pt idx="183">
                    <c:v>27</c:v>
                  </c:pt>
                  <c:pt idx="184">
                    <c:v>28</c:v>
                  </c:pt>
                  <c:pt idx="185">
                    <c:v>29</c:v>
                  </c:pt>
                  <c:pt idx="186">
                    <c:v>30</c:v>
                  </c:pt>
                  <c:pt idx="187">
                    <c:v>31</c:v>
                  </c:pt>
                  <c:pt idx="188">
                    <c:v>32</c:v>
                  </c:pt>
                  <c:pt idx="189">
                    <c:v>33</c:v>
                  </c:pt>
                  <c:pt idx="190">
                    <c:v>34</c:v>
                  </c:pt>
                  <c:pt idx="191">
                    <c:v>35</c:v>
                  </c:pt>
                  <c:pt idx="192">
                    <c:v>36</c:v>
                  </c:pt>
                  <c:pt idx="193">
                    <c:v>37</c:v>
                  </c:pt>
                  <c:pt idx="194">
                    <c:v>38</c:v>
                  </c:pt>
                  <c:pt idx="195">
                    <c:v>39</c:v>
                  </c:pt>
                  <c:pt idx="196">
                    <c:v>40</c:v>
                  </c:pt>
                  <c:pt idx="197">
                    <c:v>41</c:v>
                  </c:pt>
                  <c:pt idx="198">
                    <c:v>42</c:v>
                  </c:pt>
                  <c:pt idx="199">
                    <c:v>43</c:v>
                  </c:pt>
                  <c:pt idx="200">
                    <c:v>44</c:v>
                  </c:pt>
                  <c:pt idx="201">
                    <c:v>45</c:v>
                  </c:pt>
                  <c:pt idx="202">
                    <c:v>46</c:v>
                  </c:pt>
                  <c:pt idx="203">
                    <c:v>47</c:v>
                  </c:pt>
                  <c:pt idx="204">
                    <c:v>48</c:v>
                  </c:pt>
                  <c:pt idx="205">
                    <c:v>49</c:v>
                  </c:pt>
                  <c:pt idx="206">
                    <c:v>50</c:v>
                  </c:pt>
                  <c:pt idx="207">
                    <c:v>51</c:v>
                  </c:pt>
                  <c:pt idx="208">
                    <c:v>52</c:v>
                  </c:pt>
                  <c:pt idx="209">
                    <c:v>1</c:v>
                  </c:pt>
                  <c:pt idx="210">
                    <c:v>2</c:v>
                  </c:pt>
                  <c:pt idx="211">
                    <c:v>3</c:v>
                  </c:pt>
                  <c:pt idx="212">
                    <c:v>4</c:v>
                  </c:pt>
                  <c:pt idx="213">
                    <c:v>5</c:v>
                  </c:pt>
                  <c:pt idx="214">
                    <c:v>6</c:v>
                  </c:pt>
                  <c:pt idx="215">
                    <c:v>7</c:v>
                  </c:pt>
                  <c:pt idx="216">
                    <c:v>8</c:v>
                  </c:pt>
                  <c:pt idx="217">
                    <c:v>9</c:v>
                  </c:pt>
                  <c:pt idx="218">
                    <c:v>10</c:v>
                  </c:pt>
                  <c:pt idx="219">
                    <c:v>11</c:v>
                  </c:pt>
                  <c:pt idx="220">
                    <c:v>12</c:v>
                  </c:pt>
                  <c:pt idx="221">
                    <c:v>13</c:v>
                  </c:pt>
                  <c:pt idx="222">
                    <c:v>14</c:v>
                  </c:pt>
                  <c:pt idx="223">
                    <c:v>15</c:v>
                  </c:pt>
                  <c:pt idx="224">
                    <c:v>16</c:v>
                  </c:pt>
                  <c:pt idx="225">
                    <c:v>17</c:v>
                  </c:pt>
                  <c:pt idx="226">
                    <c:v>18</c:v>
                  </c:pt>
                  <c:pt idx="227">
                    <c:v>19</c:v>
                  </c:pt>
                  <c:pt idx="228">
                    <c:v>20</c:v>
                  </c:pt>
                  <c:pt idx="229">
                    <c:v>21</c:v>
                  </c:pt>
                  <c:pt idx="230">
                    <c:v>22</c:v>
                  </c:pt>
                  <c:pt idx="231">
                    <c:v>23</c:v>
                  </c:pt>
                  <c:pt idx="232">
                    <c:v>24</c:v>
                  </c:pt>
                  <c:pt idx="233">
                    <c:v>25</c:v>
                  </c:pt>
                  <c:pt idx="234">
                    <c:v>26</c:v>
                  </c:pt>
                  <c:pt idx="235">
                    <c:v>27</c:v>
                  </c:pt>
                  <c:pt idx="236">
                    <c:v>28</c:v>
                  </c:pt>
                  <c:pt idx="237">
                    <c:v>29</c:v>
                  </c:pt>
                  <c:pt idx="238">
                    <c:v>30</c:v>
                  </c:pt>
                  <c:pt idx="239">
                    <c:v>31</c:v>
                  </c:pt>
                  <c:pt idx="240">
                    <c:v>32</c:v>
                  </c:pt>
                  <c:pt idx="241">
                    <c:v>33</c:v>
                  </c:pt>
                  <c:pt idx="242">
                    <c:v>34</c:v>
                  </c:pt>
                  <c:pt idx="243">
                    <c:v>35</c:v>
                  </c:pt>
                  <c:pt idx="244">
                    <c:v>36</c:v>
                  </c:pt>
                  <c:pt idx="245">
                    <c:v>37</c:v>
                  </c:pt>
                  <c:pt idx="246">
                    <c:v>38</c:v>
                  </c:pt>
                  <c:pt idx="247">
                    <c:v>39</c:v>
                  </c:pt>
                  <c:pt idx="248">
                    <c:v>40</c:v>
                  </c:pt>
                  <c:pt idx="249">
                    <c:v>41</c:v>
                  </c:pt>
                  <c:pt idx="250">
                    <c:v>42</c:v>
                  </c:pt>
                  <c:pt idx="251">
                    <c:v>43</c:v>
                  </c:pt>
                  <c:pt idx="252">
                    <c:v>44</c:v>
                  </c:pt>
                  <c:pt idx="253">
                    <c:v>45</c:v>
                  </c:pt>
                  <c:pt idx="254">
                    <c:v>46</c:v>
                  </c:pt>
                </c:lvl>
                <c:lvl>
                  <c:pt idx="0">
                    <c:v>2020</c:v>
                  </c:pt>
                  <c:pt idx="53">
                    <c:v>2021</c:v>
                  </c:pt>
                  <c:pt idx="105">
                    <c:v>2022</c:v>
                  </c:pt>
                  <c:pt idx="157">
                    <c:v>2023</c:v>
                  </c:pt>
                  <c:pt idx="209">
                    <c:v>2024</c:v>
                  </c:pt>
                </c:lvl>
              </c:multiLvlStrCache>
              <c:extLst/>
            </c:multiLvlStrRef>
          </c:cat>
          <c:val>
            <c:numRef>
              <c:f>'Total case Summary '!$D$2:$D$256</c:f>
              <c:numCache>
                <c:formatCode>General</c:formatCode>
                <c:ptCount val="254"/>
                <c:pt idx="229">
                  <c:v>257.3331805845333</c:v>
                </c:pt>
                <c:pt idx="230">
                  <c:v>255.45302005199903</c:v>
                </c:pt>
                <c:pt idx="231">
                  <c:v>252.21645035487722</c:v>
                </c:pt>
                <c:pt idx="232">
                  <c:v>250.137688396594</c:v>
                </c:pt>
                <c:pt idx="233">
                  <c:v>248.96626053705955</c:v>
                </c:pt>
                <c:pt idx="234">
                  <c:v>247.9053798632518</c:v>
                </c:pt>
                <c:pt idx="235">
                  <c:v>246.40922472373919</c:v>
                </c:pt>
                <c:pt idx="236">
                  <c:v>245.08474709144247</c:v>
                </c:pt>
                <c:pt idx="237">
                  <c:v>243.84964016755941</c:v>
                </c:pt>
                <c:pt idx="238">
                  <c:v>242.3673113655386</c:v>
                </c:pt>
                <c:pt idx="239">
                  <c:v>240.56458699607697</c:v>
                </c:pt>
                <c:pt idx="240">
                  <c:v>238.61316088621072</c:v>
                </c:pt>
                <c:pt idx="241">
                  <c:v>236.78361767512868</c:v>
                </c:pt>
                <c:pt idx="242">
                  <c:v>234.8766639546335</c:v>
                </c:pt>
                <c:pt idx="243">
                  <c:v>233.13781322577228</c:v>
                </c:pt>
                <c:pt idx="244">
                  <c:v>231.43592973207436</c:v>
                </c:pt>
                <c:pt idx="245">
                  <c:v>229.82018077090163</c:v>
                </c:pt>
                <c:pt idx="246">
                  <c:v>227.60233196151034</c:v>
                </c:pt>
                <c:pt idx="247">
                  <c:v>224.7680052730571</c:v>
                </c:pt>
                <c:pt idx="248">
                  <c:v>222.33696014960248</c:v>
                </c:pt>
                <c:pt idx="249">
                  <c:v>220.83341259433263</c:v>
                </c:pt>
                <c:pt idx="250">
                  <c:v>219.24564767477523</c:v>
                </c:pt>
                <c:pt idx="251">
                  <c:v>217.38052121810085</c:v>
                </c:pt>
                <c:pt idx="252">
                  <c:v>215.97405145604654</c:v>
                </c:pt>
                <c:pt idx="253">
                  <c:v>213.62725721848068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A348-44D5-A9C2-C0F56A120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15183912"/>
        <c:axId val="415185872"/>
      </c:lineChart>
      <c:catAx>
        <c:axId val="415183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0" cap="sq" cmpd="sng" algn="ctr">
            <a:solidFill>
              <a:schemeClr val="bg2"/>
            </a:solidFill>
            <a:prstDash val="sysDot"/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ln w="0" cap="sq" cmpd="dbl">
                  <a:solidFill>
                    <a:schemeClr val="tx1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glow rad="12700">
                    <a:schemeClr val="tx2">
                      <a:lumMod val="60000"/>
                      <a:lumOff val="40000"/>
                      <a:alpha val="40000"/>
                    </a:schemeClr>
                  </a:glow>
                  <a:outerShdw dist="50800" sx="1000" sy="1000" algn="ctr" rotWithShape="0">
                    <a:schemeClr val="bg2"/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KE"/>
          </a:p>
        </c:txPr>
        <c:crossAx val="415185872"/>
        <c:crosses val="autoZero"/>
        <c:auto val="1"/>
        <c:lblAlgn val="ctr"/>
        <c:lblOffset val="100"/>
        <c:noMultiLvlLbl val="0"/>
      </c:catAx>
      <c:valAx>
        <c:axId val="41518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KE"/>
          </a:p>
        </c:txPr>
        <c:crossAx val="415183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382886">
          <a:lumMod val="60000"/>
          <a:lumOff val="40000"/>
        </a:srgbClr>
      </a:solidFill>
    </a:ln>
    <a:effectLst/>
  </c:spPr>
  <c:txPr>
    <a:bodyPr/>
    <a:lstStyle/>
    <a:p>
      <a:pPr>
        <a:defRPr/>
      </a:pPr>
      <a:endParaRPr lang="en-KE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04E4D-FB89-4F4D-89CD-960AC0A18ED9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A4B84-D026-446A-B22C-EA26D80A73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363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A4B84-D026-446A-B22C-EA26D80A73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73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A4B84-D026-446A-B22C-EA26D80A733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73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A4B84-D026-446A-B22C-EA26D80A733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61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A4B84-D026-446A-B22C-EA26D80A733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77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A4B84-D026-446A-B22C-EA26D80A73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4655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A4B84-D026-446A-B22C-EA26D80A73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864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A4B84-D026-446A-B22C-EA26D80A73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43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A4B84-D026-446A-B22C-EA26D80A73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91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A4B84-D026-446A-B22C-EA26D80A73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5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A4B84-D026-446A-B22C-EA26D80A733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4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081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A4B84-D026-446A-B22C-EA26D80A73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997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A4B84-D026-446A-B22C-EA26D80A73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093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A4B84-D026-446A-B22C-EA26D80A733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5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 Slide (B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396B0C2B-1108-6743-AA05-0852199B7984}"/>
              </a:ext>
            </a:extLst>
          </p:cNvPr>
          <p:cNvSpPr/>
          <p:nvPr/>
        </p:nvSpPr>
        <p:spPr>
          <a:xfrm>
            <a:off x="0" y="1"/>
            <a:ext cx="12192000" cy="5589916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74"/>
                </a:lnTo>
                <a:lnTo>
                  <a:pt x="20093629" y="11298074"/>
                </a:lnTo>
                <a:lnTo>
                  <a:pt x="20093629" y="0"/>
                </a:lnTo>
                <a:close/>
              </a:path>
            </a:pathLst>
          </a:custGeom>
          <a:solidFill>
            <a:srgbClr val="382986"/>
          </a:solidFill>
        </p:spPr>
        <p:txBody>
          <a:bodyPr wrap="square" lIns="0" tIns="0" rIns="0" bIns="0" rtlCol="0"/>
          <a:lstStyle/>
          <a:p>
            <a:pPr algn="ctr"/>
            <a:endParaRPr sz="7259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6B60E7-14A6-E247-8DC8-1423F0F7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6866695" y="327803"/>
            <a:ext cx="5003674" cy="50033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D14BDB-5E37-D349-AB74-D170B9E7A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20" y="890677"/>
            <a:ext cx="7560000" cy="2336800"/>
          </a:xfrm>
        </p:spPr>
        <p:txBody>
          <a:bodyPr lIns="0" rIns="0" anchor="b">
            <a:normAutofit/>
          </a:bodyPr>
          <a:lstStyle>
            <a:lvl1pPr algn="l">
              <a:defRPr sz="5000" b="1" i="0" cap="all" spc="-8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A3D86-63D8-8243-A651-9B2EF8EF1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9" y="3360707"/>
            <a:ext cx="7560000" cy="1464128"/>
          </a:xfrm>
        </p:spPr>
        <p:txBody>
          <a:bodyPr lIns="0" rIns="0"/>
          <a:lstStyle>
            <a:lvl1pPr marL="0" indent="0" algn="l">
              <a:buNone/>
              <a:defRPr sz="3000" b="1" i="0" spc="-10" baseline="0">
                <a:solidFill>
                  <a:schemeClr val="accent6"/>
                </a:solidFill>
                <a:latin typeface="Arial" panose="020B0604020202020204" pitchFamily="34" charset="0"/>
              </a:defRPr>
            </a:lvl1pPr>
            <a:lvl2pPr marL="457237" indent="0" algn="ctr">
              <a:buNone/>
              <a:defRPr sz="2000"/>
            </a:lvl2pPr>
            <a:lvl3pPr marL="914473" indent="0" algn="ctr">
              <a:buNone/>
              <a:defRPr sz="1800"/>
            </a:lvl3pPr>
            <a:lvl4pPr marL="1371710" indent="0" algn="ctr">
              <a:buNone/>
              <a:defRPr sz="1600"/>
            </a:lvl4pPr>
            <a:lvl5pPr marL="1828946" indent="0" algn="ctr">
              <a:buNone/>
              <a:defRPr sz="1600"/>
            </a:lvl5pPr>
            <a:lvl6pPr marL="2286183" indent="0" algn="ctr">
              <a:buNone/>
              <a:defRPr sz="1600"/>
            </a:lvl6pPr>
            <a:lvl7pPr marL="2743419" indent="0" algn="ctr">
              <a:buNone/>
              <a:defRPr sz="1600"/>
            </a:lvl7pPr>
            <a:lvl8pPr marL="3200656" indent="0" algn="ctr">
              <a:buNone/>
              <a:defRPr sz="1600"/>
            </a:lvl8pPr>
            <a:lvl9pPr marL="365789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3B12DAB-C068-2C41-A9E1-99A76C77E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1140" y="6011995"/>
            <a:ext cx="3086405" cy="609113"/>
          </a:xfrm>
        </p:spPr>
        <p:txBody>
          <a:bodyPr lIns="0" tIns="0" rIns="0" bIns="0" anchor="t"/>
          <a:lstStyle>
            <a:lvl1pPr marL="0" indent="0">
              <a:buNone/>
              <a:defRPr sz="1600" b="0" i="0" baseline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457237" indent="0">
              <a:buNone/>
              <a:defRPr sz="1400"/>
            </a:lvl2pPr>
            <a:lvl3pPr marL="914473" indent="0">
              <a:buNone/>
              <a:defRPr sz="1200"/>
            </a:lvl3pPr>
            <a:lvl4pPr marL="1371710" indent="0">
              <a:buNone/>
              <a:defRPr sz="1000"/>
            </a:lvl4pPr>
            <a:lvl5pPr marL="1828946" indent="0">
              <a:buNone/>
              <a:defRPr sz="1000"/>
            </a:lvl5pPr>
            <a:lvl6pPr marL="2286183" indent="0">
              <a:buNone/>
              <a:defRPr sz="1000"/>
            </a:lvl6pPr>
            <a:lvl7pPr marL="2743419" indent="0">
              <a:buNone/>
              <a:defRPr sz="1000"/>
            </a:lvl7pPr>
            <a:lvl8pPr marL="3200656" indent="0">
              <a:buNone/>
              <a:defRPr sz="1000"/>
            </a:lvl8pPr>
            <a:lvl9pPr marL="36578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FC72F3C0-FB43-6F49-92DA-F0FAAB534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57" y="5627756"/>
            <a:ext cx="2737828" cy="119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13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BAFEB3F8-5A9E-9B40-B7CC-23679AF3CC0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74"/>
                </a:lnTo>
                <a:lnTo>
                  <a:pt x="20093629" y="11298074"/>
                </a:lnTo>
                <a:lnTo>
                  <a:pt x="20093629" y="0"/>
                </a:lnTo>
                <a:close/>
              </a:path>
            </a:pathLst>
          </a:custGeom>
          <a:solidFill>
            <a:srgbClr val="382986"/>
          </a:solidFill>
        </p:spPr>
        <p:txBody>
          <a:bodyPr wrap="square" lIns="0" tIns="0" rIns="0" bIns="0" rtlCol="0"/>
          <a:lstStyle/>
          <a:p>
            <a:pPr algn="ctr"/>
            <a:endParaRPr sz="725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93197-5567-6843-A276-9C9BF9E62F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07344" y="877321"/>
            <a:ext cx="7777312" cy="2757759"/>
          </a:xfrm>
        </p:spPr>
        <p:txBody>
          <a:bodyPr lIns="0" rIns="90000" anchor="b">
            <a:normAutofit/>
          </a:bodyPr>
          <a:lstStyle>
            <a:lvl1pPr algn="ctr">
              <a:defRPr sz="5000" b="1" i="0" cap="all" spc="-8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3237-C55D-7C47-80FD-E1D1D5F5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71700" y="3732585"/>
            <a:ext cx="7829550" cy="1753211"/>
          </a:xfrm>
        </p:spPr>
        <p:txBody>
          <a:bodyPr lIns="0" rIns="90000"/>
          <a:lstStyle>
            <a:lvl1pPr marL="0" indent="0" algn="ctr">
              <a:buNone/>
              <a:defRPr sz="3000" b="1" i="0" baseline="0">
                <a:solidFill>
                  <a:schemeClr val="accent3"/>
                </a:solidFill>
                <a:latin typeface="Arial" panose="020B0604020202020204" pitchFamily="34" charset="0"/>
              </a:defRPr>
            </a:lvl1pPr>
            <a:lvl2pPr marL="45723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E817299-3215-6E47-B01E-3408D4C29835}"/>
              </a:ext>
            </a:extLst>
          </p:cNvPr>
          <p:cNvGrpSpPr/>
          <p:nvPr/>
        </p:nvGrpSpPr>
        <p:grpSpPr>
          <a:xfrm>
            <a:off x="3170570" y="507950"/>
            <a:ext cx="5850860" cy="5850426"/>
            <a:chOff x="640282" y="738004"/>
            <a:chExt cx="6415961" cy="6415935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D7314FD4-21D9-2E4E-B73F-301B350E7835}"/>
                </a:ext>
              </a:extLst>
            </p:cNvPr>
            <p:cNvSpPr/>
            <p:nvPr/>
          </p:nvSpPr>
          <p:spPr>
            <a:xfrm>
              <a:off x="640301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10" y="550603"/>
                  </a:lnTo>
                  <a:lnTo>
                    <a:pt x="20602" y="594520"/>
                  </a:lnTo>
                  <a:lnTo>
                    <a:pt x="36011" y="636623"/>
                  </a:lnTo>
                  <a:lnTo>
                    <a:pt x="55308" y="676682"/>
                  </a:lnTo>
                  <a:lnTo>
                    <a:pt x="78262" y="714465"/>
                  </a:lnTo>
                  <a:lnTo>
                    <a:pt x="104642" y="749743"/>
                  </a:lnTo>
                  <a:lnTo>
                    <a:pt x="134218" y="782286"/>
                  </a:lnTo>
                  <a:lnTo>
                    <a:pt x="166760" y="811863"/>
                  </a:lnTo>
                  <a:lnTo>
                    <a:pt x="202037" y="838243"/>
                  </a:lnTo>
                  <a:lnTo>
                    <a:pt x="239820" y="861197"/>
                  </a:lnTo>
                  <a:lnTo>
                    <a:pt x="279877" y="880494"/>
                  </a:lnTo>
                  <a:lnTo>
                    <a:pt x="321979" y="895903"/>
                  </a:lnTo>
                  <a:lnTo>
                    <a:pt x="365895" y="907196"/>
                  </a:lnTo>
                  <a:lnTo>
                    <a:pt x="411394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662299E3-FD93-E54E-9011-1A7E161D8DA4}"/>
                </a:ext>
              </a:extLst>
            </p:cNvPr>
            <p:cNvSpPr/>
            <p:nvPr/>
          </p:nvSpPr>
          <p:spPr>
            <a:xfrm>
              <a:off x="640282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10" y="550600"/>
                  </a:lnTo>
                  <a:lnTo>
                    <a:pt x="20602" y="594515"/>
                  </a:lnTo>
                  <a:lnTo>
                    <a:pt x="36011" y="636617"/>
                  </a:lnTo>
                  <a:lnTo>
                    <a:pt x="55308" y="676675"/>
                  </a:lnTo>
                  <a:lnTo>
                    <a:pt x="78262" y="714457"/>
                  </a:lnTo>
                  <a:lnTo>
                    <a:pt x="104642" y="749735"/>
                  </a:lnTo>
                  <a:lnTo>
                    <a:pt x="134218" y="782277"/>
                  </a:lnTo>
                  <a:lnTo>
                    <a:pt x="166760" y="811853"/>
                  </a:lnTo>
                  <a:lnTo>
                    <a:pt x="202037" y="838233"/>
                  </a:lnTo>
                  <a:lnTo>
                    <a:pt x="239820" y="861187"/>
                  </a:lnTo>
                  <a:lnTo>
                    <a:pt x="279877" y="880483"/>
                  </a:lnTo>
                  <a:lnTo>
                    <a:pt x="321979" y="895893"/>
                  </a:lnTo>
                  <a:lnTo>
                    <a:pt x="365895" y="907185"/>
                  </a:lnTo>
                  <a:lnTo>
                    <a:pt x="411394" y="914129"/>
                  </a:lnTo>
                  <a:lnTo>
                    <a:pt x="458247" y="916495"/>
                  </a:lnTo>
                  <a:lnTo>
                    <a:pt x="505102" y="914129"/>
                  </a:lnTo>
                  <a:lnTo>
                    <a:pt x="550603" y="907185"/>
                  </a:lnTo>
                  <a:lnTo>
                    <a:pt x="594520" y="895893"/>
                  </a:lnTo>
                  <a:lnTo>
                    <a:pt x="636623" y="880483"/>
                  </a:lnTo>
                  <a:lnTo>
                    <a:pt x="676682" y="861187"/>
                  </a:lnTo>
                  <a:lnTo>
                    <a:pt x="714465" y="838233"/>
                  </a:lnTo>
                  <a:lnTo>
                    <a:pt x="749743" y="811853"/>
                  </a:lnTo>
                  <a:lnTo>
                    <a:pt x="782286" y="782277"/>
                  </a:lnTo>
                  <a:lnTo>
                    <a:pt x="811863" y="749735"/>
                  </a:lnTo>
                  <a:lnTo>
                    <a:pt x="838243" y="714457"/>
                  </a:lnTo>
                  <a:lnTo>
                    <a:pt x="861197" y="676675"/>
                  </a:lnTo>
                  <a:lnTo>
                    <a:pt x="880494" y="636617"/>
                  </a:lnTo>
                  <a:lnTo>
                    <a:pt x="895903" y="594515"/>
                  </a:lnTo>
                  <a:lnTo>
                    <a:pt x="907196" y="550600"/>
                  </a:lnTo>
                  <a:lnTo>
                    <a:pt x="914140" y="505100"/>
                  </a:lnTo>
                  <a:lnTo>
                    <a:pt x="916506" y="458247"/>
                  </a:lnTo>
                  <a:lnTo>
                    <a:pt x="914140" y="411394"/>
                  </a:lnTo>
                  <a:lnTo>
                    <a:pt x="907196" y="365895"/>
                  </a:lnTo>
                  <a:lnTo>
                    <a:pt x="895903" y="321979"/>
                  </a:lnTo>
                  <a:lnTo>
                    <a:pt x="880494" y="279877"/>
                  </a:lnTo>
                  <a:lnTo>
                    <a:pt x="861197" y="239820"/>
                  </a:lnTo>
                  <a:lnTo>
                    <a:pt x="838243" y="202037"/>
                  </a:lnTo>
                  <a:lnTo>
                    <a:pt x="811863" y="166760"/>
                  </a:lnTo>
                  <a:lnTo>
                    <a:pt x="782286" y="134218"/>
                  </a:lnTo>
                  <a:lnTo>
                    <a:pt x="749743" y="104642"/>
                  </a:lnTo>
                  <a:lnTo>
                    <a:pt x="714465" y="78262"/>
                  </a:lnTo>
                  <a:lnTo>
                    <a:pt x="676682" y="55308"/>
                  </a:lnTo>
                  <a:lnTo>
                    <a:pt x="636623" y="36011"/>
                  </a:lnTo>
                  <a:lnTo>
                    <a:pt x="594520" y="20602"/>
                  </a:lnTo>
                  <a:lnTo>
                    <a:pt x="550603" y="9310"/>
                  </a:lnTo>
                  <a:lnTo>
                    <a:pt x="505102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CEDFDF3B-E992-9C45-B83C-DB708D0BC227}"/>
                </a:ext>
              </a:extLst>
            </p:cNvPr>
            <p:cNvSpPr/>
            <p:nvPr/>
          </p:nvSpPr>
          <p:spPr>
            <a:xfrm>
              <a:off x="640282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6"/>
                  </a:lnTo>
                  <a:lnTo>
                    <a:pt x="365895" y="9310"/>
                  </a:lnTo>
                  <a:lnTo>
                    <a:pt x="321979" y="20603"/>
                  </a:lnTo>
                  <a:lnTo>
                    <a:pt x="279877" y="36013"/>
                  </a:lnTo>
                  <a:lnTo>
                    <a:pt x="239820" y="55310"/>
                  </a:lnTo>
                  <a:lnTo>
                    <a:pt x="202037" y="78265"/>
                  </a:lnTo>
                  <a:lnTo>
                    <a:pt x="166760" y="104646"/>
                  </a:lnTo>
                  <a:lnTo>
                    <a:pt x="134218" y="134223"/>
                  </a:lnTo>
                  <a:lnTo>
                    <a:pt x="104642" y="166766"/>
                  </a:lnTo>
                  <a:lnTo>
                    <a:pt x="78262" y="202045"/>
                  </a:lnTo>
                  <a:lnTo>
                    <a:pt x="55308" y="239828"/>
                  </a:lnTo>
                  <a:lnTo>
                    <a:pt x="36011" y="279886"/>
                  </a:lnTo>
                  <a:lnTo>
                    <a:pt x="20602" y="321989"/>
                  </a:lnTo>
                  <a:lnTo>
                    <a:pt x="9310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10" y="550611"/>
                  </a:lnTo>
                  <a:lnTo>
                    <a:pt x="20602" y="594527"/>
                  </a:lnTo>
                  <a:lnTo>
                    <a:pt x="36011" y="636629"/>
                  </a:lnTo>
                  <a:lnTo>
                    <a:pt x="55308" y="676687"/>
                  </a:lnTo>
                  <a:lnTo>
                    <a:pt x="78262" y="714471"/>
                  </a:lnTo>
                  <a:lnTo>
                    <a:pt x="104642" y="749749"/>
                  </a:lnTo>
                  <a:lnTo>
                    <a:pt x="134218" y="782292"/>
                  </a:lnTo>
                  <a:lnTo>
                    <a:pt x="166760" y="811870"/>
                  </a:lnTo>
                  <a:lnTo>
                    <a:pt x="202037" y="838251"/>
                  </a:lnTo>
                  <a:lnTo>
                    <a:pt x="239820" y="861205"/>
                  </a:lnTo>
                  <a:lnTo>
                    <a:pt x="279877" y="880503"/>
                  </a:lnTo>
                  <a:lnTo>
                    <a:pt x="321979" y="895913"/>
                  </a:lnTo>
                  <a:lnTo>
                    <a:pt x="365895" y="907206"/>
                  </a:lnTo>
                  <a:lnTo>
                    <a:pt x="411394" y="914150"/>
                  </a:lnTo>
                  <a:lnTo>
                    <a:pt x="458247" y="916516"/>
                  </a:lnTo>
                  <a:lnTo>
                    <a:pt x="505102" y="914150"/>
                  </a:lnTo>
                  <a:lnTo>
                    <a:pt x="550603" y="907206"/>
                  </a:lnTo>
                  <a:lnTo>
                    <a:pt x="594520" y="895913"/>
                  </a:lnTo>
                  <a:lnTo>
                    <a:pt x="636623" y="880503"/>
                  </a:lnTo>
                  <a:lnTo>
                    <a:pt x="676682" y="861205"/>
                  </a:lnTo>
                  <a:lnTo>
                    <a:pt x="714465" y="838251"/>
                  </a:lnTo>
                  <a:lnTo>
                    <a:pt x="749743" y="811870"/>
                  </a:lnTo>
                  <a:lnTo>
                    <a:pt x="782286" y="782292"/>
                  </a:lnTo>
                  <a:lnTo>
                    <a:pt x="811863" y="749749"/>
                  </a:lnTo>
                  <a:lnTo>
                    <a:pt x="838243" y="714471"/>
                  </a:lnTo>
                  <a:lnTo>
                    <a:pt x="861197" y="676687"/>
                  </a:lnTo>
                  <a:lnTo>
                    <a:pt x="880494" y="636629"/>
                  </a:lnTo>
                  <a:lnTo>
                    <a:pt x="895903" y="594527"/>
                  </a:lnTo>
                  <a:lnTo>
                    <a:pt x="907196" y="550611"/>
                  </a:lnTo>
                  <a:lnTo>
                    <a:pt x="914140" y="505111"/>
                  </a:lnTo>
                  <a:lnTo>
                    <a:pt x="916506" y="458258"/>
                  </a:lnTo>
                  <a:lnTo>
                    <a:pt x="914140" y="411405"/>
                  </a:lnTo>
                  <a:lnTo>
                    <a:pt x="907196" y="365905"/>
                  </a:lnTo>
                  <a:lnTo>
                    <a:pt x="895903" y="321989"/>
                  </a:lnTo>
                  <a:lnTo>
                    <a:pt x="880494" y="279886"/>
                  </a:lnTo>
                  <a:lnTo>
                    <a:pt x="861197" y="239828"/>
                  </a:lnTo>
                  <a:lnTo>
                    <a:pt x="838243" y="202045"/>
                  </a:lnTo>
                  <a:lnTo>
                    <a:pt x="811863" y="166766"/>
                  </a:lnTo>
                  <a:lnTo>
                    <a:pt x="782286" y="134223"/>
                  </a:lnTo>
                  <a:lnTo>
                    <a:pt x="749743" y="104646"/>
                  </a:lnTo>
                  <a:lnTo>
                    <a:pt x="714465" y="78265"/>
                  </a:lnTo>
                  <a:lnTo>
                    <a:pt x="676682" y="55310"/>
                  </a:lnTo>
                  <a:lnTo>
                    <a:pt x="636623" y="36013"/>
                  </a:lnTo>
                  <a:lnTo>
                    <a:pt x="594520" y="20603"/>
                  </a:lnTo>
                  <a:lnTo>
                    <a:pt x="550603" y="9310"/>
                  </a:lnTo>
                  <a:lnTo>
                    <a:pt x="505102" y="2366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CA359836-475D-C246-BCA6-B656A0694C8F}"/>
                </a:ext>
              </a:extLst>
            </p:cNvPr>
            <p:cNvSpPr/>
            <p:nvPr/>
          </p:nvSpPr>
          <p:spPr>
            <a:xfrm>
              <a:off x="640282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10" y="550603"/>
                  </a:lnTo>
                  <a:lnTo>
                    <a:pt x="20602" y="594520"/>
                  </a:lnTo>
                  <a:lnTo>
                    <a:pt x="36011" y="636623"/>
                  </a:lnTo>
                  <a:lnTo>
                    <a:pt x="55308" y="676682"/>
                  </a:lnTo>
                  <a:lnTo>
                    <a:pt x="78262" y="714465"/>
                  </a:lnTo>
                  <a:lnTo>
                    <a:pt x="104642" y="749743"/>
                  </a:lnTo>
                  <a:lnTo>
                    <a:pt x="134218" y="782286"/>
                  </a:lnTo>
                  <a:lnTo>
                    <a:pt x="166760" y="811863"/>
                  </a:lnTo>
                  <a:lnTo>
                    <a:pt x="202037" y="838243"/>
                  </a:lnTo>
                  <a:lnTo>
                    <a:pt x="239820" y="861197"/>
                  </a:lnTo>
                  <a:lnTo>
                    <a:pt x="279877" y="880494"/>
                  </a:lnTo>
                  <a:lnTo>
                    <a:pt x="321979" y="895903"/>
                  </a:lnTo>
                  <a:lnTo>
                    <a:pt x="365895" y="907196"/>
                  </a:lnTo>
                  <a:lnTo>
                    <a:pt x="411394" y="914140"/>
                  </a:lnTo>
                  <a:lnTo>
                    <a:pt x="458247" y="916506"/>
                  </a:lnTo>
                  <a:lnTo>
                    <a:pt x="505102" y="914140"/>
                  </a:lnTo>
                  <a:lnTo>
                    <a:pt x="550603" y="907196"/>
                  </a:lnTo>
                  <a:lnTo>
                    <a:pt x="594520" y="895903"/>
                  </a:lnTo>
                  <a:lnTo>
                    <a:pt x="636623" y="880494"/>
                  </a:lnTo>
                  <a:lnTo>
                    <a:pt x="676682" y="861197"/>
                  </a:lnTo>
                  <a:lnTo>
                    <a:pt x="714465" y="838243"/>
                  </a:lnTo>
                  <a:lnTo>
                    <a:pt x="749743" y="811863"/>
                  </a:lnTo>
                  <a:lnTo>
                    <a:pt x="782286" y="782286"/>
                  </a:lnTo>
                  <a:lnTo>
                    <a:pt x="811863" y="749743"/>
                  </a:lnTo>
                  <a:lnTo>
                    <a:pt x="838243" y="714465"/>
                  </a:lnTo>
                  <a:lnTo>
                    <a:pt x="861197" y="676682"/>
                  </a:lnTo>
                  <a:lnTo>
                    <a:pt x="880494" y="636623"/>
                  </a:lnTo>
                  <a:lnTo>
                    <a:pt x="895903" y="594520"/>
                  </a:lnTo>
                  <a:lnTo>
                    <a:pt x="907196" y="550603"/>
                  </a:lnTo>
                  <a:lnTo>
                    <a:pt x="914140" y="505102"/>
                  </a:lnTo>
                  <a:lnTo>
                    <a:pt x="916506" y="458247"/>
                  </a:lnTo>
                  <a:lnTo>
                    <a:pt x="914140" y="411394"/>
                  </a:lnTo>
                  <a:lnTo>
                    <a:pt x="907196" y="365895"/>
                  </a:lnTo>
                  <a:lnTo>
                    <a:pt x="895903" y="321979"/>
                  </a:lnTo>
                  <a:lnTo>
                    <a:pt x="880494" y="279877"/>
                  </a:lnTo>
                  <a:lnTo>
                    <a:pt x="861197" y="239820"/>
                  </a:lnTo>
                  <a:lnTo>
                    <a:pt x="838243" y="202037"/>
                  </a:lnTo>
                  <a:lnTo>
                    <a:pt x="811863" y="166760"/>
                  </a:lnTo>
                  <a:lnTo>
                    <a:pt x="782286" y="134218"/>
                  </a:lnTo>
                  <a:lnTo>
                    <a:pt x="749743" y="104642"/>
                  </a:lnTo>
                  <a:lnTo>
                    <a:pt x="714465" y="78262"/>
                  </a:lnTo>
                  <a:lnTo>
                    <a:pt x="676682" y="55308"/>
                  </a:lnTo>
                  <a:lnTo>
                    <a:pt x="636623" y="36011"/>
                  </a:lnTo>
                  <a:lnTo>
                    <a:pt x="594520" y="20602"/>
                  </a:lnTo>
                  <a:lnTo>
                    <a:pt x="550603" y="9310"/>
                  </a:lnTo>
                  <a:lnTo>
                    <a:pt x="505102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3AD7BF20-D627-2141-9BDF-A666E94907B7}"/>
                </a:ext>
              </a:extLst>
            </p:cNvPr>
            <p:cNvSpPr/>
            <p:nvPr/>
          </p:nvSpPr>
          <p:spPr>
            <a:xfrm>
              <a:off x="640282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10" y="550600"/>
                  </a:lnTo>
                  <a:lnTo>
                    <a:pt x="20602" y="594515"/>
                  </a:lnTo>
                  <a:lnTo>
                    <a:pt x="36011" y="636617"/>
                  </a:lnTo>
                  <a:lnTo>
                    <a:pt x="55308" y="676675"/>
                  </a:lnTo>
                  <a:lnTo>
                    <a:pt x="78262" y="714457"/>
                  </a:lnTo>
                  <a:lnTo>
                    <a:pt x="104642" y="749735"/>
                  </a:lnTo>
                  <a:lnTo>
                    <a:pt x="134218" y="782277"/>
                  </a:lnTo>
                  <a:lnTo>
                    <a:pt x="166760" y="811853"/>
                  </a:lnTo>
                  <a:lnTo>
                    <a:pt x="202037" y="838233"/>
                  </a:lnTo>
                  <a:lnTo>
                    <a:pt x="239820" y="861187"/>
                  </a:lnTo>
                  <a:lnTo>
                    <a:pt x="279877" y="880483"/>
                  </a:lnTo>
                  <a:lnTo>
                    <a:pt x="321979" y="895893"/>
                  </a:lnTo>
                  <a:lnTo>
                    <a:pt x="365895" y="907185"/>
                  </a:lnTo>
                  <a:lnTo>
                    <a:pt x="411394" y="914129"/>
                  </a:lnTo>
                  <a:lnTo>
                    <a:pt x="458247" y="916495"/>
                  </a:lnTo>
                  <a:lnTo>
                    <a:pt x="505102" y="914129"/>
                  </a:lnTo>
                  <a:lnTo>
                    <a:pt x="550603" y="907185"/>
                  </a:lnTo>
                  <a:lnTo>
                    <a:pt x="594520" y="895893"/>
                  </a:lnTo>
                  <a:lnTo>
                    <a:pt x="636623" y="880483"/>
                  </a:lnTo>
                  <a:lnTo>
                    <a:pt x="676682" y="861187"/>
                  </a:lnTo>
                  <a:lnTo>
                    <a:pt x="714465" y="838233"/>
                  </a:lnTo>
                  <a:lnTo>
                    <a:pt x="749743" y="811853"/>
                  </a:lnTo>
                  <a:lnTo>
                    <a:pt x="782286" y="782277"/>
                  </a:lnTo>
                  <a:lnTo>
                    <a:pt x="811863" y="749735"/>
                  </a:lnTo>
                  <a:lnTo>
                    <a:pt x="838243" y="714457"/>
                  </a:lnTo>
                  <a:lnTo>
                    <a:pt x="861197" y="676675"/>
                  </a:lnTo>
                  <a:lnTo>
                    <a:pt x="880494" y="636617"/>
                  </a:lnTo>
                  <a:lnTo>
                    <a:pt x="895903" y="594515"/>
                  </a:lnTo>
                  <a:lnTo>
                    <a:pt x="907196" y="550600"/>
                  </a:lnTo>
                  <a:lnTo>
                    <a:pt x="914140" y="505100"/>
                  </a:lnTo>
                  <a:lnTo>
                    <a:pt x="916506" y="458247"/>
                  </a:lnTo>
                  <a:lnTo>
                    <a:pt x="914140" y="411394"/>
                  </a:lnTo>
                  <a:lnTo>
                    <a:pt x="907196" y="365895"/>
                  </a:lnTo>
                  <a:lnTo>
                    <a:pt x="895903" y="321979"/>
                  </a:lnTo>
                  <a:lnTo>
                    <a:pt x="880494" y="279877"/>
                  </a:lnTo>
                  <a:lnTo>
                    <a:pt x="861197" y="239820"/>
                  </a:lnTo>
                  <a:lnTo>
                    <a:pt x="838243" y="202037"/>
                  </a:lnTo>
                  <a:lnTo>
                    <a:pt x="811863" y="166760"/>
                  </a:lnTo>
                  <a:lnTo>
                    <a:pt x="782286" y="134218"/>
                  </a:lnTo>
                  <a:lnTo>
                    <a:pt x="749743" y="104642"/>
                  </a:lnTo>
                  <a:lnTo>
                    <a:pt x="714465" y="78262"/>
                  </a:lnTo>
                  <a:lnTo>
                    <a:pt x="676682" y="55308"/>
                  </a:lnTo>
                  <a:lnTo>
                    <a:pt x="636623" y="36011"/>
                  </a:lnTo>
                  <a:lnTo>
                    <a:pt x="594520" y="20602"/>
                  </a:lnTo>
                  <a:lnTo>
                    <a:pt x="550603" y="9310"/>
                  </a:lnTo>
                  <a:lnTo>
                    <a:pt x="505102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BFB3B089-EA7B-C04B-BC6B-89BFD0A15D1B}"/>
                </a:ext>
              </a:extLst>
            </p:cNvPr>
            <p:cNvSpPr/>
            <p:nvPr/>
          </p:nvSpPr>
          <p:spPr>
            <a:xfrm>
              <a:off x="2015040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9" y="714465"/>
                  </a:lnTo>
                  <a:lnTo>
                    <a:pt x="104638" y="749743"/>
                  </a:lnTo>
                  <a:lnTo>
                    <a:pt x="134214" y="782286"/>
                  </a:lnTo>
                  <a:lnTo>
                    <a:pt x="166756" y="811863"/>
                  </a:lnTo>
                  <a:lnTo>
                    <a:pt x="202033" y="838243"/>
                  </a:lnTo>
                  <a:lnTo>
                    <a:pt x="239815" y="861197"/>
                  </a:lnTo>
                  <a:lnTo>
                    <a:pt x="279873" y="880494"/>
                  </a:lnTo>
                  <a:lnTo>
                    <a:pt x="321975" y="895903"/>
                  </a:lnTo>
                  <a:lnTo>
                    <a:pt x="365892" y="907196"/>
                  </a:lnTo>
                  <a:lnTo>
                    <a:pt x="411393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5F420659-5FE4-0042-A729-0BDD83127476}"/>
                </a:ext>
              </a:extLst>
            </p:cNvPr>
            <p:cNvSpPr/>
            <p:nvPr/>
          </p:nvSpPr>
          <p:spPr>
            <a:xfrm>
              <a:off x="2015040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9" y="714457"/>
                  </a:lnTo>
                  <a:lnTo>
                    <a:pt x="104638" y="749735"/>
                  </a:lnTo>
                  <a:lnTo>
                    <a:pt x="134214" y="782277"/>
                  </a:lnTo>
                  <a:lnTo>
                    <a:pt x="166756" y="811853"/>
                  </a:lnTo>
                  <a:lnTo>
                    <a:pt x="202033" y="838233"/>
                  </a:lnTo>
                  <a:lnTo>
                    <a:pt x="239815" y="861187"/>
                  </a:lnTo>
                  <a:lnTo>
                    <a:pt x="279873" y="880483"/>
                  </a:lnTo>
                  <a:lnTo>
                    <a:pt x="321975" y="895893"/>
                  </a:lnTo>
                  <a:lnTo>
                    <a:pt x="365892" y="907185"/>
                  </a:lnTo>
                  <a:lnTo>
                    <a:pt x="411393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3221B344-03C5-2F49-8FE4-8E23A391BB92}"/>
                </a:ext>
              </a:extLst>
            </p:cNvPr>
            <p:cNvSpPr/>
            <p:nvPr/>
          </p:nvSpPr>
          <p:spPr>
            <a:xfrm>
              <a:off x="2015040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6"/>
                  </a:lnTo>
                  <a:lnTo>
                    <a:pt x="365892" y="9310"/>
                  </a:lnTo>
                  <a:lnTo>
                    <a:pt x="321975" y="20603"/>
                  </a:lnTo>
                  <a:lnTo>
                    <a:pt x="279873" y="36013"/>
                  </a:lnTo>
                  <a:lnTo>
                    <a:pt x="239815" y="55310"/>
                  </a:lnTo>
                  <a:lnTo>
                    <a:pt x="202033" y="78265"/>
                  </a:lnTo>
                  <a:lnTo>
                    <a:pt x="166756" y="104646"/>
                  </a:lnTo>
                  <a:lnTo>
                    <a:pt x="134214" y="134223"/>
                  </a:lnTo>
                  <a:lnTo>
                    <a:pt x="104638" y="166766"/>
                  </a:lnTo>
                  <a:lnTo>
                    <a:pt x="78259" y="202045"/>
                  </a:lnTo>
                  <a:lnTo>
                    <a:pt x="55306" y="239828"/>
                  </a:lnTo>
                  <a:lnTo>
                    <a:pt x="36010" y="279886"/>
                  </a:lnTo>
                  <a:lnTo>
                    <a:pt x="20601" y="321989"/>
                  </a:lnTo>
                  <a:lnTo>
                    <a:pt x="9309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09" y="550611"/>
                  </a:lnTo>
                  <a:lnTo>
                    <a:pt x="20601" y="594527"/>
                  </a:lnTo>
                  <a:lnTo>
                    <a:pt x="36010" y="636629"/>
                  </a:lnTo>
                  <a:lnTo>
                    <a:pt x="55306" y="676687"/>
                  </a:lnTo>
                  <a:lnTo>
                    <a:pt x="78259" y="714471"/>
                  </a:lnTo>
                  <a:lnTo>
                    <a:pt x="104638" y="749749"/>
                  </a:lnTo>
                  <a:lnTo>
                    <a:pt x="134214" y="782292"/>
                  </a:lnTo>
                  <a:lnTo>
                    <a:pt x="166756" y="811870"/>
                  </a:lnTo>
                  <a:lnTo>
                    <a:pt x="202033" y="838251"/>
                  </a:lnTo>
                  <a:lnTo>
                    <a:pt x="239815" y="861205"/>
                  </a:lnTo>
                  <a:lnTo>
                    <a:pt x="279873" y="880503"/>
                  </a:lnTo>
                  <a:lnTo>
                    <a:pt x="321975" y="895913"/>
                  </a:lnTo>
                  <a:lnTo>
                    <a:pt x="365892" y="907206"/>
                  </a:lnTo>
                  <a:lnTo>
                    <a:pt x="411393" y="914150"/>
                  </a:lnTo>
                  <a:lnTo>
                    <a:pt x="458247" y="916516"/>
                  </a:lnTo>
                  <a:lnTo>
                    <a:pt x="505100" y="914150"/>
                  </a:lnTo>
                  <a:lnTo>
                    <a:pt x="550600" y="907206"/>
                  </a:lnTo>
                  <a:lnTo>
                    <a:pt x="594515" y="895913"/>
                  </a:lnTo>
                  <a:lnTo>
                    <a:pt x="636617" y="880503"/>
                  </a:lnTo>
                  <a:lnTo>
                    <a:pt x="676675" y="861205"/>
                  </a:lnTo>
                  <a:lnTo>
                    <a:pt x="714457" y="838251"/>
                  </a:lnTo>
                  <a:lnTo>
                    <a:pt x="749735" y="811870"/>
                  </a:lnTo>
                  <a:lnTo>
                    <a:pt x="782277" y="782292"/>
                  </a:lnTo>
                  <a:lnTo>
                    <a:pt x="811853" y="749749"/>
                  </a:lnTo>
                  <a:lnTo>
                    <a:pt x="838233" y="714471"/>
                  </a:lnTo>
                  <a:lnTo>
                    <a:pt x="861187" y="676687"/>
                  </a:lnTo>
                  <a:lnTo>
                    <a:pt x="880483" y="636629"/>
                  </a:lnTo>
                  <a:lnTo>
                    <a:pt x="895893" y="594527"/>
                  </a:lnTo>
                  <a:lnTo>
                    <a:pt x="907185" y="550611"/>
                  </a:lnTo>
                  <a:lnTo>
                    <a:pt x="914129" y="505111"/>
                  </a:lnTo>
                  <a:lnTo>
                    <a:pt x="916495" y="458258"/>
                  </a:lnTo>
                  <a:lnTo>
                    <a:pt x="914129" y="411405"/>
                  </a:lnTo>
                  <a:lnTo>
                    <a:pt x="907185" y="365905"/>
                  </a:lnTo>
                  <a:lnTo>
                    <a:pt x="895893" y="321989"/>
                  </a:lnTo>
                  <a:lnTo>
                    <a:pt x="880483" y="279886"/>
                  </a:lnTo>
                  <a:lnTo>
                    <a:pt x="861187" y="239828"/>
                  </a:lnTo>
                  <a:lnTo>
                    <a:pt x="838233" y="202045"/>
                  </a:lnTo>
                  <a:lnTo>
                    <a:pt x="811853" y="166766"/>
                  </a:lnTo>
                  <a:lnTo>
                    <a:pt x="782277" y="134223"/>
                  </a:lnTo>
                  <a:lnTo>
                    <a:pt x="749735" y="104646"/>
                  </a:lnTo>
                  <a:lnTo>
                    <a:pt x="714457" y="78265"/>
                  </a:lnTo>
                  <a:lnTo>
                    <a:pt x="676675" y="55310"/>
                  </a:lnTo>
                  <a:lnTo>
                    <a:pt x="636617" y="36013"/>
                  </a:lnTo>
                  <a:lnTo>
                    <a:pt x="594515" y="20603"/>
                  </a:lnTo>
                  <a:lnTo>
                    <a:pt x="550600" y="9310"/>
                  </a:lnTo>
                  <a:lnTo>
                    <a:pt x="505100" y="2366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7E58A625-359A-5F41-ADFC-819C2D01BB75}"/>
                </a:ext>
              </a:extLst>
            </p:cNvPr>
            <p:cNvSpPr/>
            <p:nvPr/>
          </p:nvSpPr>
          <p:spPr>
            <a:xfrm>
              <a:off x="2015040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9" y="714465"/>
                  </a:lnTo>
                  <a:lnTo>
                    <a:pt x="104638" y="749743"/>
                  </a:lnTo>
                  <a:lnTo>
                    <a:pt x="134214" y="782286"/>
                  </a:lnTo>
                  <a:lnTo>
                    <a:pt x="166756" y="811863"/>
                  </a:lnTo>
                  <a:lnTo>
                    <a:pt x="202033" y="838243"/>
                  </a:lnTo>
                  <a:lnTo>
                    <a:pt x="239815" y="861197"/>
                  </a:lnTo>
                  <a:lnTo>
                    <a:pt x="279873" y="880494"/>
                  </a:lnTo>
                  <a:lnTo>
                    <a:pt x="321975" y="895903"/>
                  </a:lnTo>
                  <a:lnTo>
                    <a:pt x="365892" y="907196"/>
                  </a:lnTo>
                  <a:lnTo>
                    <a:pt x="411393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09128FDD-BDB6-704D-AB91-520AF434B18D}"/>
                </a:ext>
              </a:extLst>
            </p:cNvPr>
            <p:cNvSpPr/>
            <p:nvPr/>
          </p:nvSpPr>
          <p:spPr>
            <a:xfrm>
              <a:off x="2015040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9" y="714457"/>
                  </a:lnTo>
                  <a:lnTo>
                    <a:pt x="104638" y="749735"/>
                  </a:lnTo>
                  <a:lnTo>
                    <a:pt x="134214" y="782277"/>
                  </a:lnTo>
                  <a:lnTo>
                    <a:pt x="166756" y="811853"/>
                  </a:lnTo>
                  <a:lnTo>
                    <a:pt x="202033" y="838233"/>
                  </a:lnTo>
                  <a:lnTo>
                    <a:pt x="239815" y="861187"/>
                  </a:lnTo>
                  <a:lnTo>
                    <a:pt x="279873" y="880483"/>
                  </a:lnTo>
                  <a:lnTo>
                    <a:pt x="321975" y="895893"/>
                  </a:lnTo>
                  <a:lnTo>
                    <a:pt x="365892" y="907185"/>
                  </a:lnTo>
                  <a:lnTo>
                    <a:pt x="411393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A99FFD27-65F8-B044-B355-771EAB10C06E}"/>
                </a:ext>
              </a:extLst>
            </p:cNvPr>
            <p:cNvSpPr/>
            <p:nvPr/>
          </p:nvSpPr>
          <p:spPr>
            <a:xfrm>
              <a:off x="3389794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9" y="714465"/>
                  </a:lnTo>
                  <a:lnTo>
                    <a:pt x="104638" y="749743"/>
                  </a:lnTo>
                  <a:lnTo>
                    <a:pt x="134214" y="782286"/>
                  </a:lnTo>
                  <a:lnTo>
                    <a:pt x="166756" y="811863"/>
                  </a:lnTo>
                  <a:lnTo>
                    <a:pt x="202033" y="838243"/>
                  </a:lnTo>
                  <a:lnTo>
                    <a:pt x="239815" y="861197"/>
                  </a:lnTo>
                  <a:lnTo>
                    <a:pt x="279873" y="880494"/>
                  </a:lnTo>
                  <a:lnTo>
                    <a:pt x="321975" y="895903"/>
                  </a:lnTo>
                  <a:lnTo>
                    <a:pt x="365892" y="907196"/>
                  </a:lnTo>
                  <a:lnTo>
                    <a:pt x="411393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9AB024C4-CFA1-804F-A7E6-C0D5EF3E8DD1}"/>
                </a:ext>
              </a:extLst>
            </p:cNvPr>
            <p:cNvSpPr/>
            <p:nvPr/>
          </p:nvSpPr>
          <p:spPr>
            <a:xfrm>
              <a:off x="3389794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9" y="714457"/>
                  </a:lnTo>
                  <a:lnTo>
                    <a:pt x="104638" y="749735"/>
                  </a:lnTo>
                  <a:lnTo>
                    <a:pt x="134214" y="782277"/>
                  </a:lnTo>
                  <a:lnTo>
                    <a:pt x="166756" y="811853"/>
                  </a:lnTo>
                  <a:lnTo>
                    <a:pt x="202033" y="838233"/>
                  </a:lnTo>
                  <a:lnTo>
                    <a:pt x="239815" y="861187"/>
                  </a:lnTo>
                  <a:lnTo>
                    <a:pt x="279873" y="880483"/>
                  </a:lnTo>
                  <a:lnTo>
                    <a:pt x="321975" y="895893"/>
                  </a:lnTo>
                  <a:lnTo>
                    <a:pt x="365892" y="907185"/>
                  </a:lnTo>
                  <a:lnTo>
                    <a:pt x="411393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118DCE39-70D7-8D4F-82BA-27940B75D4A2}"/>
                </a:ext>
              </a:extLst>
            </p:cNvPr>
            <p:cNvSpPr/>
            <p:nvPr/>
          </p:nvSpPr>
          <p:spPr>
            <a:xfrm>
              <a:off x="3389794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6"/>
                  </a:lnTo>
                  <a:lnTo>
                    <a:pt x="365892" y="9310"/>
                  </a:lnTo>
                  <a:lnTo>
                    <a:pt x="321975" y="20603"/>
                  </a:lnTo>
                  <a:lnTo>
                    <a:pt x="279873" y="36013"/>
                  </a:lnTo>
                  <a:lnTo>
                    <a:pt x="239815" y="55310"/>
                  </a:lnTo>
                  <a:lnTo>
                    <a:pt x="202033" y="78265"/>
                  </a:lnTo>
                  <a:lnTo>
                    <a:pt x="166756" y="104646"/>
                  </a:lnTo>
                  <a:lnTo>
                    <a:pt x="134214" y="134223"/>
                  </a:lnTo>
                  <a:lnTo>
                    <a:pt x="104638" y="166766"/>
                  </a:lnTo>
                  <a:lnTo>
                    <a:pt x="78259" y="202045"/>
                  </a:lnTo>
                  <a:lnTo>
                    <a:pt x="55306" y="239828"/>
                  </a:lnTo>
                  <a:lnTo>
                    <a:pt x="36010" y="279886"/>
                  </a:lnTo>
                  <a:lnTo>
                    <a:pt x="20601" y="321989"/>
                  </a:lnTo>
                  <a:lnTo>
                    <a:pt x="9309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09" y="550611"/>
                  </a:lnTo>
                  <a:lnTo>
                    <a:pt x="20601" y="594527"/>
                  </a:lnTo>
                  <a:lnTo>
                    <a:pt x="36010" y="636629"/>
                  </a:lnTo>
                  <a:lnTo>
                    <a:pt x="55306" y="676687"/>
                  </a:lnTo>
                  <a:lnTo>
                    <a:pt x="78259" y="714471"/>
                  </a:lnTo>
                  <a:lnTo>
                    <a:pt x="104638" y="749749"/>
                  </a:lnTo>
                  <a:lnTo>
                    <a:pt x="134214" y="782292"/>
                  </a:lnTo>
                  <a:lnTo>
                    <a:pt x="166756" y="811870"/>
                  </a:lnTo>
                  <a:lnTo>
                    <a:pt x="202033" y="838251"/>
                  </a:lnTo>
                  <a:lnTo>
                    <a:pt x="239815" y="861205"/>
                  </a:lnTo>
                  <a:lnTo>
                    <a:pt x="279873" y="880503"/>
                  </a:lnTo>
                  <a:lnTo>
                    <a:pt x="321975" y="895913"/>
                  </a:lnTo>
                  <a:lnTo>
                    <a:pt x="365892" y="907206"/>
                  </a:lnTo>
                  <a:lnTo>
                    <a:pt x="411393" y="914150"/>
                  </a:lnTo>
                  <a:lnTo>
                    <a:pt x="458247" y="916516"/>
                  </a:lnTo>
                  <a:lnTo>
                    <a:pt x="505100" y="914150"/>
                  </a:lnTo>
                  <a:lnTo>
                    <a:pt x="550600" y="907206"/>
                  </a:lnTo>
                  <a:lnTo>
                    <a:pt x="594515" y="895913"/>
                  </a:lnTo>
                  <a:lnTo>
                    <a:pt x="636617" y="880503"/>
                  </a:lnTo>
                  <a:lnTo>
                    <a:pt x="676675" y="861205"/>
                  </a:lnTo>
                  <a:lnTo>
                    <a:pt x="714457" y="838251"/>
                  </a:lnTo>
                  <a:lnTo>
                    <a:pt x="749735" y="811870"/>
                  </a:lnTo>
                  <a:lnTo>
                    <a:pt x="782277" y="782292"/>
                  </a:lnTo>
                  <a:lnTo>
                    <a:pt x="811853" y="749749"/>
                  </a:lnTo>
                  <a:lnTo>
                    <a:pt x="838233" y="714471"/>
                  </a:lnTo>
                  <a:lnTo>
                    <a:pt x="861187" y="676687"/>
                  </a:lnTo>
                  <a:lnTo>
                    <a:pt x="880483" y="636629"/>
                  </a:lnTo>
                  <a:lnTo>
                    <a:pt x="895893" y="594527"/>
                  </a:lnTo>
                  <a:lnTo>
                    <a:pt x="907185" y="550611"/>
                  </a:lnTo>
                  <a:lnTo>
                    <a:pt x="914129" y="505111"/>
                  </a:lnTo>
                  <a:lnTo>
                    <a:pt x="916495" y="458258"/>
                  </a:lnTo>
                  <a:lnTo>
                    <a:pt x="914129" y="411405"/>
                  </a:lnTo>
                  <a:lnTo>
                    <a:pt x="907185" y="365905"/>
                  </a:lnTo>
                  <a:lnTo>
                    <a:pt x="895893" y="321989"/>
                  </a:lnTo>
                  <a:lnTo>
                    <a:pt x="880483" y="279886"/>
                  </a:lnTo>
                  <a:lnTo>
                    <a:pt x="861187" y="239828"/>
                  </a:lnTo>
                  <a:lnTo>
                    <a:pt x="838233" y="202045"/>
                  </a:lnTo>
                  <a:lnTo>
                    <a:pt x="811853" y="166766"/>
                  </a:lnTo>
                  <a:lnTo>
                    <a:pt x="782277" y="134223"/>
                  </a:lnTo>
                  <a:lnTo>
                    <a:pt x="749735" y="104646"/>
                  </a:lnTo>
                  <a:lnTo>
                    <a:pt x="714457" y="78265"/>
                  </a:lnTo>
                  <a:lnTo>
                    <a:pt x="676675" y="55310"/>
                  </a:lnTo>
                  <a:lnTo>
                    <a:pt x="636617" y="36013"/>
                  </a:lnTo>
                  <a:lnTo>
                    <a:pt x="594515" y="20603"/>
                  </a:lnTo>
                  <a:lnTo>
                    <a:pt x="550600" y="9310"/>
                  </a:lnTo>
                  <a:lnTo>
                    <a:pt x="505100" y="2366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3" name="object 16">
              <a:extLst>
                <a:ext uri="{FF2B5EF4-FFF2-40B4-BE49-F238E27FC236}">
                  <a16:creationId xmlns:a16="http://schemas.microsoft.com/office/drawing/2014/main" id="{37FEED80-05EF-1748-8245-F53BAADCDA12}"/>
                </a:ext>
              </a:extLst>
            </p:cNvPr>
            <p:cNvSpPr/>
            <p:nvPr/>
          </p:nvSpPr>
          <p:spPr>
            <a:xfrm>
              <a:off x="3389794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9" y="714465"/>
                  </a:lnTo>
                  <a:lnTo>
                    <a:pt x="104638" y="749743"/>
                  </a:lnTo>
                  <a:lnTo>
                    <a:pt x="134214" y="782286"/>
                  </a:lnTo>
                  <a:lnTo>
                    <a:pt x="166756" y="811863"/>
                  </a:lnTo>
                  <a:lnTo>
                    <a:pt x="202033" y="838243"/>
                  </a:lnTo>
                  <a:lnTo>
                    <a:pt x="239815" y="861197"/>
                  </a:lnTo>
                  <a:lnTo>
                    <a:pt x="279873" y="880494"/>
                  </a:lnTo>
                  <a:lnTo>
                    <a:pt x="321975" y="895903"/>
                  </a:lnTo>
                  <a:lnTo>
                    <a:pt x="365892" y="907196"/>
                  </a:lnTo>
                  <a:lnTo>
                    <a:pt x="411393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972506CC-4EC6-D341-8D39-990A7A58FCC9}"/>
                </a:ext>
              </a:extLst>
            </p:cNvPr>
            <p:cNvSpPr/>
            <p:nvPr/>
          </p:nvSpPr>
          <p:spPr>
            <a:xfrm>
              <a:off x="3389794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9" y="714457"/>
                  </a:lnTo>
                  <a:lnTo>
                    <a:pt x="104638" y="749735"/>
                  </a:lnTo>
                  <a:lnTo>
                    <a:pt x="134214" y="782277"/>
                  </a:lnTo>
                  <a:lnTo>
                    <a:pt x="166756" y="811853"/>
                  </a:lnTo>
                  <a:lnTo>
                    <a:pt x="202033" y="838233"/>
                  </a:lnTo>
                  <a:lnTo>
                    <a:pt x="239815" y="861187"/>
                  </a:lnTo>
                  <a:lnTo>
                    <a:pt x="279873" y="880483"/>
                  </a:lnTo>
                  <a:lnTo>
                    <a:pt x="321975" y="895893"/>
                  </a:lnTo>
                  <a:lnTo>
                    <a:pt x="365892" y="907185"/>
                  </a:lnTo>
                  <a:lnTo>
                    <a:pt x="411393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55E07A7D-474C-AE42-AE38-918A227FAF29}"/>
                </a:ext>
              </a:extLst>
            </p:cNvPr>
            <p:cNvSpPr/>
            <p:nvPr/>
          </p:nvSpPr>
          <p:spPr>
            <a:xfrm>
              <a:off x="4764543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10" y="550603"/>
                  </a:lnTo>
                  <a:lnTo>
                    <a:pt x="20602" y="594520"/>
                  </a:lnTo>
                  <a:lnTo>
                    <a:pt x="36011" y="636623"/>
                  </a:lnTo>
                  <a:lnTo>
                    <a:pt x="55308" y="676682"/>
                  </a:lnTo>
                  <a:lnTo>
                    <a:pt x="78262" y="714465"/>
                  </a:lnTo>
                  <a:lnTo>
                    <a:pt x="104642" y="749743"/>
                  </a:lnTo>
                  <a:lnTo>
                    <a:pt x="134218" y="782286"/>
                  </a:lnTo>
                  <a:lnTo>
                    <a:pt x="166760" y="811863"/>
                  </a:lnTo>
                  <a:lnTo>
                    <a:pt x="202037" y="838243"/>
                  </a:lnTo>
                  <a:lnTo>
                    <a:pt x="239820" y="861197"/>
                  </a:lnTo>
                  <a:lnTo>
                    <a:pt x="279877" y="880494"/>
                  </a:lnTo>
                  <a:lnTo>
                    <a:pt x="321979" y="895903"/>
                  </a:lnTo>
                  <a:lnTo>
                    <a:pt x="365895" y="907196"/>
                  </a:lnTo>
                  <a:lnTo>
                    <a:pt x="411394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5758A701-F56E-4243-9E14-E3C4BEA4B9C4}"/>
                </a:ext>
              </a:extLst>
            </p:cNvPr>
            <p:cNvSpPr/>
            <p:nvPr/>
          </p:nvSpPr>
          <p:spPr>
            <a:xfrm>
              <a:off x="4764543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10" y="550600"/>
                  </a:lnTo>
                  <a:lnTo>
                    <a:pt x="20602" y="594515"/>
                  </a:lnTo>
                  <a:lnTo>
                    <a:pt x="36011" y="636617"/>
                  </a:lnTo>
                  <a:lnTo>
                    <a:pt x="55308" y="676675"/>
                  </a:lnTo>
                  <a:lnTo>
                    <a:pt x="78262" y="714457"/>
                  </a:lnTo>
                  <a:lnTo>
                    <a:pt x="104642" y="749735"/>
                  </a:lnTo>
                  <a:lnTo>
                    <a:pt x="134218" y="782277"/>
                  </a:lnTo>
                  <a:lnTo>
                    <a:pt x="166760" y="811853"/>
                  </a:lnTo>
                  <a:lnTo>
                    <a:pt x="202037" y="838233"/>
                  </a:lnTo>
                  <a:lnTo>
                    <a:pt x="239820" y="861187"/>
                  </a:lnTo>
                  <a:lnTo>
                    <a:pt x="279877" y="880483"/>
                  </a:lnTo>
                  <a:lnTo>
                    <a:pt x="321979" y="895893"/>
                  </a:lnTo>
                  <a:lnTo>
                    <a:pt x="365895" y="907185"/>
                  </a:lnTo>
                  <a:lnTo>
                    <a:pt x="411394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33665F77-1F2C-8F47-AE03-708263EA888B}"/>
                </a:ext>
              </a:extLst>
            </p:cNvPr>
            <p:cNvSpPr/>
            <p:nvPr/>
          </p:nvSpPr>
          <p:spPr>
            <a:xfrm>
              <a:off x="4764543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6"/>
                  </a:lnTo>
                  <a:lnTo>
                    <a:pt x="365895" y="9310"/>
                  </a:lnTo>
                  <a:lnTo>
                    <a:pt x="321979" y="20603"/>
                  </a:lnTo>
                  <a:lnTo>
                    <a:pt x="279877" y="36013"/>
                  </a:lnTo>
                  <a:lnTo>
                    <a:pt x="239820" y="55310"/>
                  </a:lnTo>
                  <a:lnTo>
                    <a:pt x="202037" y="78265"/>
                  </a:lnTo>
                  <a:lnTo>
                    <a:pt x="166760" y="104646"/>
                  </a:lnTo>
                  <a:lnTo>
                    <a:pt x="134218" y="134223"/>
                  </a:lnTo>
                  <a:lnTo>
                    <a:pt x="104642" y="166766"/>
                  </a:lnTo>
                  <a:lnTo>
                    <a:pt x="78262" y="202045"/>
                  </a:lnTo>
                  <a:lnTo>
                    <a:pt x="55308" y="239828"/>
                  </a:lnTo>
                  <a:lnTo>
                    <a:pt x="36011" y="279886"/>
                  </a:lnTo>
                  <a:lnTo>
                    <a:pt x="20602" y="321989"/>
                  </a:lnTo>
                  <a:lnTo>
                    <a:pt x="9310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10" y="550611"/>
                  </a:lnTo>
                  <a:lnTo>
                    <a:pt x="20602" y="594527"/>
                  </a:lnTo>
                  <a:lnTo>
                    <a:pt x="36011" y="636629"/>
                  </a:lnTo>
                  <a:lnTo>
                    <a:pt x="55308" y="676687"/>
                  </a:lnTo>
                  <a:lnTo>
                    <a:pt x="78262" y="714471"/>
                  </a:lnTo>
                  <a:lnTo>
                    <a:pt x="104642" y="749749"/>
                  </a:lnTo>
                  <a:lnTo>
                    <a:pt x="134218" y="782292"/>
                  </a:lnTo>
                  <a:lnTo>
                    <a:pt x="166760" y="811870"/>
                  </a:lnTo>
                  <a:lnTo>
                    <a:pt x="202037" y="838251"/>
                  </a:lnTo>
                  <a:lnTo>
                    <a:pt x="239820" y="861205"/>
                  </a:lnTo>
                  <a:lnTo>
                    <a:pt x="279877" y="880503"/>
                  </a:lnTo>
                  <a:lnTo>
                    <a:pt x="321979" y="895913"/>
                  </a:lnTo>
                  <a:lnTo>
                    <a:pt x="365895" y="907206"/>
                  </a:lnTo>
                  <a:lnTo>
                    <a:pt x="411394" y="914150"/>
                  </a:lnTo>
                  <a:lnTo>
                    <a:pt x="458247" y="916516"/>
                  </a:lnTo>
                  <a:lnTo>
                    <a:pt x="505100" y="914150"/>
                  </a:lnTo>
                  <a:lnTo>
                    <a:pt x="550600" y="907206"/>
                  </a:lnTo>
                  <a:lnTo>
                    <a:pt x="594515" y="895913"/>
                  </a:lnTo>
                  <a:lnTo>
                    <a:pt x="636617" y="880503"/>
                  </a:lnTo>
                  <a:lnTo>
                    <a:pt x="676675" y="861205"/>
                  </a:lnTo>
                  <a:lnTo>
                    <a:pt x="714457" y="838251"/>
                  </a:lnTo>
                  <a:lnTo>
                    <a:pt x="749735" y="811870"/>
                  </a:lnTo>
                  <a:lnTo>
                    <a:pt x="782277" y="782292"/>
                  </a:lnTo>
                  <a:lnTo>
                    <a:pt x="811853" y="749749"/>
                  </a:lnTo>
                  <a:lnTo>
                    <a:pt x="838233" y="714471"/>
                  </a:lnTo>
                  <a:lnTo>
                    <a:pt x="861187" y="676687"/>
                  </a:lnTo>
                  <a:lnTo>
                    <a:pt x="880483" y="636629"/>
                  </a:lnTo>
                  <a:lnTo>
                    <a:pt x="895893" y="594527"/>
                  </a:lnTo>
                  <a:lnTo>
                    <a:pt x="907185" y="550611"/>
                  </a:lnTo>
                  <a:lnTo>
                    <a:pt x="914129" y="505111"/>
                  </a:lnTo>
                  <a:lnTo>
                    <a:pt x="916495" y="458258"/>
                  </a:lnTo>
                  <a:lnTo>
                    <a:pt x="914129" y="411405"/>
                  </a:lnTo>
                  <a:lnTo>
                    <a:pt x="907185" y="365905"/>
                  </a:lnTo>
                  <a:lnTo>
                    <a:pt x="895893" y="321989"/>
                  </a:lnTo>
                  <a:lnTo>
                    <a:pt x="880483" y="279886"/>
                  </a:lnTo>
                  <a:lnTo>
                    <a:pt x="861187" y="239828"/>
                  </a:lnTo>
                  <a:lnTo>
                    <a:pt x="838233" y="202045"/>
                  </a:lnTo>
                  <a:lnTo>
                    <a:pt x="811853" y="166766"/>
                  </a:lnTo>
                  <a:lnTo>
                    <a:pt x="782277" y="134223"/>
                  </a:lnTo>
                  <a:lnTo>
                    <a:pt x="749735" y="104646"/>
                  </a:lnTo>
                  <a:lnTo>
                    <a:pt x="714457" y="78265"/>
                  </a:lnTo>
                  <a:lnTo>
                    <a:pt x="676675" y="55310"/>
                  </a:lnTo>
                  <a:lnTo>
                    <a:pt x="636617" y="36013"/>
                  </a:lnTo>
                  <a:lnTo>
                    <a:pt x="594515" y="20603"/>
                  </a:lnTo>
                  <a:lnTo>
                    <a:pt x="550600" y="9310"/>
                  </a:lnTo>
                  <a:lnTo>
                    <a:pt x="505100" y="2366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CF838D54-98CF-2740-B58D-6964018D7CFE}"/>
                </a:ext>
              </a:extLst>
            </p:cNvPr>
            <p:cNvSpPr/>
            <p:nvPr/>
          </p:nvSpPr>
          <p:spPr>
            <a:xfrm>
              <a:off x="4764543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10" y="550603"/>
                  </a:lnTo>
                  <a:lnTo>
                    <a:pt x="20602" y="594520"/>
                  </a:lnTo>
                  <a:lnTo>
                    <a:pt x="36011" y="636623"/>
                  </a:lnTo>
                  <a:lnTo>
                    <a:pt x="55308" y="676682"/>
                  </a:lnTo>
                  <a:lnTo>
                    <a:pt x="78262" y="714465"/>
                  </a:lnTo>
                  <a:lnTo>
                    <a:pt x="104642" y="749743"/>
                  </a:lnTo>
                  <a:lnTo>
                    <a:pt x="134218" y="782286"/>
                  </a:lnTo>
                  <a:lnTo>
                    <a:pt x="166760" y="811863"/>
                  </a:lnTo>
                  <a:lnTo>
                    <a:pt x="202037" y="838243"/>
                  </a:lnTo>
                  <a:lnTo>
                    <a:pt x="239820" y="861197"/>
                  </a:lnTo>
                  <a:lnTo>
                    <a:pt x="279877" y="880494"/>
                  </a:lnTo>
                  <a:lnTo>
                    <a:pt x="321979" y="895903"/>
                  </a:lnTo>
                  <a:lnTo>
                    <a:pt x="365895" y="907196"/>
                  </a:lnTo>
                  <a:lnTo>
                    <a:pt x="411394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1B758255-D7BD-0541-B55C-FADCB3A0ED55}"/>
                </a:ext>
              </a:extLst>
            </p:cNvPr>
            <p:cNvSpPr/>
            <p:nvPr/>
          </p:nvSpPr>
          <p:spPr>
            <a:xfrm>
              <a:off x="4764543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10" y="550600"/>
                  </a:lnTo>
                  <a:lnTo>
                    <a:pt x="20602" y="594515"/>
                  </a:lnTo>
                  <a:lnTo>
                    <a:pt x="36011" y="636617"/>
                  </a:lnTo>
                  <a:lnTo>
                    <a:pt x="55308" y="676675"/>
                  </a:lnTo>
                  <a:lnTo>
                    <a:pt x="78262" y="714457"/>
                  </a:lnTo>
                  <a:lnTo>
                    <a:pt x="104642" y="749735"/>
                  </a:lnTo>
                  <a:lnTo>
                    <a:pt x="134218" y="782277"/>
                  </a:lnTo>
                  <a:lnTo>
                    <a:pt x="166760" y="811853"/>
                  </a:lnTo>
                  <a:lnTo>
                    <a:pt x="202037" y="838233"/>
                  </a:lnTo>
                  <a:lnTo>
                    <a:pt x="239820" y="861187"/>
                  </a:lnTo>
                  <a:lnTo>
                    <a:pt x="279877" y="880483"/>
                  </a:lnTo>
                  <a:lnTo>
                    <a:pt x="321979" y="895893"/>
                  </a:lnTo>
                  <a:lnTo>
                    <a:pt x="365895" y="907185"/>
                  </a:lnTo>
                  <a:lnTo>
                    <a:pt x="411394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07FC1891-1D59-AE4D-8B0F-AE0549C88890}"/>
                </a:ext>
              </a:extLst>
            </p:cNvPr>
            <p:cNvSpPr/>
            <p:nvPr/>
          </p:nvSpPr>
          <p:spPr>
            <a:xfrm>
              <a:off x="6139303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37" y="0"/>
                  </a:moveTo>
                  <a:lnTo>
                    <a:pt x="411384" y="2365"/>
                  </a:lnTo>
                  <a:lnTo>
                    <a:pt x="365885" y="9310"/>
                  </a:lnTo>
                  <a:lnTo>
                    <a:pt x="321970" y="20602"/>
                  </a:lnTo>
                  <a:lnTo>
                    <a:pt x="279869" y="36011"/>
                  </a:lnTo>
                  <a:lnTo>
                    <a:pt x="239812" y="55308"/>
                  </a:lnTo>
                  <a:lnTo>
                    <a:pt x="202030" y="78262"/>
                  </a:lnTo>
                  <a:lnTo>
                    <a:pt x="166754" y="104642"/>
                  </a:lnTo>
                  <a:lnTo>
                    <a:pt x="134213" y="134218"/>
                  </a:lnTo>
                  <a:lnTo>
                    <a:pt x="104637" y="166760"/>
                  </a:lnTo>
                  <a:lnTo>
                    <a:pt x="78258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8" y="714465"/>
                  </a:lnTo>
                  <a:lnTo>
                    <a:pt x="104637" y="749743"/>
                  </a:lnTo>
                  <a:lnTo>
                    <a:pt x="134213" y="782286"/>
                  </a:lnTo>
                  <a:lnTo>
                    <a:pt x="166754" y="811863"/>
                  </a:lnTo>
                  <a:lnTo>
                    <a:pt x="202030" y="838243"/>
                  </a:lnTo>
                  <a:lnTo>
                    <a:pt x="239812" y="861197"/>
                  </a:lnTo>
                  <a:lnTo>
                    <a:pt x="279869" y="880494"/>
                  </a:lnTo>
                  <a:lnTo>
                    <a:pt x="321970" y="895903"/>
                  </a:lnTo>
                  <a:lnTo>
                    <a:pt x="365885" y="907196"/>
                  </a:lnTo>
                  <a:lnTo>
                    <a:pt x="411384" y="914140"/>
                  </a:lnTo>
                  <a:lnTo>
                    <a:pt x="458237" y="916506"/>
                  </a:lnTo>
                  <a:lnTo>
                    <a:pt x="505092" y="914140"/>
                  </a:lnTo>
                  <a:lnTo>
                    <a:pt x="550593" y="907196"/>
                  </a:lnTo>
                  <a:lnTo>
                    <a:pt x="594510" y="895903"/>
                  </a:lnTo>
                  <a:lnTo>
                    <a:pt x="636613" y="880494"/>
                  </a:lnTo>
                  <a:lnTo>
                    <a:pt x="676671" y="861197"/>
                  </a:lnTo>
                  <a:lnTo>
                    <a:pt x="714455" y="838243"/>
                  </a:lnTo>
                  <a:lnTo>
                    <a:pt x="749733" y="811863"/>
                  </a:lnTo>
                  <a:lnTo>
                    <a:pt x="782275" y="782286"/>
                  </a:lnTo>
                  <a:lnTo>
                    <a:pt x="811852" y="749743"/>
                  </a:lnTo>
                  <a:lnTo>
                    <a:pt x="838233" y="714465"/>
                  </a:lnTo>
                  <a:lnTo>
                    <a:pt x="861186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6" y="239820"/>
                  </a:lnTo>
                  <a:lnTo>
                    <a:pt x="838233" y="202037"/>
                  </a:lnTo>
                  <a:lnTo>
                    <a:pt x="811852" y="166760"/>
                  </a:lnTo>
                  <a:lnTo>
                    <a:pt x="782275" y="134218"/>
                  </a:lnTo>
                  <a:lnTo>
                    <a:pt x="749733" y="104642"/>
                  </a:lnTo>
                  <a:lnTo>
                    <a:pt x="714455" y="78262"/>
                  </a:lnTo>
                  <a:lnTo>
                    <a:pt x="676671" y="55308"/>
                  </a:lnTo>
                  <a:lnTo>
                    <a:pt x="636613" y="36011"/>
                  </a:lnTo>
                  <a:lnTo>
                    <a:pt x="594510" y="20602"/>
                  </a:lnTo>
                  <a:lnTo>
                    <a:pt x="550593" y="9310"/>
                  </a:lnTo>
                  <a:lnTo>
                    <a:pt x="505092" y="2365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922A9EA7-2EB6-764C-B9A6-88A88AD8F4C4}"/>
                </a:ext>
              </a:extLst>
            </p:cNvPr>
            <p:cNvSpPr/>
            <p:nvPr/>
          </p:nvSpPr>
          <p:spPr>
            <a:xfrm>
              <a:off x="6139303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37" y="0"/>
                  </a:moveTo>
                  <a:lnTo>
                    <a:pt x="411384" y="2365"/>
                  </a:lnTo>
                  <a:lnTo>
                    <a:pt x="365885" y="9310"/>
                  </a:lnTo>
                  <a:lnTo>
                    <a:pt x="321970" y="20602"/>
                  </a:lnTo>
                  <a:lnTo>
                    <a:pt x="279869" y="36011"/>
                  </a:lnTo>
                  <a:lnTo>
                    <a:pt x="239812" y="55308"/>
                  </a:lnTo>
                  <a:lnTo>
                    <a:pt x="202030" y="78262"/>
                  </a:lnTo>
                  <a:lnTo>
                    <a:pt x="166754" y="104642"/>
                  </a:lnTo>
                  <a:lnTo>
                    <a:pt x="134213" y="134218"/>
                  </a:lnTo>
                  <a:lnTo>
                    <a:pt x="104637" y="166760"/>
                  </a:lnTo>
                  <a:lnTo>
                    <a:pt x="78258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8" y="714457"/>
                  </a:lnTo>
                  <a:lnTo>
                    <a:pt x="104637" y="749735"/>
                  </a:lnTo>
                  <a:lnTo>
                    <a:pt x="134213" y="782277"/>
                  </a:lnTo>
                  <a:lnTo>
                    <a:pt x="166754" y="811853"/>
                  </a:lnTo>
                  <a:lnTo>
                    <a:pt x="202030" y="838233"/>
                  </a:lnTo>
                  <a:lnTo>
                    <a:pt x="239812" y="861187"/>
                  </a:lnTo>
                  <a:lnTo>
                    <a:pt x="279869" y="880483"/>
                  </a:lnTo>
                  <a:lnTo>
                    <a:pt x="321970" y="895893"/>
                  </a:lnTo>
                  <a:lnTo>
                    <a:pt x="365885" y="907185"/>
                  </a:lnTo>
                  <a:lnTo>
                    <a:pt x="411384" y="914129"/>
                  </a:lnTo>
                  <a:lnTo>
                    <a:pt x="458237" y="916495"/>
                  </a:lnTo>
                  <a:lnTo>
                    <a:pt x="505092" y="914129"/>
                  </a:lnTo>
                  <a:lnTo>
                    <a:pt x="550593" y="907185"/>
                  </a:lnTo>
                  <a:lnTo>
                    <a:pt x="594510" y="895893"/>
                  </a:lnTo>
                  <a:lnTo>
                    <a:pt x="636613" y="880483"/>
                  </a:lnTo>
                  <a:lnTo>
                    <a:pt x="676671" y="861187"/>
                  </a:lnTo>
                  <a:lnTo>
                    <a:pt x="714455" y="838233"/>
                  </a:lnTo>
                  <a:lnTo>
                    <a:pt x="749733" y="811853"/>
                  </a:lnTo>
                  <a:lnTo>
                    <a:pt x="782275" y="782277"/>
                  </a:lnTo>
                  <a:lnTo>
                    <a:pt x="811852" y="749735"/>
                  </a:lnTo>
                  <a:lnTo>
                    <a:pt x="838233" y="714457"/>
                  </a:lnTo>
                  <a:lnTo>
                    <a:pt x="861186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6" y="239820"/>
                  </a:lnTo>
                  <a:lnTo>
                    <a:pt x="838233" y="202037"/>
                  </a:lnTo>
                  <a:lnTo>
                    <a:pt x="811852" y="166760"/>
                  </a:lnTo>
                  <a:lnTo>
                    <a:pt x="782275" y="134218"/>
                  </a:lnTo>
                  <a:lnTo>
                    <a:pt x="749733" y="104642"/>
                  </a:lnTo>
                  <a:lnTo>
                    <a:pt x="714455" y="78262"/>
                  </a:lnTo>
                  <a:lnTo>
                    <a:pt x="676671" y="55308"/>
                  </a:lnTo>
                  <a:lnTo>
                    <a:pt x="636613" y="36011"/>
                  </a:lnTo>
                  <a:lnTo>
                    <a:pt x="594510" y="20602"/>
                  </a:lnTo>
                  <a:lnTo>
                    <a:pt x="550593" y="9310"/>
                  </a:lnTo>
                  <a:lnTo>
                    <a:pt x="505092" y="2365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62587B44-B9E1-3140-BE1D-58A6C8D3B0B4}"/>
                </a:ext>
              </a:extLst>
            </p:cNvPr>
            <p:cNvSpPr/>
            <p:nvPr/>
          </p:nvSpPr>
          <p:spPr>
            <a:xfrm>
              <a:off x="6139303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37" y="0"/>
                  </a:moveTo>
                  <a:lnTo>
                    <a:pt x="411384" y="2366"/>
                  </a:lnTo>
                  <a:lnTo>
                    <a:pt x="365885" y="9310"/>
                  </a:lnTo>
                  <a:lnTo>
                    <a:pt x="321970" y="20603"/>
                  </a:lnTo>
                  <a:lnTo>
                    <a:pt x="279869" y="36013"/>
                  </a:lnTo>
                  <a:lnTo>
                    <a:pt x="239812" y="55310"/>
                  </a:lnTo>
                  <a:lnTo>
                    <a:pt x="202030" y="78265"/>
                  </a:lnTo>
                  <a:lnTo>
                    <a:pt x="166754" y="104646"/>
                  </a:lnTo>
                  <a:lnTo>
                    <a:pt x="134213" y="134223"/>
                  </a:lnTo>
                  <a:lnTo>
                    <a:pt x="104637" y="166766"/>
                  </a:lnTo>
                  <a:lnTo>
                    <a:pt x="78258" y="202045"/>
                  </a:lnTo>
                  <a:lnTo>
                    <a:pt x="55306" y="239828"/>
                  </a:lnTo>
                  <a:lnTo>
                    <a:pt x="36010" y="279886"/>
                  </a:lnTo>
                  <a:lnTo>
                    <a:pt x="20601" y="321989"/>
                  </a:lnTo>
                  <a:lnTo>
                    <a:pt x="9309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09" y="550611"/>
                  </a:lnTo>
                  <a:lnTo>
                    <a:pt x="20601" y="594527"/>
                  </a:lnTo>
                  <a:lnTo>
                    <a:pt x="36010" y="636629"/>
                  </a:lnTo>
                  <a:lnTo>
                    <a:pt x="55306" y="676687"/>
                  </a:lnTo>
                  <a:lnTo>
                    <a:pt x="78258" y="714471"/>
                  </a:lnTo>
                  <a:lnTo>
                    <a:pt x="104637" y="749749"/>
                  </a:lnTo>
                  <a:lnTo>
                    <a:pt x="134213" y="782292"/>
                  </a:lnTo>
                  <a:lnTo>
                    <a:pt x="166754" y="811870"/>
                  </a:lnTo>
                  <a:lnTo>
                    <a:pt x="202030" y="838251"/>
                  </a:lnTo>
                  <a:lnTo>
                    <a:pt x="239812" y="861205"/>
                  </a:lnTo>
                  <a:lnTo>
                    <a:pt x="279869" y="880503"/>
                  </a:lnTo>
                  <a:lnTo>
                    <a:pt x="321970" y="895913"/>
                  </a:lnTo>
                  <a:lnTo>
                    <a:pt x="365885" y="907206"/>
                  </a:lnTo>
                  <a:lnTo>
                    <a:pt x="411384" y="914150"/>
                  </a:lnTo>
                  <a:lnTo>
                    <a:pt x="458237" y="916516"/>
                  </a:lnTo>
                  <a:lnTo>
                    <a:pt x="505092" y="914150"/>
                  </a:lnTo>
                  <a:lnTo>
                    <a:pt x="550593" y="907206"/>
                  </a:lnTo>
                  <a:lnTo>
                    <a:pt x="594510" y="895913"/>
                  </a:lnTo>
                  <a:lnTo>
                    <a:pt x="636613" y="880503"/>
                  </a:lnTo>
                  <a:lnTo>
                    <a:pt x="676671" y="861205"/>
                  </a:lnTo>
                  <a:lnTo>
                    <a:pt x="714455" y="838251"/>
                  </a:lnTo>
                  <a:lnTo>
                    <a:pt x="749733" y="811870"/>
                  </a:lnTo>
                  <a:lnTo>
                    <a:pt x="782275" y="782292"/>
                  </a:lnTo>
                  <a:lnTo>
                    <a:pt x="811852" y="749749"/>
                  </a:lnTo>
                  <a:lnTo>
                    <a:pt x="838233" y="714471"/>
                  </a:lnTo>
                  <a:lnTo>
                    <a:pt x="861186" y="676687"/>
                  </a:lnTo>
                  <a:lnTo>
                    <a:pt x="880483" y="636629"/>
                  </a:lnTo>
                  <a:lnTo>
                    <a:pt x="895893" y="594527"/>
                  </a:lnTo>
                  <a:lnTo>
                    <a:pt x="907185" y="550611"/>
                  </a:lnTo>
                  <a:lnTo>
                    <a:pt x="914129" y="505111"/>
                  </a:lnTo>
                  <a:lnTo>
                    <a:pt x="916495" y="458258"/>
                  </a:lnTo>
                  <a:lnTo>
                    <a:pt x="914129" y="411405"/>
                  </a:lnTo>
                  <a:lnTo>
                    <a:pt x="907185" y="365905"/>
                  </a:lnTo>
                  <a:lnTo>
                    <a:pt x="895893" y="321989"/>
                  </a:lnTo>
                  <a:lnTo>
                    <a:pt x="880483" y="279886"/>
                  </a:lnTo>
                  <a:lnTo>
                    <a:pt x="861186" y="239828"/>
                  </a:lnTo>
                  <a:lnTo>
                    <a:pt x="838233" y="202045"/>
                  </a:lnTo>
                  <a:lnTo>
                    <a:pt x="811852" y="166766"/>
                  </a:lnTo>
                  <a:lnTo>
                    <a:pt x="782275" y="134223"/>
                  </a:lnTo>
                  <a:lnTo>
                    <a:pt x="749733" y="104646"/>
                  </a:lnTo>
                  <a:lnTo>
                    <a:pt x="714455" y="78265"/>
                  </a:lnTo>
                  <a:lnTo>
                    <a:pt x="676671" y="55310"/>
                  </a:lnTo>
                  <a:lnTo>
                    <a:pt x="636613" y="36013"/>
                  </a:lnTo>
                  <a:lnTo>
                    <a:pt x="594510" y="20603"/>
                  </a:lnTo>
                  <a:lnTo>
                    <a:pt x="550593" y="9310"/>
                  </a:lnTo>
                  <a:lnTo>
                    <a:pt x="505092" y="2366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040D4B59-8169-0743-8ADA-085DA094FAB9}"/>
                </a:ext>
              </a:extLst>
            </p:cNvPr>
            <p:cNvSpPr/>
            <p:nvPr/>
          </p:nvSpPr>
          <p:spPr>
            <a:xfrm>
              <a:off x="6139303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37" y="0"/>
                  </a:moveTo>
                  <a:lnTo>
                    <a:pt x="411384" y="2365"/>
                  </a:lnTo>
                  <a:lnTo>
                    <a:pt x="365885" y="9310"/>
                  </a:lnTo>
                  <a:lnTo>
                    <a:pt x="321970" y="20602"/>
                  </a:lnTo>
                  <a:lnTo>
                    <a:pt x="279869" y="36011"/>
                  </a:lnTo>
                  <a:lnTo>
                    <a:pt x="239812" y="55308"/>
                  </a:lnTo>
                  <a:lnTo>
                    <a:pt x="202030" y="78262"/>
                  </a:lnTo>
                  <a:lnTo>
                    <a:pt x="166754" y="104642"/>
                  </a:lnTo>
                  <a:lnTo>
                    <a:pt x="134213" y="134218"/>
                  </a:lnTo>
                  <a:lnTo>
                    <a:pt x="104637" y="166760"/>
                  </a:lnTo>
                  <a:lnTo>
                    <a:pt x="78258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8" y="714465"/>
                  </a:lnTo>
                  <a:lnTo>
                    <a:pt x="104637" y="749743"/>
                  </a:lnTo>
                  <a:lnTo>
                    <a:pt x="134213" y="782286"/>
                  </a:lnTo>
                  <a:lnTo>
                    <a:pt x="166754" y="811863"/>
                  </a:lnTo>
                  <a:lnTo>
                    <a:pt x="202030" y="838243"/>
                  </a:lnTo>
                  <a:lnTo>
                    <a:pt x="239812" y="861197"/>
                  </a:lnTo>
                  <a:lnTo>
                    <a:pt x="279869" y="880494"/>
                  </a:lnTo>
                  <a:lnTo>
                    <a:pt x="321970" y="895903"/>
                  </a:lnTo>
                  <a:lnTo>
                    <a:pt x="365885" y="907196"/>
                  </a:lnTo>
                  <a:lnTo>
                    <a:pt x="411384" y="914140"/>
                  </a:lnTo>
                  <a:lnTo>
                    <a:pt x="458237" y="916506"/>
                  </a:lnTo>
                  <a:lnTo>
                    <a:pt x="505092" y="914140"/>
                  </a:lnTo>
                  <a:lnTo>
                    <a:pt x="550593" y="907196"/>
                  </a:lnTo>
                  <a:lnTo>
                    <a:pt x="594510" y="895903"/>
                  </a:lnTo>
                  <a:lnTo>
                    <a:pt x="636613" y="880494"/>
                  </a:lnTo>
                  <a:lnTo>
                    <a:pt x="676671" y="861197"/>
                  </a:lnTo>
                  <a:lnTo>
                    <a:pt x="714455" y="838243"/>
                  </a:lnTo>
                  <a:lnTo>
                    <a:pt x="749733" y="811863"/>
                  </a:lnTo>
                  <a:lnTo>
                    <a:pt x="782275" y="782286"/>
                  </a:lnTo>
                  <a:lnTo>
                    <a:pt x="811852" y="749743"/>
                  </a:lnTo>
                  <a:lnTo>
                    <a:pt x="838233" y="714465"/>
                  </a:lnTo>
                  <a:lnTo>
                    <a:pt x="861186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6" y="239820"/>
                  </a:lnTo>
                  <a:lnTo>
                    <a:pt x="838233" y="202037"/>
                  </a:lnTo>
                  <a:lnTo>
                    <a:pt x="811852" y="166760"/>
                  </a:lnTo>
                  <a:lnTo>
                    <a:pt x="782275" y="134218"/>
                  </a:lnTo>
                  <a:lnTo>
                    <a:pt x="749733" y="104642"/>
                  </a:lnTo>
                  <a:lnTo>
                    <a:pt x="714455" y="78262"/>
                  </a:lnTo>
                  <a:lnTo>
                    <a:pt x="676671" y="55308"/>
                  </a:lnTo>
                  <a:lnTo>
                    <a:pt x="636613" y="36011"/>
                  </a:lnTo>
                  <a:lnTo>
                    <a:pt x="594510" y="20602"/>
                  </a:lnTo>
                  <a:lnTo>
                    <a:pt x="550593" y="9310"/>
                  </a:lnTo>
                  <a:lnTo>
                    <a:pt x="505092" y="2365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87DD3191-EA99-B74E-9A06-58B7C46637B1}"/>
                </a:ext>
              </a:extLst>
            </p:cNvPr>
            <p:cNvSpPr/>
            <p:nvPr/>
          </p:nvSpPr>
          <p:spPr>
            <a:xfrm>
              <a:off x="6139303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37" y="0"/>
                  </a:moveTo>
                  <a:lnTo>
                    <a:pt x="411384" y="2365"/>
                  </a:lnTo>
                  <a:lnTo>
                    <a:pt x="365885" y="9310"/>
                  </a:lnTo>
                  <a:lnTo>
                    <a:pt x="321970" y="20602"/>
                  </a:lnTo>
                  <a:lnTo>
                    <a:pt x="279869" y="36011"/>
                  </a:lnTo>
                  <a:lnTo>
                    <a:pt x="239812" y="55308"/>
                  </a:lnTo>
                  <a:lnTo>
                    <a:pt x="202030" y="78262"/>
                  </a:lnTo>
                  <a:lnTo>
                    <a:pt x="166754" y="104642"/>
                  </a:lnTo>
                  <a:lnTo>
                    <a:pt x="134213" y="134218"/>
                  </a:lnTo>
                  <a:lnTo>
                    <a:pt x="104637" y="166760"/>
                  </a:lnTo>
                  <a:lnTo>
                    <a:pt x="78258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8" y="714457"/>
                  </a:lnTo>
                  <a:lnTo>
                    <a:pt x="104637" y="749735"/>
                  </a:lnTo>
                  <a:lnTo>
                    <a:pt x="134213" y="782277"/>
                  </a:lnTo>
                  <a:lnTo>
                    <a:pt x="166754" y="811853"/>
                  </a:lnTo>
                  <a:lnTo>
                    <a:pt x="202030" y="838233"/>
                  </a:lnTo>
                  <a:lnTo>
                    <a:pt x="239812" y="861187"/>
                  </a:lnTo>
                  <a:lnTo>
                    <a:pt x="279869" y="880483"/>
                  </a:lnTo>
                  <a:lnTo>
                    <a:pt x="321970" y="895893"/>
                  </a:lnTo>
                  <a:lnTo>
                    <a:pt x="365885" y="907185"/>
                  </a:lnTo>
                  <a:lnTo>
                    <a:pt x="411384" y="914129"/>
                  </a:lnTo>
                  <a:lnTo>
                    <a:pt x="458237" y="916495"/>
                  </a:lnTo>
                  <a:lnTo>
                    <a:pt x="505092" y="914129"/>
                  </a:lnTo>
                  <a:lnTo>
                    <a:pt x="550593" y="907185"/>
                  </a:lnTo>
                  <a:lnTo>
                    <a:pt x="594510" y="895893"/>
                  </a:lnTo>
                  <a:lnTo>
                    <a:pt x="636613" y="880483"/>
                  </a:lnTo>
                  <a:lnTo>
                    <a:pt x="676671" y="861187"/>
                  </a:lnTo>
                  <a:lnTo>
                    <a:pt x="714455" y="838233"/>
                  </a:lnTo>
                  <a:lnTo>
                    <a:pt x="749733" y="811853"/>
                  </a:lnTo>
                  <a:lnTo>
                    <a:pt x="782275" y="782277"/>
                  </a:lnTo>
                  <a:lnTo>
                    <a:pt x="811852" y="749735"/>
                  </a:lnTo>
                  <a:lnTo>
                    <a:pt x="838233" y="714457"/>
                  </a:lnTo>
                  <a:lnTo>
                    <a:pt x="861186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6" y="239820"/>
                  </a:lnTo>
                  <a:lnTo>
                    <a:pt x="838233" y="202037"/>
                  </a:lnTo>
                  <a:lnTo>
                    <a:pt x="811852" y="166760"/>
                  </a:lnTo>
                  <a:lnTo>
                    <a:pt x="782275" y="134218"/>
                  </a:lnTo>
                  <a:lnTo>
                    <a:pt x="749733" y="104642"/>
                  </a:lnTo>
                  <a:lnTo>
                    <a:pt x="714455" y="78262"/>
                  </a:lnTo>
                  <a:lnTo>
                    <a:pt x="676671" y="55308"/>
                  </a:lnTo>
                  <a:lnTo>
                    <a:pt x="636613" y="36011"/>
                  </a:lnTo>
                  <a:lnTo>
                    <a:pt x="594510" y="20602"/>
                  </a:lnTo>
                  <a:lnTo>
                    <a:pt x="550593" y="9310"/>
                  </a:lnTo>
                  <a:lnTo>
                    <a:pt x="505092" y="2365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4436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F77C00-282B-2A43-98C2-B324093BC270}"/>
              </a:ext>
            </a:extLst>
          </p:cNvPr>
          <p:cNvSpPr txBox="1"/>
          <p:nvPr/>
        </p:nvSpPr>
        <p:spPr>
          <a:xfrm>
            <a:off x="4111082" y="5341530"/>
            <a:ext cx="3969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cap="none" spc="10" baseline="0" dirty="0">
                <a:solidFill>
                  <a:schemeClr val="tx1"/>
                </a:solidFill>
                <a:latin typeface="Arial" panose="020B0604020202020204" pitchFamily="34" charset="0"/>
              </a:rPr>
              <a:t>resolvetosavelives.org</a:t>
            </a:r>
          </a:p>
        </p:txBody>
      </p: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DD3B1AF9-4A8F-C94D-8F1A-EDAE49536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351" y="2375283"/>
            <a:ext cx="4825298" cy="21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81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23E8-C0D0-4728-8917-660CA1F01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1BCED-0B48-4C9F-B054-FA1648C89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C37B6-7B97-489F-A710-FD914C579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969A6-756B-4C95-B611-80FD6F4C5A00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43EE-494B-4175-A96A-16E9FEEAB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61E4E-9EFF-424A-BEF6-25953EB1B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3831-FD20-4FD1-8323-85CFE1595F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7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BAFEB3F8-5A9E-9B40-B7CC-23679AF3CC01}"/>
              </a:ext>
            </a:extLst>
          </p:cNvPr>
          <p:cNvSpPr/>
          <p:nvPr/>
        </p:nvSpPr>
        <p:spPr>
          <a:xfrm>
            <a:off x="0" y="638355"/>
            <a:ext cx="12192000" cy="6219645"/>
          </a:xfrm>
          <a:custGeom>
            <a:avLst/>
            <a:gdLst/>
            <a:ahLst/>
            <a:cxnLst/>
            <a:rect l="l" t="t" r="r" b="b"/>
            <a:pathLst>
              <a:path w="20093940" h="11298555">
                <a:moveTo>
                  <a:pt x="20093629" y="0"/>
                </a:moveTo>
                <a:lnTo>
                  <a:pt x="0" y="0"/>
                </a:lnTo>
                <a:lnTo>
                  <a:pt x="0" y="11298074"/>
                </a:lnTo>
                <a:lnTo>
                  <a:pt x="20093629" y="11298074"/>
                </a:lnTo>
                <a:lnTo>
                  <a:pt x="20093629" y="0"/>
                </a:lnTo>
                <a:close/>
              </a:path>
            </a:pathLst>
          </a:custGeom>
          <a:solidFill>
            <a:srgbClr val="382986"/>
          </a:solidFill>
        </p:spPr>
        <p:txBody>
          <a:bodyPr wrap="square" lIns="0" tIns="0" rIns="0" bIns="0" rtlCol="0"/>
          <a:lstStyle/>
          <a:p>
            <a:pPr algn="ctr"/>
            <a:endParaRPr sz="725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93197-5567-6843-A276-9C9BF9E6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48746"/>
            <a:ext cx="7777312" cy="2757759"/>
          </a:xfrm>
        </p:spPr>
        <p:txBody>
          <a:bodyPr lIns="0" rIns="90000" anchor="b">
            <a:normAutofit/>
          </a:bodyPr>
          <a:lstStyle>
            <a:lvl1pPr>
              <a:defRPr sz="5000" b="1" i="0" cap="all" spc="-8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3237-C55D-7C47-80FD-E1D1D5F5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32585"/>
            <a:ext cx="7777312" cy="1753211"/>
          </a:xfrm>
        </p:spPr>
        <p:txBody>
          <a:bodyPr lIns="0" rIns="90000"/>
          <a:lstStyle>
            <a:lvl1pPr marL="0" indent="0">
              <a:buNone/>
              <a:defRPr sz="3000" b="1" i="0" baseline="0">
                <a:solidFill>
                  <a:schemeClr val="accent3"/>
                </a:solidFill>
                <a:latin typeface="Arial" panose="020B0604020202020204" pitchFamily="34" charset="0"/>
              </a:defRPr>
            </a:lvl1pPr>
            <a:lvl2pPr marL="45723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52064-06ED-9C4F-B17D-6959D9252D5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1" y="266914"/>
            <a:ext cx="454143" cy="6931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E817299-3215-6E47-B01E-3408D4C29835}"/>
              </a:ext>
            </a:extLst>
          </p:cNvPr>
          <p:cNvGrpSpPr/>
          <p:nvPr/>
        </p:nvGrpSpPr>
        <p:grpSpPr>
          <a:xfrm>
            <a:off x="6105351" y="822275"/>
            <a:ext cx="5850860" cy="5850426"/>
            <a:chOff x="640282" y="738004"/>
            <a:chExt cx="6415961" cy="6415935"/>
          </a:xfrm>
        </p:grpSpPr>
        <p:sp>
          <p:nvSpPr>
            <p:cNvPr id="10" name="object 3">
              <a:extLst>
                <a:ext uri="{FF2B5EF4-FFF2-40B4-BE49-F238E27FC236}">
                  <a16:creationId xmlns:a16="http://schemas.microsoft.com/office/drawing/2014/main" id="{D7314FD4-21D9-2E4E-B73F-301B350E7835}"/>
                </a:ext>
              </a:extLst>
            </p:cNvPr>
            <p:cNvSpPr/>
            <p:nvPr/>
          </p:nvSpPr>
          <p:spPr>
            <a:xfrm>
              <a:off x="640301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10" y="550603"/>
                  </a:lnTo>
                  <a:lnTo>
                    <a:pt x="20602" y="594520"/>
                  </a:lnTo>
                  <a:lnTo>
                    <a:pt x="36011" y="636623"/>
                  </a:lnTo>
                  <a:lnTo>
                    <a:pt x="55308" y="676682"/>
                  </a:lnTo>
                  <a:lnTo>
                    <a:pt x="78262" y="714465"/>
                  </a:lnTo>
                  <a:lnTo>
                    <a:pt x="104642" y="749743"/>
                  </a:lnTo>
                  <a:lnTo>
                    <a:pt x="134218" y="782286"/>
                  </a:lnTo>
                  <a:lnTo>
                    <a:pt x="166760" y="811863"/>
                  </a:lnTo>
                  <a:lnTo>
                    <a:pt x="202037" y="838243"/>
                  </a:lnTo>
                  <a:lnTo>
                    <a:pt x="239820" y="861197"/>
                  </a:lnTo>
                  <a:lnTo>
                    <a:pt x="279877" y="880494"/>
                  </a:lnTo>
                  <a:lnTo>
                    <a:pt x="321979" y="895903"/>
                  </a:lnTo>
                  <a:lnTo>
                    <a:pt x="365895" y="907196"/>
                  </a:lnTo>
                  <a:lnTo>
                    <a:pt x="411394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662299E3-FD93-E54E-9011-1A7E161D8DA4}"/>
                </a:ext>
              </a:extLst>
            </p:cNvPr>
            <p:cNvSpPr/>
            <p:nvPr/>
          </p:nvSpPr>
          <p:spPr>
            <a:xfrm>
              <a:off x="640282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10" y="550600"/>
                  </a:lnTo>
                  <a:lnTo>
                    <a:pt x="20602" y="594515"/>
                  </a:lnTo>
                  <a:lnTo>
                    <a:pt x="36011" y="636617"/>
                  </a:lnTo>
                  <a:lnTo>
                    <a:pt x="55308" y="676675"/>
                  </a:lnTo>
                  <a:lnTo>
                    <a:pt x="78262" y="714457"/>
                  </a:lnTo>
                  <a:lnTo>
                    <a:pt x="104642" y="749735"/>
                  </a:lnTo>
                  <a:lnTo>
                    <a:pt x="134218" y="782277"/>
                  </a:lnTo>
                  <a:lnTo>
                    <a:pt x="166760" y="811853"/>
                  </a:lnTo>
                  <a:lnTo>
                    <a:pt x="202037" y="838233"/>
                  </a:lnTo>
                  <a:lnTo>
                    <a:pt x="239820" y="861187"/>
                  </a:lnTo>
                  <a:lnTo>
                    <a:pt x="279877" y="880483"/>
                  </a:lnTo>
                  <a:lnTo>
                    <a:pt x="321979" y="895893"/>
                  </a:lnTo>
                  <a:lnTo>
                    <a:pt x="365895" y="907185"/>
                  </a:lnTo>
                  <a:lnTo>
                    <a:pt x="411394" y="914129"/>
                  </a:lnTo>
                  <a:lnTo>
                    <a:pt x="458247" y="916495"/>
                  </a:lnTo>
                  <a:lnTo>
                    <a:pt x="505102" y="914129"/>
                  </a:lnTo>
                  <a:lnTo>
                    <a:pt x="550603" y="907185"/>
                  </a:lnTo>
                  <a:lnTo>
                    <a:pt x="594520" y="895893"/>
                  </a:lnTo>
                  <a:lnTo>
                    <a:pt x="636623" y="880483"/>
                  </a:lnTo>
                  <a:lnTo>
                    <a:pt x="676682" y="861187"/>
                  </a:lnTo>
                  <a:lnTo>
                    <a:pt x="714465" y="838233"/>
                  </a:lnTo>
                  <a:lnTo>
                    <a:pt x="749743" y="811853"/>
                  </a:lnTo>
                  <a:lnTo>
                    <a:pt x="782286" y="782277"/>
                  </a:lnTo>
                  <a:lnTo>
                    <a:pt x="811863" y="749735"/>
                  </a:lnTo>
                  <a:lnTo>
                    <a:pt x="838243" y="714457"/>
                  </a:lnTo>
                  <a:lnTo>
                    <a:pt x="861197" y="676675"/>
                  </a:lnTo>
                  <a:lnTo>
                    <a:pt x="880494" y="636617"/>
                  </a:lnTo>
                  <a:lnTo>
                    <a:pt x="895903" y="594515"/>
                  </a:lnTo>
                  <a:lnTo>
                    <a:pt x="907196" y="550600"/>
                  </a:lnTo>
                  <a:lnTo>
                    <a:pt x="914140" y="505100"/>
                  </a:lnTo>
                  <a:lnTo>
                    <a:pt x="916506" y="458247"/>
                  </a:lnTo>
                  <a:lnTo>
                    <a:pt x="914140" y="411394"/>
                  </a:lnTo>
                  <a:lnTo>
                    <a:pt x="907196" y="365895"/>
                  </a:lnTo>
                  <a:lnTo>
                    <a:pt x="895903" y="321979"/>
                  </a:lnTo>
                  <a:lnTo>
                    <a:pt x="880494" y="279877"/>
                  </a:lnTo>
                  <a:lnTo>
                    <a:pt x="861197" y="239820"/>
                  </a:lnTo>
                  <a:lnTo>
                    <a:pt x="838243" y="202037"/>
                  </a:lnTo>
                  <a:lnTo>
                    <a:pt x="811863" y="166760"/>
                  </a:lnTo>
                  <a:lnTo>
                    <a:pt x="782286" y="134218"/>
                  </a:lnTo>
                  <a:lnTo>
                    <a:pt x="749743" y="104642"/>
                  </a:lnTo>
                  <a:lnTo>
                    <a:pt x="714465" y="78262"/>
                  </a:lnTo>
                  <a:lnTo>
                    <a:pt x="676682" y="55308"/>
                  </a:lnTo>
                  <a:lnTo>
                    <a:pt x="636623" y="36011"/>
                  </a:lnTo>
                  <a:lnTo>
                    <a:pt x="594520" y="20602"/>
                  </a:lnTo>
                  <a:lnTo>
                    <a:pt x="550603" y="9310"/>
                  </a:lnTo>
                  <a:lnTo>
                    <a:pt x="505102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CEDFDF3B-E992-9C45-B83C-DB708D0BC227}"/>
                </a:ext>
              </a:extLst>
            </p:cNvPr>
            <p:cNvSpPr/>
            <p:nvPr/>
          </p:nvSpPr>
          <p:spPr>
            <a:xfrm>
              <a:off x="640282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6"/>
                  </a:lnTo>
                  <a:lnTo>
                    <a:pt x="365895" y="9310"/>
                  </a:lnTo>
                  <a:lnTo>
                    <a:pt x="321979" y="20603"/>
                  </a:lnTo>
                  <a:lnTo>
                    <a:pt x="279877" y="36013"/>
                  </a:lnTo>
                  <a:lnTo>
                    <a:pt x="239820" y="55310"/>
                  </a:lnTo>
                  <a:lnTo>
                    <a:pt x="202037" y="78265"/>
                  </a:lnTo>
                  <a:lnTo>
                    <a:pt x="166760" y="104646"/>
                  </a:lnTo>
                  <a:lnTo>
                    <a:pt x="134218" y="134223"/>
                  </a:lnTo>
                  <a:lnTo>
                    <a:pt x="104642" y="166766"/>
                  </a:lnTo>
                  <a:lnTo>
                    <a:pt x="78262" y="202045"/>
                  </a:lnTo>
                  <a:lnTo>
                    <a:pt x="55308" y="239828"/>
                  </a:lnTo>
                  <a:lnTo>
                    <a:pt x="36011" y="279886"/>
                  </a:lnTo>
                  <a:lnTo>
                    <a:pt x="20602" y="321989"/>
                  </a:lnTo>
                  <a:lnTo>
                    <a:pt x="9310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10" y="550611"/>
                  </a:lnTo>
                  <a:lnTo>
                    <a:pt x="20602" y="594527"/>
                  </a:lnTo>
                  <a:lnTo>
                    <a:pt x="36011" y="636629"/>
                  </a:lnTo>
                  <a:lnTo>
                    <a:pt x="55308" y="676687"/>
                  </a:lnTo>
                  <a:lnTo>
                    <a:pt x="78262" y="714471"/>
                  </a:lnTo>
                  <a:lnTo>
                    <a:pt x="104642" y="749749"/>
                  </a:lnTo>
                  <a:lnTo>
                    <a:pt x="134218" y="782292"/>
                  </a:lnTo>
                  <a:lnTo>
                    <a:pt x="166760" y="811870"/>
                  </a:lnTo>
                  <a:lnTo>
                    <a:pt x="202037" y="838251"/>
                  </a:lnTo>
                  <a:lnTo>
                    <a:pt x="239820" y="861205"/>
                  </a:lnTo>
                  <a:lnTo>
                    <a:pt x="279877" y="880503"/>
                  </a:lnTo>
                  <a:lnTo>
                    <a:pt x="321979" y="895913"/>
                  </a:lnTo>
                  <a:lnTo>
                    <a:pt x="365895" y="907206"/>
                  </a:lnTo>
                  <a:lnTo>
                    <a:pt x="411394" y="914150"/>
                  </a:lnTo>
                  <a:lnTo>
                    <a:pt x="458247" y="916516"/>
                  </a:lnTo>
                  <a:lnTo>
                    <a:pt x="505102" y="914150"/>
                  </a:lnTo>
                  <a:lnTo>
                    <a:pt x="550603" y="907206"/>
                  </a:lnTo>
                  <a:lnTo>
                    <a:pt x="594520" y="895913"/>
                  </a:lnTo>
                  <a:lnTo>
                    <a:pt x="636623" y="880503"/>
                  </a:lnTo>
                  <a:lnTo>
                    <a:pt x="676682" y="861205"/>
                  </a:lnTo>
                  <a:lnTo>
                    <a:pt x="714465" y="838251"/>
                  </a:lnTo>
                  <a:lnTo>
                    <a:pt x="749743" y="811870"/>
                  </a:lnTo>
                  <a:lnTo>
                    <a:pt x="782286" y="782292"/>
                  </a:lnTo>
                  <a:lnTo>
                    <a:pt x="811863" y="749749"/>
                  </a:lnTo>
                  <a:lnTo>
                    <a:pt x="838243" y="714471"/>
                  </a:lnTo>
                  <a:lnTo>
                    <a:pt x="861197" y="676687"/>
                  </a:lnTo>
                  <a:lnTo>
                    <a:pt x="880494" y="636629"/>
                  </a:lnTo>
                  <a:lnTo>
                    <a:pt x="895903" y="594527"/>
                  </a:lnTo>
                  <a:lnTo>
                    <a:pt x="907196" y="550611"/>
                  </a:lnTo>
                  <a:lnTo>
                    <a:pt x="914140" y="505111"/>
                  </a:lnTo>
                  <a:lnTo>
                    <a:pt x="916506" y="458258"/>
                  </a:lnTo>
                  <a:lnTo>
                    <a:pt x="914140" y="411405"/>
                  </a:lnTo>
                  <a:lnTo>
                    <a:pt x="907196" y="365905"/>
                  </a:lnTo>
                  <a:lnTo>
                    <a:pt x="895903" y="321989"/>
                  </a:lnTo>
                  <a:lnTo>
                    <a:pt x="880494" y="279886"/>
                  </a:lnTo>
                  <a:lnTo>
                    <a:pt x="861197" y="239828"/>
                  </a:lnTo>
                  <a:lnTo>
                    <a:pt x="838243" y="202045"/>
                  </a:lnTo>
                  <a:lnTo>
                    <a:pt x="811863" y="166766"/>
                  </a:lnTo>
                  <a:lnTo>
                    <a:pt x="782286" y="134223"/>
                  </a:lnTo>
                  <a:lnTo>
                    <a:pt x="749743" y="104646"/>
                  </a:lnTo>
                  <a:lnTo>
                    <a:pt x="714465" y="78265"/>
                  </a:lnTo>
                  <a:lnTo>
                    <a:pt x="676682" y="55310"/>
                  </a:lnTo>
                  <a:lnTo>
                    <a:pt x="636623" y="36013"/>
                  </a:lnTo>
                  <a:lnTo>
                    <a:pt x="594520" y="20603"/>
                  </a:lnTo>
                  <a:lnTo>
                    <a:pt x="550603" y="9310"/>
                  </a:lnTo>
                  <a:lnTo>
                    <a:pt x="505102" y="2366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CA359836-475D-C246-BCA6-B656A0694C8F}"/>
                </a:ext>
              </a:extLst>
            </p:cNvPr>
            <p:cNvSpPr/>
            <p:nvPr/>
          </p:nvSpPr>
          <p:spPr>
            <a:xfrm>
              <a:off x="640282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10" y="550603"/>
                  </a:lnTo>
                  <a:lnTo>
                    <a:pt x="20602" y="594520"/>
                  </a:lnTo>
                  <a:lnTo>
                    <a:pt x="36011" y="636623"/>
                  </a:lnTo>
                  <a:lnTo>
                    <a:pt x="55308" y="676682"/>
                  </a:lnTo>
                  <a:lnTo>
                    <a:pt x="78262" y="714465"/>
                  </a:lnTo>
                  <a:lnTo>
                    <a:pt x="104642" y="749743"/>
                  </a:lnTo>
                  <a:lnTo>
                    <a:pt x="134218" y="782286"/>
                  </a:lnTo>
                  <a:lnTo>
                    <a:pt x="166760" y="811863"/>
                  </a:lnTo>
                  <a:lnTo>
                    <a:pt x="202037" y="838243"/>
                  </a:lnTo>
                  <a:lnTo>
                    <a:pt x="239820" y="861197"/>
                  </a:lnTo>
                  <a:lnTo>
                    <a:pt x="279877" y="880494"/>
                  </a:lnTo>
                  <a:lnTo>
                    <a:pt x="321979" y="895903"/>
                  </a:lnTo>
                  <a:lnTo>
                    <a:pt x="365895" y="907196"/>
                  </a:lnTo>
                  <a:lnTo>
                    <a:pt x="411394" y="914140"/>
                  </a:lnTo>
                  <a:lnTo>
                    <a:pt x="458247" y="916506"/>
                  </a:lnTo>
                  <a:lnTo>
                    <a:pt x="505102" y="914140"/>
                  </a:lnTo>
                  <a:lnTo>
                    <a:pt x="550603" y="907196"/>
                  </a:lnTo>
                  <a:lnTo>
                    <a:pt x="594520" y="895903"/>
                  </a:lnTo>
                  <a:lnTo>
                    <a:pt x="636623" y="880494"/>
                  </a:lnTo>
                  <a:lnTo>
                    <a:pt x="676682" y="861197"/>
                  </a:lnTo>
                  <a:lnTo>
                    <a:pt x="714465" y="838243"/>
                  </a:lnTo>
                  <a:lnTo>
                    <a:pt x="749743" y="811863"/>
                  </a:lnTo>
                  <a:lnTo>
                    <a:pt x="782286" y="782286"/>
                  </a:lnTo>
                  <a:lnTo>
                    <a:pt x="811863" y="749743"/>
                  </a:lnTo>
                  <a:lnTo>
                    <a:pt x="838243" y="714465"/>
                  </a:lnTo>
                  <a:lnTo>
                    <a:pt x="861197" y="676682"/>
                  </a:lnTo>
                  <a:lnTo>
                    <a:pt x="880494" y="636623"/>
                  </a:lnTo>
                  <a:lnTo>
                    <a:pt x="895903" y="594520"/>
                  </a:lnTo>
                  <a:lnTo>
                    <a:pt x="907196" y="550603"/>
                  </a:lnTo>
                  <a:lnTo>
                    <a:pt x="914140" y="505102"/>
                  </a:lnTo>
                  <a:lnTo>
                    <a:pt x="916506" y="458247"/>
                  </a:lnTo>
                  <a:lnTo>
                    <a:pt x="914140" y="411394"/>
                  </a:lnTo>
                  <a:lnTo>
                    <a:pt x="907196" y="365895"/>
                  </a:lnTo>
                  <a:lnTo>
                    <a:pt x="895903" y="321979"/>
                  </a:lnTo>
                  <a:lnTo>
                    <a:pt x="880494" y="279877"/>
                  </a:lnTo>
                  <a:lnTo>
                    <a:pt x="861197" y="239820"/>
                  </a:lnTo>
                  <a:lnTo>
                    <a:pt x="838243" y="202037"/>
                  </a:lnTo>
                  <a:lnTo>
                    <a:pt x="811863" y="166760"/>
                  </a:lnTo>
                  <a:lnTo>
                    <a:pt x="782286" y="134218"/>
                  </a:lnTo>
                  <a:lnTo>
                    <a:pt x="749743" y="104642"/>
                  </a:lnTo>
                  <a:lnTo>
                    <a:pt x="714465" y="78262"/>
                  </a:lnTo>
                  <a:lnTo>
                    <a:pt x="676682" y="55308"/>
                  </a:lnTo>
                  <a:lnTo>
                    <a:pt x="636623" y="36011"/>
                  </a:lnTo>
                  <a:lnTo>
                    <a:pt x="594520" y="20602"/>
                  </a:lnTo>
                  <a:lnTo>
                    <a:pt x="550603" y="9310"/>
                  </a:lnTo>
                  <a:lnTo>
                    <a:pt x="505102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3AD7BF20-D627-2141-9BDF-A666E94907B7}"/>
                </a:ext>
              </a:extLst>
            </p:cNvPr>
            <p:cNvSpPr/>
            <p:nvPr/>
          </p:nvSpPr>
          <p:spPr>
            <a:xfrm>
              <a:off x="640282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10" y="550600"/>
                  </a:lnTo>
                  <a:lnTo>
                    <a:pt x="20602" y="594515"/>
                  </a:lnTo>
                  <a:lnTo>
                    <a:pt x="36011" y="636617"/>
                  </a:lnTo>
                  <a:lnTo>
                    <a:pt x="55308" y="676675"/>
                  </a:lnTo>
                  <a:lnTo>
                    <a:pt x="78262" y="714457"/>
                  </a:lnTo>
                  <a:lnTo>
                    <a:pt x="104642" y="749735"/>
                  </a:lnTo>
                  <a:lnTo>
                    <a:pt x="134218" y="782277"/>
                  </a:lnTo>
                  <a:lnTo>
                    <a:pt x="166760" y="811853"/>
                  </a:lnTo>
                  <a:lnTo>
                    <a:pt x="202037" y="838233"/>
                  </a:lnTo>
                  <a:lnTo>
                    <a:pt x="239820" y="861187"/>
                  </a:lnTo>
                  <a:lnTo>
                    <a:pt x="279877" y="880483"/>
                  </a:lnTo>
                  <a:lnTo>
                    <a:pt x="321979" y="895893"/>
                  </a:lnTo>
                  <a:lnTo>
                    <a:pt x="365895" y="907185"/>
                  </a:lnTo>
                  <a:lnTo>
                    <a:pt x="411394" y="914129"/>
                  </a:lnTo>
                  <a:lnTo>
                    <a:pt x="458247" y="916495"/>
                  </a:lnTo>
                  <a:lnTo>
                    <a:pt x="505102" y="914129"/>
                  </a:lnTo>
                  <a:lnTo>
                    <a:pt x="550603" y="907185"/>
                  </a:lnTo>
                  <a:lnTo>
                    <a:pt x="594520" y="895893"/>
                  </a:lnTo>
                  <a:lnTo>
                    <a:pt x="636623" y="880483"/>
                  </a:lnTo>
                  <a:lnTo>
                    <a:pt x="676682" y="861187"/>
                  </a:lnTo>
                  <a:lnTo>
                    <a:pt x="714465" y="838233"/>
                  </a:lnTo>
                  <a:lnTo>
                    <a:pt x="749743" y="811853"/>
                  </a:lnTo>
                  <a:lnTo>
                    <a:pt x="782286" y="782277"/>
                  </a:lnTo>
                  <a:lnTo>
                    <a:pt x="811863" y="749735"/>
                  </a:lnTo>
                  <a:lnTo>
                    <a:pt x="838243" y="714457"/>
                  </a:lnTo>
                  <a:lnTo>
                    <a:pt x="861197" y="676675"/>
                  </a:lnTo>
                  <a:lnTo>
                    <a:pt x="880494" y="636617"/>
                  </a:lnTo>
                  <a:lnTo>
                    <a:pt x="895903" y="594515"/>
                  </a:lnTo>
                  <a:lnTo>
                    <a:pt x="907196" y="550600"/>
                  </a:lnTo>
                  <a:lnTo>
                    <a:pt x="914140" y="505100"/>
                  </a:lnTo>
                  <a:lnTo>
                    <a:pt x="916506" y="458247"/>
                  </a:lnTo>
                  <a:lnTo>
                    <a:pt x="914140" y="411394"/>
                  </a:lnTo>
                  <a:lnTo>
                    <a:pt x="907196" y="365895"/>
                  </a:lnTo>
                  <a:lnTo>
                    <a:pt x="895903" y="321979"/>
                  </a:lnTo>
                  <a:lnTo>
                    <a:pt x="880494" y="279877"/>
                  </a:lnTo>
                  <a:lnTo>
                    <a:pt x="861197" y="239820"/>
                  </a:lnTo>
                  <a:lnTo>
                    <a:pt x="838243" y="202037"/>
                  </a:lnTo>
                  <a:lnTo>
                    <a:pt x="811863" y="166760"/>
                  </a:lnTo>
                  <a:lnTo>
                    <a:pt x="782286" y="134218"/>
                  </a:lnTo>
                  <a:lnTo>
                    <a:pt x="749743" y="104642"/>
                  </a:lnTo>
                  <a:lnTo>
                    <a:pt x="714465" y="78262"/>
                  </a:lnTo>
                  <a:lnTo>
                    <a:pt x="676682" y="55308"/>
                  </a:lnTo>
                  <a:lnTo>
                    <a:pt x="636623" y="36011"/>
                  </a:lnTo>
                  <a:lnTo>
                    <a:pt x="594520" y="20602"/>
                  </a:lnTo>
                  <a:lnTo>
                    <a:pt x="550603" y="9310"/>
                  </a:lnTo>
                  <a:lnTo>
                    <a:pt x="505102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BFB3B089-EA7B-C04B-BC6B-89BFD0A15D1B}"/>
                </a:ext>
              </a:extLst>
            </p:cNvPr>
            <p:cNvSpPr/>
            <p:nvPr/>
          </p:nvSpPr>
          <p:spPr>
            <a:xfrm>
              <a:off x="2015040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9" y="714465"/>
                  </a:lnTo>
                  <a:lnTo>
                    <a:pt x="104638" y="749743"/>
                  </a:lnTo>
                  <a:lnTo>
                    <a:pt x="134214" y="782286"/>
                  </a:lnTo>
                  <a:lnTo>
                    <a:pt x="166756" y="811863"/>
                  </a:lnTo>
                  <a:lnTo>
                    <a:pt x="202033" y="838243"/>
                  </a:lnTo>
                  <a:lnTo>
                    <a:pt x="239815" y="861197"/>
                  </a:lnTo>
                  <a:lnTo>
                    <a:pt x="279873" y="880494"/>
                  </a:lnTo>
                  <a:lnTo>
                    <a:pt x="321975" y="895903"/>
                  </a:lnTo>
                  <a:lnTo>
                    <a:pt x="365892" y="907196"/>
                  </a:lnTo>
                  <a:lnTo>
                    <a:pt x="411393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5F420659-5FE4-0042-A729-0BDD83127476}"/>
                </a:ext>
              </a:extLst>
            </p:cNvPr>
            <p:cNvSpPr/>
            <p:nvPr/>
          </p:nvSpPr>
          <p:spPr>
            <a:xfrm>
              <a:off x="2015040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9" y="714457"/>
                  </a:lnTo>
                  <a:lnTo>
                    <a:pt x="104638" y="749735"/>
                  </a:lnTo>
                  <a:lnTo>
                    <a:pt x="134214" y="782277"/>
                  </a:lnTo>
                  <a:lnTo>
                    <a:pt x="166756" y="811853"/>
                  </a:lnTo>
                  <a:lnTo>
                    <a:pt x="202033" y="838233"/>
                  </a:lnTo>
                  <a:lnTo>
                    <a:pt x="239815" y="861187"/>
                  </a:lnTo>
                  <a:lnTo>
                    <a:pt x="279873" y="880483"/>
                  </a:lnTo>
                  <a:lnTo>
                    <a:pt x="321975" y="895893"/>
                  </a:lnTo>
                  <a:lnTo>
                    <a:pt x="365892" y="907185"/>
                  </a:lnTo>
                  <a:lnTo>
                    <a:pt x="411393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7" name="object 10">
              <a:extLst>
                <a:ext uri="{FF2B5EF4-FFF2-40B4-BE49-F238E27FC236}">
                  <a16:creationId xmlns:a16="http://schemas.microsoft.com/office/drawing/2014/main" id="{3221B344-03C5-2F49-8FE4-8E23A391BB92}"/>
                </a:ext>
              </a:extLst>
            </p:cNvPr>
            <p:cNvSpPr/>
            <p:nvPr/>
          </p:nvSpPr>
          <p:spPr>
            <a:xfrm>
              <a:off x="2015040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6"/>
                  </a:lnTo>
                  <a:lnTo>
                    <a:pt x="365892" y="9310"/>
                  </a:lnTo>
                  <a:lnTo>
                    <a:pt x="321975" y="20603"/>
                  </a:lnTo>
                  <a:lnTo>
                    <a:pt x="279873" y="36013"/>
                  </a:lnTo>
                  <a:lnTo>
                    <a:pt x="239815" y="55310"/>
                  </a:lnTo>
                  <a:lnTo>
                    <a:pt x="202033" y="78265"/>
                  </a:lnTo>
                  <a:lnTo>
                    <a:pt x="166756" y="104646"/>
                  </a:lnTo>
                  <a:lnTo>
                    <a:pt x="134214" y="134223"/>
                  </a:lnTo>
                  <a:lnTo>
                    <a:pt x="104638" y="166766"/>
                  </a:lnTo>
                  <a:lnTo>
                    <a:pt x="78259" y="202045"/>
                  </a:lnTo>
                  <a:lnTo>
                    <a:pt x="55306" y="239828"/>
                  </a:lnTo>
                  <a:lnTo>
                    <a:pt x="36010" y="279886"/>
                  </a:lnTo>
                  <a:lnTo>
                    <a:pt x="20601" y="321989"/>
                  </a:lnTo>
                  <a:lnTo>
                    <a:pt x="9309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09" y="550611"/>
                  </a:lnTo>
                  <a:lnTo>
                    <a:pt x="20601" y="594527"/>
                  </a:lnTo>
                  <a:lnTo>
                    <a:pt x="36010" y="636629"/>
                  </a:lnTo>
                  <a:lnTo>
                    <a:pt x="55306" y="676687"/>
                  </a:lnTo>
                  <a:lnTo>
                    <a:pt x="78259" y="714471"/>
                  </a:lnTo>
                  <a:lnTo>
                    <a:pt x="104638" y="749749"/>
                  </a:lnTo>
                  <a:lnTo>
                    <a:pt x="134214" y="782292"/>
                  </a:lnTo>
                  <a:lnTo>
                    <a:pt x="166756" y="811870"/>
                  </a:lnTo>
                  <a:lnTo>
                    <a:pt x="202033" y="838251"/>
                  </a:lnTo>
                  <a:lnTo>
                    <a:pt x="239815" y="861205"/>
                  </a:lnTo>
                  <a:lnTo>
                    <a:pt x="279873" y="880503"/>
                  </a:lnTo>
                  <a:lnTo>
                    <a:pt x="321975" y="895913"/>
                  </a:lnTo>
                  <a:lnTo>
                    <a:pt x="365892" y="907206"/>
                  </a:lnTo>
                  <a:lnTo>
                    <a:pt x="411393" y="914150"/>
                  </a:lnTo>
                  <a:lnTo>
                    <a:pt x="458247" y="916516"/>
                  </a:lnTo>
                  <a:lnTo>
                    <a:pt x="505100" y="914150"/>
                  </a:lnTo>
                  <a:lnTo>
                    <a:pt x="550600" y="907206"/>
                  </a:lnTo>
                  <a:lnTo>
                    <a:pt x="594515" y="895913"/>
                  </a:lnTo>
                  <a:lnTo>
                    <a:pt x="636617" y="880503"/>
                  </a:lnTo>
                  <a:lnTo>
                    <a:pt x="676675" y="861205"/>
                  </a:lnTo>
                  <a:lnTo>
                    <a:pt x="714457" y="838251"/>
                  </a:lnTo>
                  <a:lnTo>
                    <a:pt x="749735" y="811870"/>
                  </a:lnTo>
                  <a:lnTo>
                    <a:pt x="782277" y="782292"/>
                  </a:lnTo>
                  <a:lnTo>
                    <a:pt x="811853" y="749749"/>
                  </a:lnTo>
                  <a:lnTo>
                    <a:pt x="838233" y="714471"/>
                  </a:lnTo>
                  <a:lnTo>
                    <a:pt x="861187" y="676687"/>
                  </a:lnTo>
                  <a:lnTo>
                    <a:pt x="880483" y="636629"/>
                  </a:lnTo>
                  <a:lnTo>
                    <a:pt x="895893" y="594527"/>
                  </a:lnTo>
                  <a:lnTo>
                    <a:pt x="907185" y="550611"/>
                  </a:lnTo>
                  <a:lnTo>
                    <a:pt x="914129" y="505111"/>
                  </a:lnTo>
                  <a:lnTo>
                    <a:pt x="916495" y="458258"/>
                  </a:lnTo>
                  <a:lnTo>
                    <a:pt x="914129" y="411405"/>
                  </a:lnTo>
                  <a:lnTo>
                    <a:pt x="907185" y="365905"/>
                  </a:lnTo>
                  <a:lnTo>
                    <a:pt x="895893" y="321989"/>
                  </a:lnTo>
                  <a:lnTo>
                    <a:pt x="880483" y="279886"/>
                  </a:lnTo>
                  <a:lnTo>
                    <a:pt x="861187" y="239828"/>
                  </a:lnTo>
                  <a:lnTo>
                    <a:pt x="838233" y="202045"/>
                  </a:lnTo>
                  <a:lnTo>
                    <a:pt x="811853" y="166766"/>
                  </a:lnTo>
                  <a:lnTo>
                    <a:pt x="782277" y="134223"/>
                  </a:lnTo>
                  <a:lnTo>
                    <a:pt x="749735" y="104646"/>
                  </a:lnTo>
                  <a:lnTo>
                    <a:pt x="714457" y="78265"/>
                  </a:lnTo>
                  <a:lnTo>
                    <a:pt x="676675" y="55310"/>
                  </a:lnTo>
                  <a:lnTo>
                    <a:pt x="636617" y="36013"/>
                  </a:lnTo>
                  <a:lnTo>
                    <a:pt x="594515" y="20603"/>
                  </a:lnTo>
                  <a:lnTo>
                    <a:pt x="550600" y="9310"/>
                  </a:lnTo>
                  <a:lnTo>
                    <a:pt x="505100" y="2366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8" name="object 11">
              <a:extLst>
                <a:ext uri="{FF2B5EF4-FFF2-40B4-BE49-F238E27FC236}">
                  <a16:creationId xmlns:a16="http://schemas.microsoft.com/office/drawing/2014/main" id="{7E58A625-359A-5F41-ADFC-819C2D01BB75}"/>
                </a:ext>
              </a:extLst>
            </p:cNvPr>
            <p:cNvSpPr/>
            <p:nvPr/>
          </p:nvSpPr>
          <p:spPr>
            <a:xfrm>
              <a:off x="2015040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9" y="714465"/>
                  </a:lnTo>
                  <a:lnTo>
                    <a:pt x="104638" y="749743"/>
                  </a:lnTo>
                  <a:lnTo>
                    <a:pt x="134214" y="782286"/>
                  </a:lnTo>
                  <a:lnTo>
                    <a:pt x="166756" y="811863"/>
                  </a:lnTo>
                  <a:lnTo>
                    <a:pt x="202033" y="838243"/>
                  </a:lnTo>
                  <a:lnTo>
                    <a:pt x="239815" y="861197"/>
                  </a:lnTo>
                  <a:lnTo>
                    <a:pt x="279873" y="880494"/>
                  </a:lnTo>
                  <a:lnTo>
                    <a:pt x="321975" y="895903"/>
                  </a:lnTo>
                  <a:lnTo>
                    <a:pt x="365892" y="907196"/>
                  </a:lnTo>
                  <a:lnTo>
                    <a:pt x="411393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9" name="object 12">
              <a:extLst>
                <a:ext uri="{FF2B5EF4-FFF2-40B4-BE49-F238E27FC236}">
                  <a16:creationId xmlns:a16="http://schemas.microsoft.com/office/drawing/2014/main" id="{09128FDD-BDB6-704D-AB91-520AF434B18D}"/>
                </a:ext>
              </a:extLst>
            </p:cNvPr>
            <p:cNvSpPr/>
            <p:nvPr/>
          </p:nvSpPr>
          <p:spPr>
            <a:xfrm>
              <a:off x="2015040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9" y="714457"/>
                  </a:lnTo>
                  <a:lnTo>
                    <a:pt x="104638" y="749735"/>
                  </a:lnTo>
                  <a:lnTo>
                    <a:pt x="134214" y="782277"/>
                  </a:lnTo>
                  <a:lnTo>
                    <a:pt x="166756" y="811853"/>
                  </a:lnTo>
                  <a:lnTo>
                    <a:pt x="202033" y="838233"/>
                  </a:lnTo>
                  <a:lnTo>
                    <a:pt x="239815" y="861187"/>
                  </a:lnTo>
                  <a:lnTo>
                    <a:pt x="279873" y="880483"/>
                  </a:lnTo>
                  <a:lnTo>
                    <a:pt x="321975" y="895893"/>
                  </a:lnTo>
                  <a:lnTo>
                    <a:pt x="365892" y="907185"/>
                  </a:lnTo>
                  <a:lnTo>
                    <a:pt x="411393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0" name="object 13">
              <a:extLst>
                <a:ext uri="{FF2B5EF4-FFF2-40B4-BE49-F238E27FC236}">
                  <a16:creationId xmlns:a16="http://schemas.microsoft.com/office/drawing/2014/main" id="{A99FFD27-65F8-B044-B355-771EAB10C06E}"/>
                </a:ext>
              </a:extLst>
            </p:cNvPr>
            <p:cNvSpPr/>
            <p:nvPr/>
          </p:nvSpPr>
          <p:spPr>
            <a:xfrm>
              <a:off x="3389794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9" y="714465"/>
                  </a:lnTo>
                  <a:lnTo>
                    <a:pt x="104638" y="749743"/>
                  </a:lnTo>
                  <a:lnTo>
                    <a:pt x="134214" y="782286"/>
                  </a:lnTo>
                  <a:lnTo>
                    <a:pt x="166756" y="811863"/>
                  </a:lnTo>
                  <a:lnTo>
                    <a:pt x="202033" y="838243"/>
                  </a:lnTo>
                  <a:lnTo>
                    <a:pt x="239815" y="861197"/>
                  </a:lnTo>
                  <a:lnTo>
                    <a:pt x="279873" y="880494"/>
                  </a:lnTo>
                  <a:lnTo>
                    <a:pt x="321975" y="895903"/>
                  </a:lnTo>
                  <a:lnTo>
                    <a:pt x="365892" y="907196"/>
                  </a:lnTo>
                  <a:lnTo>
                    <a:pt x="411393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9AB024C4-CFA1-804F-A7E6-C0D5EF3E8DD1}"/>
                </a:ext>
              </a:extLst>
            </p:cNvPr>
            <p:cNvSpPr/>
            <p:nvPr/>
          </p:nvSpPr>
          <p:spPr>
            <a:xfrm>
              <a:off x="3389794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9" y="714457"/>
                  </a:lnTo>
                  <a:lnTo>
                    <a:pt x="104638" y="749735"/>
                  </a:lnTo>
                  <a:lnTo>
                    <a:pt x="134214" y="782277"/>
                  </a:lnTo>
                  <a:lnTo>
                    <a:pt x="166756" y="811853"/>
                  </a:lnTo>
                  <a:lnTo>
                    <a:pt x="202033" y="838233"/>
                  </a:lnTo>
                  <a:lnTo>
                    <a:pt x="239815" y="861187"/>
                  </a:lnTo>
                  <a:lnTo>
                    <a:pt x="279873" y="880483"/>
                  </a:lnTo>
                  <a:lnTo>
                    <a:pt x="321975" y="895893"/>
                  </a:lnTo>
                  <a:lnTo>
                    <a:pt x="365892" y="907185"/>
                  </a:lnTo>
                  <a:lnTo>
                    <a:pt x="411393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118DCE39-70D7-8D4F-82BA-27940B75D4A2}"/>
                </a:ext>
              </a:extLst>
            </p:cNvPr>
            <p:cNvSpPr/>
            <p:nvPr/>
          </p:nvSpPr>
          <p:spPr>
            <a:xfrm>
              <a:off x="3389794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6"/>
                  </a:lnTo>
                  <a:lnTo>
                    <a:pt x="365892" y="9310"/>
                  </a:lnTo>
                  <a:lnTo>
                    <a:pt x="321975" y="20603"/>
                  </a:lnTo>
                  <a:lnTo>
                    <a:pt x="279873" y="36013"/>
                  </a:lnTo>
                  <a:lnTo>
                    <a:pt x="239815" y="55310"/>
                  </a:lnTo>
                  <a:lnTo>
                    <a:pt x="202033" y="78265"/>
                  </a:lnTo>
                  <a:lnTo>
                    <a:pt x="166756" y="104646"/>
                  </a:lnTo>
                  <a:lnTo>
                    <a:pt x="134214" y="134223"/>
                  </a:lnTo>
                  <a:lnTo>
                    <a:pt x="104638" y="166766"/>
                  </a:lnTo>
                  <a:lnTo>
                    <a:pt x="78259" y="202045"/>
                  </a:lnTo>
                  <a:lnTo>
                    <a:pt x="55306" y="239828"/>
                  </a:lnTo>
                  <a:lnTo>
                    <a:pt x="36010" y="279886"/>
                  </a:lnTo>
                  <a:lnTo>
                    <a:pt x="20601" y="321989"/>
                  </a:lnTo>
                  <a:lnTo>
                    <a:pt x="9309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09" y="550611"/>
                  </a:lnTo>
                  <a:lnTo>
                    <a:pt x="20601" y="594527"/>
                  </a:lnTo>
                  <a:lnTo>
                    <a:pt x="36010" y="636629"/>
                  </a:lnTo>
                  <a:lnTo>
                    <a:pt x="55306" y="676687"/>
                  </a:lnTo>
                  <a:lnTo>
                    <a:pt x="78259" y="714471"/>
                  </a:lnTo>
                  <a:lnTo>
                    <a:pt x="104638" y="749749"/>
                  </a:lnTo>
                  <a:lnTo>
                    <a:pt x="134214" y="782292"/>
                  </a:lnTo>
                  <a:lnTo>
                    <a:pt x="166756" y="811870"/>
                  </a:lnTo>
                  <a:lnTo>
                    <a:pt x="202033" y="838251"/>
                  </a:lnTo>
                  <a:lnTo>
                    <a:pt x="239815" y="861205"/>
                  </a:lnTo>
                  <a:lnTo>
                    <a:pt x="279873" y="880503"/>
                  </a:lnTo>
                  <a:lnTo>
                    <a:pt x="321975" y="895913"/>
                  </a:lnTo>
                  <a:lnTo>
                    <a:pt x="365892" y="907206"/>
                  </a:lnTo>
                  <a:lnTo>
                    <a:pt x="411393" y="914150"/>
                  </a:lnTo>
                  <a:lnTo>
                    <a:pt x="458247" y="916516"/>
                  </a:lnTo>
                  <a:lnTo>
                    <a:pt x="505100" y="914150"/>
                  </a:lnTo>
                  <a:lnTo>
                    <a:pt x="550600" y="907206"/>
                  </a:lnTo>
                  <a:lnTo>
                    <a:pt x="594515" y="895913"/>
                  </a:lnTo>
                  <a:lnTo>
                    <a:pt x="636617" y="880503"/>
                  </a:lnTo>
                  <a:lnTo>
                    <a:pt x="676675" y="861205"/>
                  </a:lnTo>
                  <a:lnTo>
                    <a:pt x="714457" y="838251"/>
                  </a:lnTo>
                  <a:lnTo>
                    <a:pt x="749735" y="811870"/>
                  </a:lnTo>
                  <a:lnTo>
                    <a:pt x="782277" y="782292"/>
                  </a:lnTo>
                  <a:lnTo>
                    <a:pt x="811853" y="749749"/>
                  </a:lnTo>
                  <a:lnTo>
                    <a:pt x="838233" y="714471"/>
                  </a:lnTo>
                  <a:lnTo>
                    <a:pt x="861187" y="676687"/>
                  </a:lnTo>
                  <a:lnTo>
                    <a:pt x="880483" y="636629"/>
                  </a:lnTo>
                  <a:lnTo>
                    <a:pt x="895893" y="594527"/>
                  </a:lnTo>
                  <a:lnTo>
                    <a:pt x="907185" y="550611"/>
                  </a:lnTo>
                  <a:lnTo>
                    <a:pt x="914129" y="505111"/>
                  </a:lnTo>
                  <a:lnTo>
                    <a:pt x="916495" y="458258"/>
                  </a:lnTo>
                  <a:lnTo>
                    <a:pt x="914129" y="411405"/>
                  </a:lnTo>
                  <a:lnTo>
                    <a:pt x="907185" y="365905"/>
                  </a:lnTo>
                  <a:lnTo>
                    <a:pt x="895893" y="321989"/>
                  </a:lnTo>
                  <a:lnTo>
                    <a:pt x="880483" y="279886"/>
                  </a:lnTo>
                  <a:lnTo>
                    <a:pt x="861187" y="239828"/>
                  </a:lnTo>
                  <a:lnTo>
                    <a:pt x="838233" y="202045"/>
                  </a:lnTo>
                  <a:lnTo>
                    <a:pt x="811853" y="166766"/>
                  </a:lnTo>
                  <a:lnTo>
                    <a:pt x="782277" y="134223"/>
                  </a:lnTo>
                  <a:lnTo>
                    <a:pt x="749735" y="104646"/>
                  </a:lnTo>
                  <a:lnTo>
                    <a:pt x="714457" y="78265"/>
                  </a:lnTo>
                  <a:lnTo>
                    <a:pt x="676675" y="55310"/>
                  </a:lnTo>
                  <a:lnTo>
                    <a:pt x="636617" y="36013"/>
                  </a:lnTo>
                  <a:lnTo>
                    <a:pt x="594515" y="20603"/>
                  </a:lnTo>
                  <a:lnTo>
                    <a:pt x="550600" y="9310"/>
                  </a:lnTo>
                  <a:lnTo>
                    <a:pt x="505100" y="2366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3" name="object 16">
              <a:extLst>
                <a:ext uri="{FF2B5EF4-FFF2-40B4-BE49-F238E27FC236}">
                  <a16:creationId xmlns:a16="http://schemas.microsoft.com/office/drawing/2014/main" id="{37FEED80-05EF-1748-8245-F53BAADCDA12}"/>
                </a:ext>
              </a:extLst>
            </p:cNvPr>
            <p:cNvSpPr/>
            <p:nvPr/>
          </p:nvSpPr>
          <p:spPr>
            <a:xfrm>
              <a:off x="3389794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9" y="714465"/>
                  </a:lnTo>
                  <a:lnTo>
                    <a:pt x="104638" y="749743"/>
                  </a:lnTo>
                  <a:lnTo>
                    <a:pt x="134214" y="782286"/>
                  </a:lnTo>
                  <a:lnTo>
                    <a:pt x="166756" y="811863"/>
                  </a:lnTo>
                  <a:lnTo>
                    <a:pt x="202033" y="838243"/>
                  </a:lnTo>
                  <a:lnTo>
                    <a:pt x="239815" y="861197"/>
                  </a:lnTo>
                  <a:lnTo>
                    <a:pt x="279873" y="880494"/>
                  </a:lnTo>
                  <a:lnTo>
                    <a:pt x="321975" y="895903"/>
                  </a:lnTo>
                  <a:lnTo>
                    <a:pt x="365892" y="907196"/>
                  </a:lnTo>
                  <a:lnTo>
                    <a:pt x="411393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972506CC-4EC6-D341-8D39-990A7A58FCC9}"/>
                </a:ext>
              </a:extLst>
            </p:cNvPr>
            <p:cNvSpPr/>
            <p:nvPr/>
          </p:nvSpPr>
          <p:spPr>
            <a:xfrm>
              <a:off x="3389794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9" y="714457"/>
                  </a:lnTo>
                  <a:lnTo>
                    <a:pt x="104638" y="749735"/>
                  </a:lnTo>
                  <a:lnTo>
                    <a:pt x="134214" y="782277"/>
                  </a:lnTo>
                  <a:lnTo>
                    <a:pt x="166756" y="811853"/>
                  </a:lnTo>
                  <a:lnTo>
                    <a:pt x="202033" y="838233"/>
                  </a:lnTo>
                  <a:lnTo>
                    <a:pt x="239815" y="861187"/>
                  </a:lnTo>
                  <a:lnTo>
                    <a:pt x="279873" y="880483"/>
                  </a:lnTo>
                  <a:lnTo>
                    <a:pt x="321975" y="895893"/>
                  </a:lnTo>
                  <a:lnTo>
                    <a:pt x="365892" y="907185"/>
                  </a:lnTo>
                  <a:lnTo>
                    <a:pt x="411393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55E07A7D-474C-AE42-AE38-918A227FAF29}"/>
                </a:ext>
              </a:extLst>
            </p:cNvPr>
            <p:cNvSpPr/>
            <p:nvPr/>
          </p:nvSpPr>
          <p:spPr>
            <a:xfrm>
              <a:off x="4764543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10" y="550603"/>
                  </a:lnTo>
                  <a:lnTo>
                    <a:pt x="20602" y="594520"/>
                  </a:lnTo>
                  <a:lnTo>
                    <a:pt x="36011" y="636623"/>
                  </a:lnTo>
                  <a:lnTo>
                    <a:pt x="55308" y="676682"/>
                  </a:lnTo>
                  <a:lnTo>
                    <a:pt x="78262" y="714465"/>
                  </a:lnTo>
                  <a:lnTo>
                    <a:pt x="104642" y="749743"/>
                  </a:lnTo>
                  <a:lnTo>
                    <a:pt x="134218" y="782286"/>
                  </a:lnTo>
                  <a:lnTo>
                    <a:pt x="166760" y="811863"/>
                  </a:lnTo>
                  <a:lnTo>
                    <a:pt x="202037" y="838243"/>
                  </a:lnTo>
                  <a:lnTo>
                    <a:pt x="239820" y="861197"/>
                  </a:lnTo>
                  <a:lnTo>
                    <a:pt x="279877" y="880494"/>
                  </a:lnTo>
                  <a:lnTo>
                    <a:pt x="321979" y="895903"/>
                  </a:lnTo>
                  <a:lnTo>
                    <a:pt x="365895" y="907196"/>
                  </a:lnTo>
                  <a:lnTo>
                    <a:pt x="411394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5758A701-F56E-4243-9E14-E3C4BEA4B9C4}"/>
                </a:ext>
              </a:extLst>
            </p:cNvPr>
            <p:cNvSpPr/>
            <p:nvPr/>
          </p:nvSpPr>
          <p:spPr>
            <a:xfrm>
              <a:off x="4764543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10" y="550600"/>
                  </a:lnTo>
                  <a:lnTo>
                    <a:pt x="20602" y="594515"/>
                  </a:lnTo>
                  <a:lnTo>
                    <a:pt x="36011" y="636617"/>
                  </a:lnTo>
                  <a:lnTo>
                    <a:pt x="55308" y="676675"/>
                  </a:lnTo>
                  <a:lnTo>
                    <a:pt x="78262" y="714457"/>
                  </a:lnTo>
                  <a:lnTo>
                    <a:pt x="104642" y="749735"/>
                  </a:lnTo>
                  <a:lnTo>
                    <a:pt x="134218" y="782277"/>
                  </a:lnTo>
                  <a:lnTo>
                    <a:pt x="166760" y="811853"/>
                  </a:lnTo>
                  <a:lnTo>
                    <a:pt x="202037" y="838233"/>
                  </a:lnTo>
                  <a:lnTo>
                    <a:pt x="239820" y="861187"/>
                  </a:lnTo>
                  <a:lnTo>
                    <a:pt x="279877" y="880483"/>
                  </a:lnTo>
                  <a:lnTo>
                    <a:pt x="321979" y="895893"/>
                  </a:lnTo>
                  <a:lnTo>
                    <a:pt x="365895" y="907185"/>
                  </a:lnTo>
                  <a:lnTo>
                    <a:pt x="411394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33665F77-1F2C-8F47-AE03-708263EA888B}"/>
                </a:ext>
              </a:extLst>
            </p:cNvPr>
            <p:cNvSpPr/>
            <p:nvPr/>
          </p:nvSpPr>
          <p:spPr>
            <a:xfrm>
              <a:off x="4764543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6"/>
                  </a:lnTo>
                  <a:lnTo>
                    <a:pt x="365895" y="9310"/>
                  </a:lnTo>
                  <a:lnTo>
                    <a:pt x="321979" y="20603"/>
                  </a:lnTo>
                  <a:lnTo>
                    <a:pt x="279877" y="36013"/>
                  </a:lnTo>
                  <a:lnTo>
                    <a:pt x="239820" y="55310"/>
                  </a:lnTo>
                  <a:lnTo>
                    <a:pt x="202037" y="78265"/>
                  </a:lnTo>
                  <a:lnTo>
                    <a:pt x="166760" y="104646"/>
                  </a:lnTo>
                  <a:lnTo>
                    <a:pt x="134218" y="134223"/>
                  </a:lnTo>
                  <a:lnTo>
                    <a:pt x="104642" y="166766"/>
                  </a:lnTo>
                  <a:lnTo>
                    <a:pt x="78262" y="202045"/>
                  </a:lnTo>
                  <a:lnTo>
                    <a:pt x="55308" y="239828"/>
                  </a:lnTo>
                  <a:lnTo>
                    <a:pt x="36011" y="279886"/>
                  </a:lnTo>
                  <a:lnTo>
                    <a:pt x="20602" y="321989"/>
                  </a:lnTo>
                  <a:lnTo>
                    <a:pt x="9310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10" y="550611"/>
                  </a:lnTo>
                  <a:lnTo>
                    <a:pt x="20602" y="594527"/>
                  </a:lnTo>
                  <a:lnTo>
                    <a:pt x="36011" y="636629"/>
                  </a:lnTo>
                  <a:lnTo>
                    <a:pt x="55308" y="676687"/>
                  </a:lnTo>
                  <a:lnTo>
                    <a:pt x="78262" y="714471"/>
                  </a:lnTo>
                  <a:lnTo>
                    <a:pt x="104642" y="749749"/>
                  </a:lnTo>
                  <a:lnTo>
                    <a:pt x="134218" y="782292"/>
                  </a:lnTo>
                  <a:lnTo>
                    <a:pt x="166760" y="811870"/>
                  </a:lnTo>
                  <a:lnTo>
                    <a:pt x="202037" y="838251"/>
                  </a:lnTo>
                  <a:lnTo>
                    <a:pt x="239820" y="861205"/>
                  </a:lnTo>
                  <a:lnTo>
                    <a:pt x="279877" y="880503"/>
                  </a:lnTo>
                  <a:lnTo>
                    <a:pt x="321979" y="895913"/>
                  </a:lnTo>
                  <a:lnTo>
                    <a:pt x="365895" y="907206"/>
                  </a:lnTo>
                  <a:lnTo>
                    <a:pt x="411394" y="914150"/>
                  </a:lnTo>
                  <a:lnTo>
                    <a:pt x="458247" y="916516"/>
                  </a:lnTo>
                  <a:lnTo>
                    <a:pt x="505100" y="914150"/>
                  </a:lnTo>
                  <a:lnTo>
                    <a:pt x="550600" y="907206"/>
                  </a:lnTo>
                  <a:lnTo>
                    <a:pt x="594515" y="895913"/>
                  </a:lnTo>
                  <a:lnTo>
                    <a:pt x="636617" y="880503"/>
                  </a:lnTo>
                  <a:lnTo>
                    <a:pt x="676675" y="861205"/>
                  </a:lnTo>
                  <a:lnTo>
                    <a:pt x="714457" y="838251"/>
                  </a:lnTo>
                  <a:lnTo>
                    <a:pt x="749735" y="811870"/>
                  </a:lnTo>
                  <a:lnTo>
                    <a:pt x="782277" y="782292"/>
                  </a:lnTo>
                  <a:lnTo>
                    <a:pt x="811853" y="749749"/>
                  </a:lnTo>
                  <a:lnTo>
                    <a:pt x="838233" y="714471"/>
                  </a:lnTo>
                  <a:lnTo>
                    <a:pt x="861187" y="676687"/>
                  </a:lnTo>
                  <a:lnTo>
                    <a:pt x="880483" y="636629"/>
                  </a:lnTo>
                  <a:lnTo>
                    <a:pt x="895893" y="594527"/>
                  </a:lnTo>
                  <a:lnTo>
                    <a:pt x="907185" y="550611"/>
                  </a:lnTo>
                  <a:lnTo>
                    <a:pt x="914129" y="505111"/>
                  </a:lnTo>
                  <a:lnTo>
                    <a:pt x="916495" y="458258"/>
                  </a:lnTo>
                  <a:lnTo>
                    <a:pt x="914129" y="411405"/>
                  </a:lnTo>
                  <a:lnTo>
                    <a:pt x="907185" y="365905"/>
                  </a:lnTo>
                  <a:lnTo>
                    <a:pt x="895893" y="321989"/>
                  </a:lnTo>
                  <a:lnTo>
                    <a:pt x="880483" y="279886"/>
                  </a:lnTo>
                  <a:lnTo>
                    <a:pt x="861187" y="239828"/>
                  </a:lnTo>
                  <a:lnTo>
                    <a:pt x="838233" y="202045"/>
                  </a:lnTo>
                  <a:lnTo>
                    <a:pt x="811853" y="166766"/>
                  </a:lnTo>
                  <a:lnTo>
                    <a:pt x="782277" y="134223"/>
                  </a:lnTo>
                  <a:lnTo>
                    <a:pt x="749735" y="104646"/>
                  </a:lnTo>
                  <a:lnTo>
                    <a:pt x="714457" y="78265"/>
                  </a:lnTo>
                  <a:lnTo>
                    <a:pt x="676675" y="55310"/>
                  </a:lnTo>
                  <a:lnTo>
                    <a:pt x="636617" y="36013"/>
                  </a:lnTo>
                  <a:lnTo>
                    <a:pt x="594515" y="20603"/>
                  </a:lnTo>
                  <a:lnTo>
                    <a:pt x="550600" y="9310"/>
                  </a:lnTo>
                  <a:lnTo>
                    <a:pt x="505100" y="2366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CF838D54-98CF-2740-B58D-6964018D7CFE}"/>
                </a:ext>
              </a:extLst>
            </p:cNvPr>
            <p:cNvSpPr/>
            <p:nvPr/>
          </p:nvSpPr>
          <p:spPr>
            <a:xfrm>
              <a:off x="4764543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10" y="550603"/>
                  </a:lnTo>
                  <a:lnTo>
                    <a:pt x="20602" y="594520"/>
                  </a:lnTo>
                  <a:lnTo>
                    <a:pt x="36011" y="636623"/>
                  </a:lnTo>
                  <a:lnTo>
                    <a:pt x="55308" y="676682"/>
                  </a:lnTo>
                  <a:lnTo>
                    <a:pt x="78262" y="714465"/>
                  </a:lnTo>
                  <a:lnTo>
                    <a:pt x="104642" y="749743"/>
                  </a:lnTo>
                  <a:lnTo>
                    <a:pt x="134218" y="782286"/>
                  </a:lnTo>
                  <a:lnTo>
                    <a:pt x="166760" y="811863"/>
                  </a:lnTo>
                  <a:lnTo>
                    <a:pt x="202037" y="838243"/>
                  </a:lnTo>
                  <a:lnTo>
                    <a:pt x="239820" y="861197"/>
                  </a:lnTo>
                  <a:lnTo>
                    <a:pt x="279877" y="880494"/>
                  </a:lnTo>
                  <a:lnTo>
                    <a:pt x="321979" y="895903"/>
                  </a:lnTo>
                  <a:lnTo>
                    <a:pt x="365895" y="907196"/>
                  </a:lnTo>
                  <a:lnTo>
                    <a:pt x="411394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1B758255-D7BD-0541-B55C-FADCB3A0ED55}"/>
                </a:ext>
              </a:extLst>
            </p:cNvPr>
            <p:cNvSpPr/>
            <p:nvPr/>
          </p:nvSpPr>
          <p:spPr>
            <a:xfrm>
              <a:off x="4764543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10" y="550600"/>
                  </a:lnTo>
                  <a:lnTo>
                    <a:pt x="20602" y="594515"/>
                  </a:lnTo>
                  <a:lnTo>
                    <a:pt x="36011" y="636617"/>
                  </a:lnTo>
                  <a:lnTo>
                    <a:pt x="55308" y="676675"/>
                  </a:lnTo>
                  <a:lnTo>
                    <a:pt x="78262" y="714457"/>
                  </a:lnTo>
                  <a:lnTo>
                    <a:pt x="104642" y="749735"/>
                  </a:lnTo>
                  <a:lnTo>
                    <a:pt x="134218" y="782277"/>
                  </a:lnTo>
                  <a:lnTo>
                    <a:pt x="166760" y="811853"/>
                  </a:lnTo>
                  <a:lnTo>
                    <a:pt x="202037" y="838233"/>
                  </a:lnTo>
                  <a:lnTo>
                    <a:pt x="239820" y="861187"/>
                  </a:lnTo>
                  <a:lnTo>
                    <a:pt x="279877" y="880483"/>
                  </a:lnTo>
                  <a:lnTo>
                    <a:pt x="321979" y="895893"/>
                  </a:lnTo>
                  <a:lnTo>
                    <a:pt x="365895" y="907185"/>
                  </a:lnTo>
                  <a:lnTo>
                    <a:pt x="411394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07FC1891-1D59-AE4D-8B0F-AE0549C88890}"/>
                </a:ext>
              </a:extLst>
            </p:cNvPr>
            <p:cNvSpPr/>
            <p:nvPr/>
          </p:nvSpPr>
          <p:spPr>
            <a:xfrm>
              <a:off x="6139303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37" y="0"/>
                  </a:moveTo>
                  <a:lnTo>
                    <a:pt x="411384" y="2365"/>
                  </a:lnTo>
                  <a:lnTo>
                    <a:pt x="365885" y="9310"/>
                  </a:lnTo>
                  <a:lnTo>
                    <a:pt x="321970" y="20602"/>
                  </a:lnTo>
                  <a:lnTo>
                    <a:pt x="279869" y="36011"/>
                  </a:lnTo>
                  <a:lnTo>
                    <a:pt x="239812" y="55308"/>
                  </a:lnTo>
                  <a:lnTo>
                    <a:pt x="202030" y="78262"/>
                  </a:lnTo>
                  <a:lnTo>
                    <a:pt x="166754" y="104642"/>
                  </a:lnTo>
                  <a:lnTo>
                    <a:pt x="134213" y="134218"/>
                  </a:lnTo>
                  <a:lnTo>
                    <a:pt x="104637" y="166760"/>
                  </a:lnTo>
                  <a:lnTo>
                    <a:pt x="78258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8" y="714465"/>
                  </a:lnTo>
                  <a:lnTo>
                    <a:pt x="104637" y="749743"/>
                  </a:lnTo>
                  <a:lnTo>
                    <a:pt x="134213" y="782286"/>
                  </a:lnTo>
                  <a:lnTo>
                    <a:pt x="166754" y="811863"/>
                  </a:lnTo>
                  <a:lnTo>
                    <a:pt x="202030" y="838243"/>
                  </a:lnTo>
                  <a:lnTo>
                    <a:pt x="239812" y="861197"/>
                  </a:lnTo>
                  <a:lnTo>
                    <a:pt x="279869" y="880494"/>
                  </a:lnTo>
                  <a:lnTo>
                    <a:pt x="321970" y="895903"/>
                  </a:lnTo>
                  <a:lnTo>
                    <a:pt x="365885" y="907196"/>
                  </a:lnTo>
                  <a:lnTo>
                    <a:pt x="411384" y="914140"/>
                  </a:lnTo>
                  <a:lnTo>
                    <a:pt x="458237" y="916506"/>
                  </a:lnTo>
                  <a:lnTo>
                    <a:pt x="505092" y="914140"/>
                  </a:lnTo>
                  <a:lnTo>
                    <a:pt x="550593" y="907196"/>
                  </a:lnTo>
                  <a:lnTo>
                    <a:pt x="594510" y="895903"/>
                  </a:lnTo>
                  <a:lnTo>
                    <a:pt x="636613" y="880494"/>
                  </a:lnTo>
                  <a:lnTo>
                    <a:pt x="676671" y="861197"/>
                  </a:lnTo>
                  <a:lnTo>
                    <a:pt x="714455" y="838243"/>
                  </a:lnTo>
                  <a:lnTo>
                    <a:pt x="749733" y="811863"/>
                  </a:lnTo>
                  <a:lnTo>
                    <a:pt x="782275" y="782286"/>
                  </a:lnTo>
                  <a:lnTo>
                    <a:pt x="811852" y="749743"/>
                  </a:lnTo>
                  <a:lnTo>
                    <a:pt x="838233" y="714465"/>
                  </a:lnTo>
                  <a:lnTo>
                    <a:pt x="861186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6" y="239820"/>
                  </a:lnTo>
                  <a:lnTo>
                    <a:pt x="838233" y="202037"/>
                  </a:lnTo>
                  <a:lnTo>
                    <a:pt x="811852" y="166760"/>
                  </a:lnTo>
                  <a:lnTo>
                    <a:pt x="782275" y="134218"/>
                  </a:lnTo>
                  <a:lnTo>
                    <a:pt x="749733" y="104642"/>
                  </a:lnTo>
                  <a:lnTo>
                    <a:pt x="714455" y="78262"/>
                  </a:lnTo>
                  <a:lnTo>
                    <a:pt x="676671" y="55308"/>
                  </a:lnTo>
                  <a:lnTo>
                    <a:pt x="636613" y="36011"/>
                  </a:lnTo>
                  <a:lnTo>
                    <a:pt x="594510" y="20602"/>
                  </a:lnTo>
                  <a:lnTo>
                    <a:pt x="550593" y="9310"/>
                  </a:lnTo>
                  <a:lnTo>
                    <a:pt x="505092" y="2365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922A9EA7-2EB6-764C-B9A6-88A88AD8F4C4}"/>
                </a:ext>
              </a:extLst>
            </p:cNvPr>
            <p:cNvSpPr/>
            <p:nvPr/>
          </p:nvSpPr>
          <p:spPr>
            <a:xfrm>
              <a:off x="6139303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37" y="0"/>
                  </a:moveTo>
                  <a:lnTo>
                    <a:pt x="411384" y="2365"/>
                  </a:lnTo>
                  <a:lnTo>
                    <a:pt x="365885" y="9310"/>
                  </a:lnTo>
                  <a:lnTo>
                    <a:pt x="321970" y="20602"/>
                  </a:lnTo>
                  <a:lnTo>
                    <a:pt x="279869" y="36011"/>
                  </a:lnTo>
                  <a:lnTo>
                    <a:pt x="239812" y="55308"/>
                  </a:lnTo>
                  <a:lnTo>
                    <a:pt x="202030" y="78262"/>
                  </a:lnTo>
                  <a:lnTo>
                    <a:pt x="166754" y="104642"/>
                  </a:lnTo>
                  <a:lnTo>
                    <a:pt x="134213" y="134218"/>
                  </a:lnTo>
                  <a:lnTo>
                    <a:pt x="104637" y="166760"/>
                  </a:lnTo>
                  <a:lnTo>
                    <a:pt x="78258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8" y="714457"/>
                  </a:lnTo>
                  <a:lnTo>
                    <a:pt x="104637" y="749735"/>
                  </a:lnTo>
                  <a:lnTo>
                    <a:pt x="134213" y="782277"/>
                  </a:lnTo>
                  <a:lnTo>
                    <a:pt x="166754" y="811853"/>
                  </a:lnTo>
                  <a:lnTo>
                    <a:pt x="202030" y="838233"/>
                  </a:lnTo>
                  <a:lnTo>
                    <a:pt x="239812" y="861187"/>
                  </a:lnTo>
                  <a:lnTo>
                    <a:pt x="279869" y="880483"/>
                  </a:lnTo>
                  <a:lnTo>
                    <a:pt x="321970" y="895893"/>
                  </a:lnTo>
                  <a:lnTo>
                    <a:pt x="365885" y="907185"/>
                  </a:lnTo>
                  <a:lnTo>
                    <a:pt x="411384" y="914129"/>
                  </a:lnTo>
                  <a:lnTo>
                    <a:pt x="458237" y="916495"/>
                  </a:lnTo>
                  <a:lnTo>
                    <a:pt x="505092" y="914129"/>
                  </a:lnTo>
                  <a:lnTo>
                    <a:pt x="550593" y="907185"/>
                  </a:lnTo>
                  <a:lnTo>
                    <a:pt x="594510" y="895893"/>
                  </a:lnTo>
                  <a:lnTo>
                    <a:pt x="636613" y="880483"/>
                  </a:lnTo>
                  <a:lnTo>
                    <a:pt x="676671" y="861187"/>
                  </a:lnTo>
                  <a:lnTo>
                    <a:pt x="714455" y="838233"/>
                  </a:lnTo>
                  <a:lnTo>
                    <a:pt x="749733" y="811853"/>
                  </a:lnTo>
                  <a:lnTo>
                    <a:pt x="782275" y="782277"/>
                  </a:lnTo>
                  <a:lnTo>
                    <a:pt x="811852" y="749735"/>
                  </a:lnTo>
                  <a:lnTo>
                    <a:pt x="838233" y="714457"/>
                  </a:lnTo>
                  <a:lnTo>
                    <a:pt x="861186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6" y="239820"/>
                  </a:lnTo>
                  <a:lnTo>
                    <a:pt x="838233" y="202037"/>
                  </a:lnTo>
                  <a:lnTo>
                    <a:pt x="811852" y="166760"/>
                  </a:lnTo>
                  <a:lnTo>
                    <a:pt x="782275" y="134218"/>
                  </a:lnTo>
                  <a:lnTo>
                    <a:pt x="749733" y="104642"/>
                  </a:lnTo>
                  <a:lnTo>
                    <a:pt x="714455" y="78262"/>
                  </a:lnTo>
                  <a:lnTo>
                    <a:pt x="676671" y="55308"/>
                  </a:lnTo>
                  <a:lnTo>
                    <a:pt x="636613" y="36011"/>
                  </a:lnTo>
                  <a:lnTo>
                    <a:pt x="594510" y="20602"/>
                  </a:lnTo>
                  <a:lnTo>
                    <a:pt x="550593" y="9310"/>
                  </a:lnTo>
                  <a:lnTo>
                    <a:pt x="505092" y="2365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62587B44-B9E1-3140-BE1D-58A6C8D3B0B4}"/>
                </a:ext>
              </a:extLst>
            </p:cNvPr>
            <p:cNvSpPr/>
            <p:nvPr/>
          </p:nvSpPr>
          <p:spPr>
            <a:xfrm>
              <a:off x="6139303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37" y="0"/>
                  </a:moveTo>
                  <a:lnTo>
                    <a:pt x="411384" y="2366"/>
                  </a:lnTo>
                  <a:lnTo>
                    <a:pt x="365885" y="9310"/>
                  </a:lnTo>
                  <a:lnTo>
                    <a:pt x="321970" y="20603"/>
                  </a:lnTo>
                  <a:lnTo>
                    <a:pt x="279869" y="36013"/>
                  </a:lnTo>
                  <a:lnTo>
                    <a:pt x="239812" y="55310"/>
                  </a:lnTo>
                  <a:lnTo>
                    <a:pt x="202030" y="78265"/>
                  </a:lnTo>
                  <a:lnTo>
                    <a:pt x="166754" y="104646"/>
                  </a:lnTo>
                  <a:lnTo>
                    <a:pt x="134213" y="134223"/>
                  </a:lnTo>
                  <a:lnTo>
                    <a:pt x="104637" y="166766"/>
                  </a:lnTo>
                  <a:lnTo>
                    <a:pt x="78258" y="202045"/>
                  </a:lnTo>
                  <a:lnTo>
                    <a:pt x="55306" y="239828"/>
                  </a:lnTo>
                  <a:lnTo>
                    <a:pt x="36010" y="279886"/>
                  </a:lnTo>
                  <a:lnTo>
                    <a:pt x="20601" y="321989"/>
                  </a:lnTo>
                  <a:lnTo>
                    <a:pt x="9309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09" y="550611"/>
                  </a:lnTo>
                  <a:lnTo>
                    <a:pt x="20601" y="594527"/>
                  </a:lnTo>
                  <a:lnTo>
                    <a:pt x="36010" y="636629"/>
                  </a:lnTo>
                  <a:lnTo>
                    <a:pt x="55306" y="676687"/>
                  </a:lnTo>
                  <a:lnTo>
                    <a:pt x="78258" y="714471"/>
                  </a:lnTo>
                  <a:lnTo>
                    <a:pt x="104637" y="749749"/>
                  </a:lnTo>
                  <a:lnTo>
                    <a:pt x="134213" y="782292"/>
                  </a:lnTo>
                  <a:lnTo>
                    <a:pt x="166754" y="811870"/>
                  </a:lnTo>
                  <a:lnTo>
                    <a:pt x="202030" y="838251"/>
                  </a:lnTo>
                  <a:lnTo>
                    <a:pt x="239812" y="861205"/>
                  </a:lnTo>
                  <a:lnTo>
                    <a:pt x="279869" y="880503"/>
                  </a:lnTo>
                  <a:lnTo>
                    <a:pt x="321970" y="895913"/>
                  </a:lnTo>
                  <a:lnTo>
                    <a:pt x="365885" y="907206"/>
                  </a:lnTo>
                  <a:lnTo>
                    <a:pt x="411384" y="914150"/>
                  </a:lnTo>
                  <a:lnTo>
                    <a:pt x="458237" y="916516"/>
                  </a:lnTo>
                  <a:lnTo>
                    <a:pt x="505092" y="914150"/>
                  </a:lnTo>
                  <a:lnTo>
                    <a:pt x="550593" y="907206"/>
                  </a:lnTo>
                  <a:lnTo>
                    <a:pt x="594510" y="895913"/>
                  </a:lnTo>
                  <a:lnTo>
                    <a:pt x="636613" y="880503"/>
                  </a:lnTo>
                  <a:lnTo>
                    <a:pt x="676671" y="861205"/>
                  </a:lnTo>
                  <a:lnTo>
                    <a:pt x="714455" y="838251"/>
                  </a:lnTo>
                  <a:lnTo>
                    <a:pt x="749733" y="811870"/>
                  </a:lnTo>
                  <a:lnTo>
                    <a:pt x="782275" y="782292"/>
                  </a:lnTo>
                  <a:lnTo>
                    <a:pt x="811852" y="749749"/>
                  </a:lnTo>
                  <a:lnTo>
                    <a:pt x="838233" y="714471"/>
                  </a:lnTo>
                  <a:lnTo>
                    <a:pt x="861186" y="676687"/>
                  </a:lnTo>
                  <a:lnTo>
                    <a:pt x="880483" y="636629"/>
                  </a:lnTo>
                  <a:lnTo>
                    <a:pt x="895893" y="594527"/>
                  </a:lnTo>
                  <a:lnTo>
                    <a:pt x="907185" y="550611"/>
                  </a:lnTo>
                  <a:lnTo>
                    <a:pt x="914129" y="505111"/>
                  </a:lnTo>
                  <a:lnTo>
                    <a:pt x="916495" y="458258"/>
                  </a:lnTo>
                  <a:lnTo>
                    <a:pt x="914129" y="411405"/>
                  </a:lnTo>
                  <a:lnTo>
                    <a:pt x="907185" y="365905"/>
                  </a:lnTo>
                  <a:lnTo>
                    <a:pt x="895893" y="321989"/>
                  </a:lnTo>
                  <a:lnTo>
                    <a:pt x="880483" y="279886"/>
                  </a:lnTo>
                  <a:lnTo>
                    <a:pt x="861186" y="239828"/>
                  </a:lnTo>
                  <a:lnTo>
                    <a:pt x="838233" y="202045"/>
                  </a:lnTo>
                  <a:lnTo>
                    <a:pt x="811852" y="166766"/>
                  </a:lnTo>
                  <a:lnTo>
                    <a:pt x="782275" y="134223"/>
                  </a:lnTo>
                  <a:lnTo>
                    <a:pt x="749733" y="104646"/>
                  </a:lnTo>
                  <a:lnTo>
                    <a:pt x="714455" y="78265"/>
                  </a:lnTo>
                  <a:lnTo>
                    <a:pt x="676671" y="55310"/>
                  </a:lnTo>
                  <a:lnTo>
                    <a:pt x="636613" y="36013"/>
                  </a:lnTo>
                  <a:lnTo>
                    <a:pt x="594510" y="20603"/>
                  </a:lnTo>
                  <a:lnTo>
                    <a:pt x="550593" y="9310"/>
                  </a:lnTo>
                  <a:lnTo>
                    <a:pt x="505092" y="2366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040D4B59-8169-0743-8ADA-085DA094FAB9}"/>
                </a:ext>
              </a:extLst>
            </p:cNvPr>
            <p:cNvSpPr/>
            <p:nvPr/>
          </p:nvSpPr>
          <p:spPr>
            <a:xfrm>
              <a:off x="6139303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37" y="0"/>
                  </a:moveTo>
                  <a:lnTo>
                    <a:pt x="411384" y="2365"/>
                  </a:lnTo>
                  <a:lnTo>
                    <a:pt x="365885" y="9310"/>
                  </a:lnTo>
                  <a:lnTo>
                    <a:pt x="321970" y="20602"/>
                  </a:lnTo>
                  <a:lnTo>
                    <a:pt x="279869" y="36011"/>
                  </a:lnTo>
                  <a:lnTo>
                    <a:pt x="239812" y="55308"/>
                  </a:lnTo>
                  <a:lnTo>
                    <a:pt x="202030" y="78262"/>
                  </a:lnTo>
                  <a:lnTo>
                    <a:pt x="166754" y="104642"/>
                  </a:lnTo>
                  <a:lnTo>
                    <a:pt x="134213" y="134218"/>
                  </a:lnTo>
                  <a:lnTo>
                    <a:pt x="104637" y="166760"/>
                  </a:lnTo>
                  <a:lnTo>
                    <a:pt x="78258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8" y="714465"/>
                  </a:lnTo>
                  <a:lnTo>
                    <a:pt x="104637" y="749743"/>
                  </a:lnTo>
                  <a:lnTo>
                    <a:pt x="134213" y="782286"/>
                  </a:lnTo>
                  <a:lnTo>
                    <a:pt x="166754" y="811863"/>
                  </a:lnTo>
                  <a:lnTo>
                    <a:pt x="202030" y="838243"/>
                  </a:lnTo>
                  <a:lnTo>
                    <a:pt x="239812" y="861197"/>
                  </a:lnTo>
                  <a:lnTo>
                    <a:pt x="279869" y="880494"/>
                  </a:lnTo>
                  <a:lnTo>
                    <a:pt x="321970" y="895903"/>
                  </a:lnTo>
                  <a:lnTo>
                    <a:pt x="365885" y="907196"/>
                  </a:lnTo>
                  <a:lnTo>
                    <a:pt x="411384" y="914140"/>
                  </a:lnTo>
                  <a:lnTo>
                    <a:pt x="458237" y="916506"/>
                  </a:lnTo>
                  <a:lnTo>
                    <a:pt x="505092" y="914140"/>
                  </a:lnTo>
                  <a:lnTo>
                    <a:pt x="550593" y="907196"/>
                  </a:lnTo>
                  <a:lnTo>
                    <a:pt x="594510" y="895903"/>
                  </a:lnTo>
                  <a:lnTo>
                    <a:pt x="636613" y="880494"/>
                  </a:lnTo>
                  <a:lnTo>
                    <a:pt x="676671" y="861197"/>
                  </a:lnTo>
                  <a:lnTo>
                    <a:pt x="714455" y="838243"/>
                  </a:lnTo>
                  <a:lnTo>
                    <a:pt x="749733" y="811863"/>
                  </a:lnTo>
                  <a:lnTo>
                    <a:pt x="782275" y="782286"/>
                  </a:lnTo>
                  <a:lnTo>
                    <a:pt x="811852" y="749743"/>
                  </a:lnTo>
                  <a:lnTo>
                    <a:pt x="838233" y="714465"/>
                  </a:lnTo>
                  <a:lnTo>
                    <a:pt x="861186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6" y="239820"/>
                  </a:lnTo>
                  <a:lnTo>
                    <a:pt x="838233" y="202037"/>
                  </a:lnTo>
                  <a:lnTo>
                    <a:pt x="811852" y="166760"/>
                  </a:lnTo>
                  <a:lnTo>
                    <a:pt x="782275" y="134218"/>
                  </a:lnTo>
                  <a:lnTo>
                    <a:pt x="749733" y="104642"/>
                  </a:lnTo>
                  <a:lnTo>
                    <a:pt x="714455" y="78262"/>
                  </a:lnTo>
                  <a:lnTo>
                    <a:pt x="676671" y="55308"/>
                  </a:lnTo>
                  <a:lnTo>
                    <a:pt x="636613" y="36011"/>
                  </a:lnTo>
                  <a:lnTo>
                    <a:pt x="594510" y="20602"/>
                  </a:lnTo>
                  <a:lnTo>
                    <a:pt x="550593" y="9310"/>
                  </a:lnTo>
                  <a:lnTo>
                    <a:pt x="505092" y="2365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87DD3191-EA99-B74E-9A06-58B7C46637B1}"/>
                </a:ext>
              </a:extLst>
            </p:cNvPr>
            <p:cNvSpPr/>
            <p:nvPr/>
          </p:nvSpPr>
          <p:spPr>
            <a:xfrm>
              <a:off x="6139303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37" y="0"/>
                  </a:moveTo>
                  <a:lnTo>
                    <a:pt x="411384" y="2365"/>
                  </a:lnTo>
                  <a:lnTo>
                    <a:pt x="365885" y="9310"/>
                  </a:lnTo>
                  <a:lnTo>
                    <a:pt x="321970" y="20602"/>
                  </a:lnTo>
                  <a:lnTo>
                    <a:pt x="279869" y="36011"/>
                  </a:lnTo>
                  <a:lnTo>
                    <a:pt x="239812" y="55308"/>
                  </a:lnTo>
                  <a:lnTo>
                    <a:pt x="202030" y="78262"/>
                  </a:lnTo>
                  <a:lnTo>
                    <a:pt x="166754" y="104642"/>
                  </a:lnTo>
                  <a:lnTo>
                    <a:pt x="134213" y="134218"/>
                  </a:lnTo>
                  <a:lnTo>
                    <a:pt x="104637" y="166760"/>
                  </a:lnTo>
                  <a:lnTo>
                    <a:pt x="78258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8" y="714457"/>
                  </a:lnTo>
                  <a:lnTo>
                    <a:pt x="104637" y="749735"/>
                  </a:lnTo>
                  <a:lnTo>
                    <a:pt x="134213" y="782277"/>
                  </a:lnTo>
                  <a:lnTo>
                    <a:pt x="166754" y="811853"/>
                  </a:lnTo>
                  <a:lnTo>
                    <a:pt x="202030" y="838233"/>
                  </a:lnTo>
                  <a:lnTo>
                    <a:pt x="239812" y="861187"/>
                  </a:lnTo>
                  <a:lnTo>
                    <a:pt x="279869" y="880483"/>
                  </a:lnTo>
                  <a:lnTo>
                    <a:pt x="321970" y="895893"/>
                  </a:lnTo>
                  <a:lnTo>
                    <a:pt x="365885" y="907185"/>
                  </a:lnTo>
                  <a:lnTo>
                    <a:pt x="411384" y="914129"/>
                  </a:lnTo>
                  <a:lnTo>
                    <a:pt x="458237" y="916495"/>
                  </a:lnTo>
                  <a:lnTo>
                    <a:pt x="505092" y="914129"/>
                  </a:lnTo>
                  <a:lnTo>
                    <a:pt x="550593" y="907185"/>
                  </a:lnTo>
                  <a:lnTo>
                    <a:pt x="594510" y="895893"/>
                  </a:lnTo>
                  <a:lnTo>
                    <a:pt x="636613" y="880483"/>
                  </a:lnTo>
                  <a:lnTo>
                    <a:pt x="676671" y="861187"/>
                  </a:lnTo>
                  <a:lnTo>
                    <a:pt x="714455" y="838233"/>
                  </a:lnTo>
                  <a:lnTo>
                    <a:pt x="749733" y="811853"/>
                  </a:lnTo>
                  <a:lnTo>
                    <a:pt x="782275" y="782277"/>
                  </a:lnTo>
                  <a:lnTo>
                    <a:pt x="811852" y="749735"/>
                  </a:lnTo>
                  <a:lnTo>
                    <a:pt x="838233" y="714457"/>
                  </a:lnTo>
                  <a:lnTo>
                    <a:pt x="861186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6" y="239820"/>
                  </a:lnTo>
                  <a:lnTo>
                    <a:pt x="838233" y="202037"/>
                  </a:lnTo>
                  <a:lnTo>
                    <a:pt x="811852" y="166760"/>
                  </a:lnTo>
                  <a:lnTo>
                    <a:pt x="782275" y="134218"/>
                  </a:lnTo>
                  <a:lnTo>
                    <a:pt x="749733" y="104642"/>
                  </a:lnTo>
                  <a:lnTo>
                    <a:pt x="714455" y="78262"/>
                  </a:lnTo>
                  <a:lnTo>
                    <a:pt x="676671" y="55308"/>
                  </a:lnTo>
                  <a:lnTo>
                    <a:pt x="636613" y="36011"/>
                  </a:lnTo>
                  <a:lnTo>
                    <a:pt x="594510" y="20602"/>
                  </a:lnTo>
                  <a:lnTo>
                    <a:pt x="550593" y="9310"/>
                  </a:lnTo>
                  <a:lnTo>
                    <a:pt x="505092" y="2365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</p:grp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DAEC170-E91D-D842-8DB8-E59AA01E29DC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43663" y="106431"/>
            <a:ext cx="11355410" cy="428829"/>
          </a:xfrm>
        </p:spPr>
        <p:txBody>
          <a:bodyPr lIns="0" rIns="90000">
            <a:normAutofit/>
          </a:bodyPr>
          <a:lstStyle>
            <a:lvl1pPr marL="0" indent="0">
              <a:buNone/>
              <a:defRPr sz="1600" b="1" i="0" cap="all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3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39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819159-AA62-2C46-ABB9-70F2FCD1344C}"/>
              </a:ext>
            </a:extLst>
          </p:cNvPr>
          <p:cNvSpPr/>
          <p:nvPr/>
        </p:nvSpPr>
        <p:spPr>
          <a:xfrm>
            <a:off x="0" y="569344"/>
            <a:ext cx="12192000" cy="6288657"/>
          </a:xfrm>
          <a:prstGeom prst="rect">
            <a:avLst/>
          </a:prstGeom>
          <a:solidFill>
            <a:schemeClr val="bg2">
              <a:alpha val="29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9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E59ED-24CE-374D-9771-C382F72A4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931653"/>
            <a:ext cx="11112000" cy="759035"/>
          </a:xfrm>
        </p:spPr>
        <p:txBody>
          <a:bodyPr lIns="0" anchor="t">
            <a:normAutofit/>
          </a:bodyPr>
          <a:lstStyle>
            <a:lvl1pPr>
              <a:defRPr sz="3500" b="1" i="0" cap="all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2E407-D02E-534B-85B8-CE4DC4CC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25625"/>
            <a:ext cx="7583424" cy="435133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5876" indent="0">
              <a:lnSpc>
                <a:spcPct val="120000"/>
              </a:lnSpc>
              <a:buNone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685855" indent="-223856">
              <a:lnSpc>
                <a:spcPct val="12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200246" indent="-274660">
              <a:lnSpc>
                <a:spcPct val="12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1828946" indent="0">
              <a:lnSpc>
                <a:spcPct val="120000"/>
              </a:lnSpc>
              <a:buNone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D092F-CB81-0845-9519-68682A88C19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1" y="266914"/>
            <a:ext cx="454143" cy="69312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26AB149-335C-0E43-A2E3-DD94CA969920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43663" y="106431"/>
            <a:ext cx="11355410" cy="428829"/>
          </a:xfrm>
        </p:spPr>
        <p:txBody>
          <a:bodyPr lIns="0" rIns="90000">
            <a:normAutofit/>
          </a:bodyPr>
          <a:lstStyle>
            <a:lvl1pPr marL="0" indent="0">
              <a:buNone/>
              <a:defRPr sz="1600" b="1" i="0" cap="all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3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721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0F2D2D-6194-2442-9917-9E00F477B7A2}"/>
              </a:ext>
            </a:extLst>
          </p:cNvPr>
          <p:cNvSpPr/>
          <p:nvPr/>
        </p:nvSpPr>
        <p:spPr>
          <a:xfrm>
            <a:off x="0" y="569344"/>
            <a:ext cx="12192000" cy="6288657"/>
          </a:xfrm>
          <a:prstGeom prst="rect">
            <a:avLst/>
          </a:prstGeom>
          <a:solidFill>
            <a:schemeClr val="bg2">
              <a:alpha val="29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9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89935-24F5-AF44-AEE1-95F5537DD9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1" y="266914"/>
            <a:ext cx="454143" cy="6931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7717AAA-298D-5341-8052-B6C07824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931653"/>
            <a:ext cx="11112000" cy="759035"/>
          </a:xfrm>
        </p:spPr>
        <p:txBody>
          <a:bodyPr lIns="0" anchor="t">
            <a:normAutofit/>
          </a:bodyPr>
          <a:lstStyle>
            <a:lvl1pPr>
              <a:defRPr sz="3500" b="1" i="0" cap="all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1AA818A-A352-BB48-835A-E650BD3A4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825625"/>
            <a:ext cx="5256362" cy="435133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5876" indent="0">
              <a:lnSpc>
                <a:spcPct val="120000"/>
              </a:lnSpc>
              <a:buNone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685855" indent="-223856">
              <a:lnSpc>
                <a:spcPct val="12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200246" indent="-274660">
              <a:lnSpc>
                <a:spcPct val="12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1828946" indent="0">
              <a:lnSpc>
                <a:spcPct val="120000"/>
              </a:lnSpc>
              <a:buNone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BE6818-62A8-C449-9F4A-00CF93DAD01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406551" y="1825625"/>
            <a:ext cx="5256362" cy="435133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5876" indent="0">
              <a:lnSpc>
                <a:spcPct val="120000"/>
              </a:lnSpc>
              <a:buNone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685855" indent="-223856">
              <a:lnSpc>
                <a:spcPct val="12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200246" indent="-274660">
              <a:lnSpc>
                <a:spcPct val="12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1828946" indent="0">
              <a:lnSpc>
                <a:spcPct val="120000"/>
              </a:lnSpc>
              <a:buNone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6A7F79-468C-8F4E-81E7-6E993FC43F01}"/>
              </a:ext>
            </a:extLst>
          </p:cNvPr>
          <p:cNvCxnSpPr/>
          <p:nvPr/>
        </p:nvCxnSpPr>
        <p:spPr>
          <a:xfrm>
            <a:off x="6090249" y="1846054"/>
            <a:ext cx="0" cy="4347713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4AF6547-EDA7-C946-9ADE-DDF4DAAF6E1C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43663" y="106431"/>
            <a:ext cx="11355410" cy="428829"/>
          </a:xfrm>
        </p:spPr>
        <p:txBody>
          <a:bodyPr lIns="0" rIns="90000">
            <a:normAutofit/>
          </a:bodyPr>
          <a:lstStyle>
            <a:lvl1pPr marL="0" indent="0">
              <a:buNone/>
              <a:defRPr sz="1600" b="1" i="0" cap="all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3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4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sual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67E3-B789-2044-86E9-8B1CD84FB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5675" y="536578"/>
            <a:ext cx="10515600" cy="857500"/>
          </a:xfrm>
        </p:spPr>
        <p:txBody>
          <a:bodyPr lIns="0" anchor="t">
            <a:normAutofit/>
          </a:bodyPr>
          <a:lstStyle>
            <a:lvl1pPr>
              <a:defRPr sz="2400" b="1" i="0" cap="all" spc="-60" baseline="0"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F9D8C-691A-2243-AF59-DBCFF1DC4B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1" y="266914"/>
            <a:ext cx="454143" cy="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7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3 Image right with 2/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17E12E6-623C-4241-8937-7D6E298D0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560002" y="0"/>
            <a:ext cx="4631999" cy="6858000"/>
          </a:xfrm>
          <a:noFill/>
        </p:spPr>
        <p:txBody>
          <a:bodyPr anchor="ctr"/>
          <a:lstStyle>
            <a:lvl1pPr marL="0" indent="0" algn="ctr">
              <a:buNone/>
              <a:defRPr sz="3200" b="0" i="0">
                <a:latin typeface="Arial" panose="020B0604020202020204" pitchFamily="34" charset="0"/>
              </a:defRPr>
            </a:lvl1pPr>
            <a:lvl2pPr marL="457237" indent="0">
              <a:buNone/>
              <a:defRPr sz="2800"/>
            </a:lvl2pPr>
            <a:lvl3pPr marL="914473" indent="0">
              <a:buNone/>
              <a:defRPr sz="2400"/>
            </a:lvl3pPr>
            <a:lvl4pPr marL="1371710" indent="0">
              <a:buNone/>
              <a:defRPr sz="2000"/>
            </a:lvl4pPr>
            <a:lvl5pPr marL="1828946" indent="0">
              <a:buNone/>
              <a:defRPr sz="2000"/>
            </a:lvl5pPr>
            <a:lvl6pPr marL="2286183" indent="0">
              <a:buNone/>
              <a:defRPr sz="2000"/>
            </a:lvl6pPr>
            <a:lvl7pPr marL="2743419" indent="0">
              <a:buNone/>
              <a:defRPr sz="2000"/>
            </a:lvl7pPr>
            <a:lvl8pPr marL="3200656" indent="0">
              <a:buNone/>
              <a:defRPr sz="2000"/>
            </a:lvl8pPr>
            <a:lvl9pPr marL="3657893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95D84A-BC51-DF43-BE72-5920247057F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1" y="266914"/>
            <a:ext cx="454143" cy="69312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69687DD-7B83-884C-AD0D-0E6B30B2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1" y="931653"/>
            <a:ext cx="6418013" cy="759035"/>
          </a:xfrm>
        </p:spPr>
        <p:txBody>
          <a:bodyPr lIns="0" anchor="t">
            <a:normAutofit/>
          </a:bodyPr>
          <a:lstStyle>
            <a:lvl1pPr>
              <a:defRPr sz="3500" b="1" i="0" cap="all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AC3720-50A4-DE46-B1AD-6A9EA6D6311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40000" y="2000242"/>
            <a:ext cx="6432300" cy="3948113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5876" indent="0">
              <a:lnSpc>
                <a:spcPct val="120000"/>
              </a:lnSpc>
              <a:buNone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685855" indent="-223856">
              <a:lnSpc>
                <a:spcPct val="12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200246" indent="-274660">
              <a:lnSpc>
                <a:spcPct val="12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1828946" indent="0">
              <a:lnSpc>
                <a:spcPct val="120000"/>
              </a:lnSpc>
              <a:buNone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D765E04-3FDB-2F47-AE9B-0E109FCC2F53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743663" y="106431"/>
            <a:ext cx="11355410" cy="428829"/>
          </a:xfrm>
        </p:spPr>
        <p:txBody>
          <a:bodyPr lIns="0" rIns="90000">
            <a:normAutofit/>
          </a:bodyPr>
          <a:lstStyle>
            <a:lvl1pPr marL="0" indent="0">
              <a:buNone/>
              <a:defRPr sz="1600" b="1" i="0" cap="all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3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1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6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244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/3Picture with Righ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E9DD7-509C-CF46-93FD-922EC3A17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429500" cy="6858000"/>
          </a:xfrm>
          <a:noFill/>
        </p:spPr>
        <p:txBody>
          <a:bodyPr anchor="ctr"/>
          <a:lstStyle>
            <a:lvl1pPr marL="0" indent="0" algn="ctr">
              <a:buNone/>
              <a:defRPr sz="3200" b="0" i="0">
                <a:latin typeface="Arial" panose="020B0604020202020204" pitchFamily="34" charset="0"/>
              </a:defRPr>
            </a:lvl1pPr>
            <a:lvl2pPr marL="457237" indent="0">
              <a:buNone/>
              <a:defRPr sz="2800"/>
            </a:lvl2pPr>
            <a:lvl3pPr marL="914473" indent="0">
              <a:buNone/>
              <a:defRPr sz="2400"/>
            </a:lvl3pPr>
            <a:lvl4pPr marL="1371710" indent="0">
              <a:buNone/>
              <a:defRPr sz="2000"/>
            </a:lvl4pPr>
            <a:lvl5pPr marL="1828946" indent="0">
              <a:buNone/>
              <a:defRPr sz="2000"/>
            </a:lvl5pPr>
            <a:lvl6pPr marL="2286183" indent="0">
              <a:buNone/>
              <a:defRPr sz="2000"/>
            </a:lvl6pPr>
            <a:lvl7pPr marL="2743419" indent="0">
              <a:buNone/>
              <a:defRPr sz="2000"/>
            </a:lvl7pPr>
            <a:lvl8pPr marL="3200656" indent="0">
              <a:buNone/>
              <a:defRPr sz="2000"/>
            </a:lvl8pPr>
            <a:lvl9pPr marL="3657893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DD1583-B6C8-C744-B182-5BAD07026A4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886700" y="2243135"/>
            <a:ext cx="4000500" cy="4362456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5876" indent="0">
              <a:lnSpc>
                <a:spcPct val="120000"/>
              </a:lnSpc>
              <a:buNone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685855" indent="-223856">
              <a:lnSpc>
                <a:spcPct val="12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200246" indent="-274660">
              <a:lnSpc>
                <a:spcPct val="12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1828946" indent="0">
              <a:lnSpc>
                <a:spcPct val="120000"/>
              </a:lnSpc>
              <a:buNone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3AF7C3-7EF3-0540-B101-0D89D7C9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989" y="600082"/>
            <a:ext cx="3957637" cy="1600194"/>
          </a:xfrm>
        </p:spPr>
        <p:txBody>
          <a:bodyPr lIns="0" anchor="t">
            <a:normAutofit/>
          </a:bodyPr>
          <a:lstStyle>
            <a:lvl1pPr>
              <a:defRPr sz="3500" b="1" i="0" cap="all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A41E2-F929-FB48-BA35-8A88A7278CC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950" y="266914"/>
            <a:ext cx="454143" cy="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2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/2 Content with Lef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8DFCA9-F533-FF48-85F1-DB7A544FD6A1}"/>
              </a:ext>
            </a:extLst>
          </p:cNvPr>
          <p:cNvSpPr/>
          <p:nvPr/>
        </p:nvSpPr>
        <p:spPr>
          <a:xfrm>
            <a:off x="5043488" y="1"/>
            <a:ext cx="7148512" cy="6858000"/>
          </a:xfrm>
          <a:prstGeom prst="rect">
            <a:avLst/>
          </a:prstGeom>
          <a:solidFill>
            <a:schemeClr val="bg2">
              <a:alpha val="299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9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DFD991-F192-DB45-BB35-3DAD3C63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931653"/>
            <a:ext cx="4074863" cy="5097672"/>
          </a:xfrm>
        </p:spPr>
        <p:txBody>
          <a:bodyPr lIns="0" anchor="ctr">
            <a:normAutofit/>
          </a:bodyPr>
          <a:lstStyle>
            <a:lvl1pPr>
              <a:defRPr sz="3500" b="1" i="0" cap="all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6D63D2-8BC7-7F49-B2CA-06A26AE5ED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61" y="266914"/>
            <a:ext cx="454143" cy="6931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A0D09E-E122-6245-AD09-E93BF4874FC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54912" y="957262"/>
            <a:ext cx="6432300" cy="3948113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5876" indent="0">
              <a:lnSpc>
                <a:spcPct val="120000"/>
              </a:lnSpc>
              <a:buNone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685855" indent="-223856">
              <a:lnSpc>
                <a:spcPct val="12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200246" indent="-274660">
              <a:lnSpc>
                <a:spcPct val="12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1828946" indent="0">
              <a:lnSpc>
                <a:spcPct val="120000"/>
              </a:lnSpc>
              <a:buNone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69896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/2 Content with Left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8DFCA9-F533-FF48-85F1-DB7A544FD6A1}"/>
              </a:ext>
            </a:extLst>
          </p:cNvPr>
          <p:cNvSpPr/>
          <p:nvPr/>
        </p:nvSpPr>
        <p:spPr>
          <a:xfrm>
            <a:off x="0" y="1"/>
            <a:ext cx="50006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59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92656F-1451-1B48-922F-F0EC7386DCFE}"/>
              </a:ext>
            </a:extLst>
          </p:cNvPr>
          <p:cNvGrpSpPr/>
          <p:nvPr/>
        </p:nvGrpSpPr>
        <p:grpSpPr>
          <a:xfrm>
            <a:off x="556616" y="1436911"/>
            <a:ext cx="4020756" cy="4020458"/>
            <a:chOff x="640282" y="738004"/>
            <a:chExt cx="6415961" cy="6415935"/>
          </a:xfrm>
        </p:grpSpPr>
        <p:sp>
          <p:nvSpPr>
            <p:cNvPr id="12" name="object 3">
              <a:extLst>
                <a:ext uri="{FF2B5EF4-FFF2-40B4-BE49-F238E27FC236}">
                  <a16:creationId xmlns:a16="http://schemas.microsoft.com/office/drawing/2014/main" id="{56FC1B36-FADD-5F4C-B1E6-E00B67FF0CCB}"/>
                </a:ext>
              </a:extLst>
            </p:cNvPr>
            <p:cNvSpPr/>
            <p:nvPr/>
          </p:nvSpPr>
          <p:spPr>
            <a:xfrm>
              <a:off x="640301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10" y="550603"/>
                  </a:lnTo>
                  <a:lnTo>
                    <a:pt x="20602" y="594520"/>
                  </a:lnTo>
                  <a:lnTo>
                    <a:pt x="36011" y="636623"/>
                  </a:lnTo>
                  <a:lnTo>
                    <a:pt x="55308" y="676682"/>
                  </a:lnTo>
                  <a:lnTo>
                    <a:pt x="78262" y="714465"/>
                  </a:lnTo>
                  <a:lnTo>
                    <a:pt x="104642" y="749743"/>
                  </a:lnTo>
                  <a:lnTo>
                    <a:pt x="134218" y="782286"/>
                  </a:lnTo>
                  <a:lnTo>
                    <a:pt x="166760" y="811863"/>
                  </a:lnTo>
                  <a:lnTo>
                    <a:pt x="202037" y="838243"/>
                  </a:lnTo>
                  <a:lnTo>
                    <a:pt x="239820" y="861197"/>
                  </a:lnTo>
                  <a:lnTo>
                    <a:pt x="279877" y="880494"/>
                  </a:lnTo>
                  <a:lnTo>
                    <a:pt x="321979" y="895903"/>
                  </a:lnTo>
                  <a:lnTo>
                    <a:pt x="365895" y="907196"/>
                  </a:lnTo>
                  <a:lnTo>
                    <a:pt x="411394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7DDC1077-4F8A-A34D-981D-FB3B339D7366}"/>
                </a:ext>
              </a:extLst>
            </p:cNvPr>
            <p:cNvSpPr/>
            <p:nvPr/>
          </p:nvSpPr>
          <p:spPr>
            <a:xfrm>
              <a:off x="640282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10" y="550600"/>
                  </a:lnTo>
                  <a:lnTo>
                    <a:pt x="20602" y="594515"/>
                  </a:lnTo>
                  <a:lnTo>
                    <a:pt x="36011" y="636617"/>
                  </a:lnTo>
                  <a:lnTo>
                    <a:pt x="55308" y="676675"/>
                  </a:lnTo>
                  <a:lnTo>
                    <a:pt x="78262" y="714457"/>
                  </a:lnTo>
                  <a:lnTo>
                    <a:pt x="104642" y="749735"/>
                  </a:lnTo>
                  <a:lnTo>
                    <a:pt x="134218" y="782277"/>
                  </a:lnTo>
                  <a:lnTo>
                    <a:pt x="166760" y="811853"/>
                  </a:lnTo>
                  <a:lnTo>
                    <a:pt x="202037" y="838233"/>
                  </a:lnTo>
                  <a:lnTo>
                    <a:pt x="239820" y="861187"/>
                  </a:lnTo>
                  <a:lnTo>
                    <a:pt x="279877" y="880483"/>
                  </a:lnTo>
                  <a:lnTo>
                    <a:pt x="321979" y="895893"/>
                  </a:lnTo>
                  <a:lnTo>
                    <a:pt x="365895" y="907185"/>
                  </a:lnTo>
                  <a:lnTo>
                    <a:pt x="411394" y="914129"/>
                  </a:lnTo>
                  <a:lnTo>
                    <a:pt x="458247" y="916495"/>
                  </a:lnTo>
                  <a:lnTo>
                    <a:pt x="505102" y="914129"/>
                  </a:lnTo>
                  <a:lnTo>
                    <a:pt x="550603" y="907185"/>
                  </a:lnTo>
                  <a:lnTo>
                    <a:pt x="594520" y="895893"/>
                  </a:lnTo>
                  <a:lnTo>
                    <a:pt x="636623" y="880483"/>
                  </a:lnTo>
                  <a:lnTo>
                    <a:pt x="676682" y="861187"/>
                  </a:lnTo>
                  <a:lnTo>
                    <a:pt x="714465" y="838233"/>
                  </a:lnTo>
                  <a:lnTo>
                    <a:pt x="749743" y="811853"/>
                  </a:lnTo>
                  <a:lnTo>
                    <a:pt x="782286" y="782277"/>
                  </a:lnTo>
                  <a:lnTo>
                    <a:pt x="811863" y="749735"/>
                  </a:lnTo>
                  <a:lnTo>
                    <a:pt x="838243" y="714457"/>
                  </a:lnTo>
                  <a:lnTo>
                    <a:pt x="861197" y="676675"/>
                  </a:lnTo>
                  <a:lnTo>
                    <a:pt x="880494" y="636617"/>
                  </a:lnTo>
                  <a:lnTo>
                    <a:pt x="895903" y="594515"/>
                  </a:lnTo>
                  <a:lnTo>
                    <a:pt x="907196" y="550600"/>
                  </a:lnTo>
                  <a:lnTo>
                    <a:pt x="914140" y="505100"/>
                  </a:lnTo>
                  <a:lnTo>
                    <a:pt x="916506" y="458247"/>
                  </a:lnTo>
                  <a:lnTo>
                    <a:pt x="914140" y="411394"/>
                  </a:lnTo>
                  <a:lnTo>
                    <a:pt x="907196" y="365895"/>
                  </a:lnTo>
                  <a:lnTo>
                    <a:pt x="895903" y="321979"/>
                  </a:lnTo>
                  <a:lnTo>
                    <a:pt x="880494" y="279877"/>
                  </a:lnTo>
                  <a:lnTo>
                    <a:pt x="861197" y="239820"/>
                  </a:lnTo>
                  <a:lnTo>
                    <a:pt x="838243" y="202037"/>
                  </a:lnTo>
                  <a:lnTo>
                    <a:pt x="811863" y="166760"/>
                  </a:lnTo>
                  <a:lnTo>
                    <a:pt x="782286" y="134218"/>
                  </a:lnTo>
                  <a:lnTo>
                    <a:pt x="749743" y="104642"/>
                  </a:lnTo>
                  <a:lnTo>
                    <a:pt x="714465" y="78262"/>
                  </a:lnTo>
                  <a:lnTo>
                    <a:pt x="676682" y="55308"/>
                  </a:lnTo>
                  <a:lnTo>
                    <a:pt x="636623" y="36011"/>
                  </a:lnTo>
                  <a:lnTo>
                    <a:pt x="594520" y="20602"/>
                  </a:lnTo>
                  <a:lnTo>
                    <a:pt x="550603" y="9310"/>
                  </a:lnTo>
                  <a:lnTo>
                    <a:pt x="505102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E3A8B546-90E9-7E4E-8F9B-736E9A450DE5}"/>
                </a:ext>
              </a:extLst>
            </p:cNvPr>
            <p:cNvSpPr/>
            <p:nvPr/>
          </p:nvSpPr>
          <p:spPr>
            <a:xfrm>
              <a:off x="640282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6"/>
                  </a:lnTo>
                  <a:lnTo>
                    <a:pt x="365895" y="9310"/>
                  </a:lnTo>
                  <a:lnTo>
                    <a:pt x="321979" y="20603"/>
                  </a:lnTo>
                  <a:lnTo>
                    <a:pt x="279877" y="36013"/>
                  </a:lnTo>
                  <a:lnTo>
                    <a:pt x="239820" y="55310"/>
                  </a:lnTo>
                  <a:lnTo>
                    <a:pt x="202037" y="78265"/>
                  </a:lnTo>
                  <a:lnTo>
                    <a:pt x="166760" y="104646"/>
                  </a:lnTo>
                  <a:lnTo>
                    <a:pt x="134218" y="134223"/>
                  </a:lnTo>
                  <a:lnTo>
                    <a:pt x="104642" y="166766"/>
                  </a:lnTo>
                  <a:lnTo>
                    <a:pt x="78262" y="202045"/>
                  </a:lnTo>
                  <a:lnTo>
                    <a:pt x="55308" y="239828"/>
                  </a:lnTo>
                  <a:lnTo>
                    <a:pt x="36011" y="279886"/>
                  </a:lnTo>
                  <a:lnTo>
                    <a:pt x="20602" y="321989"/>
                  </a:lnTo>
                  <a:lnTo>
                    <a:pt x="9310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10" y="550611"/>
                  </a:lnTo>
                  <a:lnTo>
                    <a:pt x="20602" y="594527"/>
                  </a:lnTo>
                  <a:lnTo>
                    <a:pt x="36011" y="636629"/>
                  </a:lnTo>
                  <a:lnTo>
                    <a:pt x="55308" y="676687"/>
                  </a:lnTo>
                  <a:lnTo>
                    <a:pt x="78262" y="714471"/>
                  </a:lnTo>
                  <a:lnTo>
                    <a:pt x="104642" y="749749"/>
                  </a:lnTo>
                  <a:lnTo>
                    <a:pt x="134218" y="782292"/>
                  </a:lnTo>
                  <a:lnTo>
                    <a:pt x="166760" y="811870"/>
                  </a:lnTo>
                  <a:lnTo>
                    <a:pt x="202037" y="838251"/>
                  </a:lnTo>
                  <a:lnTo>
                    <a:pt x="239820" y="861205"/>
                  </a:lnTo>
                  <a:lnTo>
                    <a:pt x="279877" y="880503"/>
                  </a:lnTo>
                  <a:lnTo>
                    <a:pt x="321979" y="895913"/>
                  </a:lnTo>
                  <a:lnTo>
                    <a:pt x="365895" y="907206"/>
                  </a:lnTo>
                  <a:lnTo>
                    <a:pt x="411394" y="914150"/>
                  </a:lnTo>
                  <a:lnTo>
                    <a:pt x="458247" y="916516"/>
                  </a:lnTo>
                  <a:lnTo>
                    <a:pt x="505102" y="914150"/>
                  </a:lnTo>
                  <a:lnTo>
                    <a:pt x="550603" y="907206"/>
                  </a:lnTo>
                  <a:lnTo>
                    <a:pt x="594520" y="895913"/>
                  </a:lnTo>
                  <a:lnTo>
                    <a:pt x="636623" y="880503"/>
                  </a:lnTo>
                  <a:lnTo>
                    <a:pt x="676682" y="861205"/>
                  </a:lnTo>
                  <a:lnTo>
                    <a:pt x="714465" y="838251"/>
                  </a:lnTo>
                  <a:lnTo>
                    <a:pt x="749743" y="811870"/>
                  </a:lnTo>
                  <a:lnTo>
                    <a:pt x="782286" y="782292"/>
                  </a:lnTo>
                  <a:lnTo>
                    <a:pt x="811863" y="749749"/>
                  </a:lnTo>
                  <a:lnTo>
                    <a:pt x="838243" y="714471"/>
                  </a:lnTo>
                  <a:lnTo>
                    <a:pt x="861197" y="676687"/>
                  </a:lnTo>
                  <a:lnTo>
                    <a:pt x="880494" y="636629"/>
                  </a:lnTo>
                  <a:lnTo>
                    <a:pt x="895903" y="594527"/>
                  </a:lnTo>
                  <a:lnTo>
                    <a:pt x="907196" y="550611"/>
                  </a:lnTo>
                  <a:lnTo>
                    <a:pt x="914140" y="505111"/>
                  </a:lnTo>
                  <a:lnTo>
                    <a:pt x="916506" y="458258"/>
                  </a:lnTo>
                  <a:lnTo>
                    <a:pt x="914140" y="411405"/>
                  </a:lnTo>
                  <a:lnTo>
                    <a:pt x="907196" y="365905"/>
                  </a:lnTo>
                  <a:lnTo>
                    <a:pt x="895903" y="321989"/>
                  </a:lnTo>
                  <a:lnTo>
                    <a:pt x="880494" y="279886"/>
                  </a:lnTo>
                  <a:lnTo>
                    <a:pt x="861197" y="239828"/>
                  </a:lnTo>
                  <a:lnTo>
                    <a:pt x="838243" y="202045"/>
                  </a:lnTo>
                  <a:lnTo>
                    <a:pt x="811863" y="166766"/>
                  </a:lnTo>
                  <a:lnTo>
                    <a:pt x="782286" y="134223"/>
                  </a:lnTo>
                  <a:lnTo>
                    <a:pt x="749743" y="104646"/>
                  </a:lnTo>
                  <a:lnTo>
                    <a:pt x="714465" y="78265"/>
                  </a:lnTo>
                  <a:lnTo>
                    <a:pt x="676682" y="55310"/>
                  </a:lnTo>
                  <a:lnTo>
                    <a:pt x="636623" y="36013"/>
                  </a:lnTo>
                  <a:lnTo>
                    <a:pt x="594520" y="20603"/>
                  </a:lnTo>
                  <a:lnTo>
                    <a:pt x="550603" y="9310"/>
                  </a:lnTo>
                  <a:lnTo>
                    <a:pt x="505102" y="2366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496B60D9-30CE-9F47-B293-A6207BFF6536}"/>
                </a:ext>
              </a:extLst>
            </p:cNvPr>
            <p:cNvSpPr/>
            <p:nvPr/>
          </p:nvSpPr>
          <p:spPr>
            <a:xfrm>
              <a:off x="640282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10" y="550603"/>
                  </a:lnTo>
                  <a:lnTo>
                    <a:pt x="20602" y="594520"/>
                  </a:lnTo>
                  <a:lnTo>
                    <a:pt x="36011" y="636623"/>
                  </a:lnTo>
                  <a:lnTo>
                    <a:pt x="55308" y="676682"/>
                  </a:lnTo>
                  <a:lnTo>
                    <a:pt x="78262" y="714465"/>
                  </a:lnTo>
                  <a:lnTo>
                    <a:pt x="104642" y="749743"/>
                  </a:lnTo>
                  <a:lnTo>
                    <a:pt x="134218" y="782286"/>
                  </a:lnTo>
                  <a:lnTo>
                    <a:pt x="166760" y="811863"/>
                  </a:lnTo>
                  <a:lnTo>
                    <a:pt x="202037" y="838243"/>
                  </a:lnTo>
                  <a:lnTo>
                    <a:pt x="239820" y="861197"/>
                  </a:lnTo>
                  <a:lnTo>
                    <a:pt x="279877" y="880494"/>
                  </a:lnTo>
                  <a:lnTo>
                    <a:pt x="321979" y="895903"/>
                  </a:lnTo>
                  <a:lnTo>
                    <a:pt x="365895" y="907196"/>
                  </a:lnTo>
                  <a:lnTo>
                    <a:pt x="411394" y="914140"/>
                  </a:lnTo>
                  <a:lnTo>
                    <a:pt x="458247" y="916506"/>
                  </a:lnTo>
                  <a:lnTo>
                    <a:pt x="505102" y="914140"/>
                  </a:lnTo>
                  <a:lnTo>
                    <a:pt x="550603" y="907196"/>
                  </a:lnTo>
                  <a:lnTo>
                    <a:pt x="594520" y="895903"/>
                  </a:lnTo>
                  <a:lnTo>
                    <a:pt x="636623" y="880494"/>
                  </a:lnTo>
                  <a:lnTo>
                    <a:pt x="676682" y="861197"/>
                  </a:lnTo>
                  <a:lnTo>
                    <a:pt x="714465" y="838243"/>
                  </a:lnTo>
                  <a:lnTo>
                    <a:pt x="749743" y="811863"/>
                  </a:lnTo>
                  <a:lnTo>
                    <a:pt x="782286" y="782286"/>
                  </a:lnTo>
                  <a:lnTo>
                    <a:pt x="811863" y="749743"/>
                  </a:lnTo>
                  <a:lnTo>
                    <a:pt x="838243" y="714465"/>
                  </a:lnTo>
                  <a:lnTo>
                    <a:pt x="861197" y="676682"/>
                  </a:lnTo>
                  <a:lnTo>
                    <a:pt x="880494" y="636623"/>
                  </a:lnTo>
                  <a:lnTo>
                    <a:pt x="895903" y="594520"/>
                  </a:lnTo>
                  <a:lnTo>
                    <a:pt x="907196" y="550603"/>
                  </a:lnTo>
                  <a:lnTo>
                    <a:pt x="914140" y="505102"/>
                  </a:lnTo>
                  <a:lnTo>
                    <a:pt x="916506" y="458247"/>
                  </a:lnTo>
                  <a:lnTo>
                    <a:pt x="914140" y="411394"/>
                  </a:lnTo>
                  <a:lnTo>
                    <a:pt x="907196" y="365895"/>
                  </a:lnTo>
                  <a:lnTo>
                    <a:pt x="895903" y="321979"/>
                  </a:lnTo>
                  <a:lnTo>
                    <a:pt x="880494" y="279877"/>
                  </a:lnTo>
                  <a:lnTo>
                    <a:pt x="861197" y="239820"/>
                  </a:lnTo>
                  <a:lnTo>
                    <a:pt x="838243" y="202037"/>
                  </a:lnTo>
                  <a:lnTo>
                    <a:pt x="811863" y="166760"/>
                  </a:lnTo>
                  <a:lnTo>
                    <a:pt x="782286" y="134218"/>
                  </a:lnTo>
                  <a:lnTo>
                    <a:pt x="749743" y="104642"/>
                  </a:lnTo>
                  <a:lnTo>
                    <a:pt x="714465" y="78262"/>
                  </a:lnTo>
                  <a:lnTo>
                    <a:pt x="676682" y="55308"/>
                  </a:lnTo>
                  <a:lnTo>
                    <a:pt x="636623" y="36011"/>
                  </a:lnTo>
                  <a:lnTo>
                    <a:pt x="594520" y="20602"/>
                  </a:lnTo>
                  <a:lnTo>
                    <a:pt x="550603" y="9310"/>
                  </a:lnTo>
                  <a:lnTo>
                    <a:pt x="505102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6" name="object 7">
              <a:extLst>
                <a:ext uri="{FF2B5EF4-FFF2-40B4-BE49-F238E27FC236}">
                  <a16:creationId xmlns:a16="http://schemas.microsoft.com/office/drawing/2014/main" id="{F73A24D8-3B0C-BB41-BCCF-D042CE36E1DD}"/>
                </a:ext>
              </a:extLst>
            </p:cNvPr>
            <p:cNvSpPr/>
            <p:nvPr/>
          </p:nvSpPr>
          <p:spPr>
            <a:xfrm>
              <a:off x="640282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10" y="550600"/>
                  </a:lnTo>
                  <a:lnTo>
                    <a:pt x="20602" y="594515"/>
                  </a:lnTo>
                  <a:lnTo>
                    <a:pt x="36011" y="636617"/>
                  </a:lnTo>
                  <a:lnTo>
                    <a:pt x="55308" y="676675"/>
                  </a:lnTo>
                  <a:lnTo>
                    <a:pt x="78262" y="714457"/>
                  </a:lnTo>
                  <a:lnTo>
                    <a:pt x="104642" y="749735"/>
                  </a:lnTo>
                  <a:lnTo>
                    <a:pt x="134218" y="782277"/>
                  </a:lnTo>
                  <a:lnTo>
                    <a:pt x="166760" y="811853"/>
                  </a:lnTo>
                  <a:lnTo>
                    <a:pt x="202037" y="838233"/>
                  </a:lnTo>
                  <a:lnTo>
                    <a:pt x="239820" y="861187"/>
                  </a:lnTo>
                  <a:lnTo>
                    <a:pt x="279877" y="880483"/>
                  </a:lnTo>
                  <a:lnTo>
                    <a:pt x="321979" y="895893"/>
                  </a:lnTo>
                  <a:lnTo>
                    <a:pt x="365895" y="907185"/>
                  </a:lnTo>
                  <a:lnTo>
                    <a:pt x="411394" y="914129"/>
                  </a:lnTo>
                  <a:lnTo>
                    <a:pt x="458247" y="916495"/>
                  </a:lnTo>
                  <a:lnTo>
                    <a:pt x="505102" y="914129"/>
                  </a:lnTo>
                  <a:lnTo>
                    <a:pt x="550603" y="907185"/>
                  </a:lnTo>
                  <a:lnTo>
                    <a:pt x="594520" y="895893"/>
                  </a:lnTo>
                  <a:lnTo>
                    <a:pt x="636623" y="880483"/>
                  </a:lnTo>
                  <a:lnTo>
                    <a:pt x="676682" y="861187"/>
                  </a:lnTo>
                  <a:lnTo>
                    <a:pt x="714465" y="838233"/>
                  </a:lnTo>
                  <a:lnTo>
                    <a:pt x="749743" y="811853"/>
                  </a:lnTo>
                  <a:lnTo>
                    <a:pt x="782286" y="782277"/>
                  </a:lnTo>
                  <a:lnTo>
                    <a:pt x="811863" y="749735"/>
                  </a:lnTo>
                  <a:lnTo>
                    <a:pt x="838243" y="714457"/>
                  </a:lnTo>
                  <a:lnTo>
                    <a:pt x="861197" y="676675"/>
                  </a:lnTo>
                  <a:lnTo>
                    <a:pt x="880494" y="636617"/>
                  </a:lnTo>
                  <a:lnTo>
                    <a:pt x="895903" y="594515"/>
                  </a:lnTo>
                  <a:lnTo>
                    <a:pt x="907196" y="550600"/>
                  </a:lnTo>
                  <a:lnTo>
                    <a:pt x="914140" y="505100"/>
                  </a:lnTo>
                  <a:lnTo>
                    <a:pt x="916506" y="458247"/>
                  </a:lnTo>
                  <a:lnTo>
                    <a:pt x="914140" y="411394"/>
                  </a:lnTo>
                  <a:lnTo>
                    <a:pt x="907196" y="365895"/>
                  </a:lnTo>
                  <a:lnTo>
                    <a:pt x="895903" y="321979"/>
                  </a:lnTo>
                  <a:lnTo>
                    <a:pt x="880494" y="279877"/>
                  </a:lnTo>
                  <a:lnTo>
                    <a:pt x="861197" y="239820"/>
                  </a:lnTo>
                  <a:lnTo>
                    <a:pt x="838243" y="202037"/>
                  </a:lnTo>
                  <a:lnTo>
                    <a:pt x="811863" y="166760"/>
                  </a:lnTo>
                  <a:lnTo>
                    <a:pt x="782286" y="134218"/>
                  </a:lnTo>
                  <a:lnTo>
                    <a:pt x="749743" y="104642"/>
                  </a:lnTo>
                  <a:lnTo>
                    <a:pt x="714465" y="78262"/>
                  </a:lnTo>
                  <a:lnTo>
                    <a:pt x="676682" y="55308"/>
                  </a:lnTo>
                  <a:lnTo>
                    <a:pt x="636623" y="36011"/>
                  </a:lnTo>
                  <a:lnTo>
                    <a:pt x="594520" y="20602"/>
                  </a:lnTo>
                  <a:lnTo>
                    <a:pt x="550603" y="9310"/>
                  </a:lnTo>
                  <a:lnTo>
                    <a:pt x="505102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7" name="object 8">
              <a:extLst>
                <a:ext uri="{FF2B5EF4-FFF2-40B4-BE49-F238E27FC236}">
                  <a16:creationId xmlns:a16="http://schemas.microsoft.com/office/drawing/2014/main" id="{E5DE093E-1BE4-244D-8F4D-C24AA3E4F49D}"/>
                </a:ext>
              </a:extLst>
            </p:cNvPr>
            <p:cNvSpPr/>
            <p:nvPr/>
          </p:nvSpPr>
          <p:spPr>
            <a:xfrm>
              <a:off x="2015040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9" y="714465"/>
                  </a:lnTo>
                  <a:lnTo>
                    <a:pt x="104638" y="749743"/>
                  </a:lnTo>
                  <a:lnTo>
                    <a:pt x="134214" y="782286"/>
                  </a:lnTo>
                  <a:lnTo>
                    <a:pt x="166756" y="811863"/>
                  </a:lnTo>
                  <a:lnTo>
                    <a:pt x="202033" y="838243"/>
                  </a:lnTo>
                  <a:lnTo>
                    <a:pt x="239815" y="861197"/>
                  </a:lnTo>
                  <a:lnTo>
                    <a:pt x="279873" y="880494"/>
                  </a:lnTo>
                  <a:lnTo>
                    <a:pt x="321975" y="895903"/>
                  </a:lnTo>
                  <a:lnTo>
                    <a:pt x="365892" y="907196"/>
                  </a:lnTo>
                  <a:lnTo>
                    <a:pt x="411393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F45DE75D-8436-794D-9BA6-B58D19988345}"/>
                </a:ext>
              </a:extLst>
            </p:cNvPr>
            <p:cNvSpPr/>
            <p:nvPr/>
          </p:nvSpPr>
          <p:spPr>
            <a:xfrm>
              <a:off x="2015040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9" y="714457"/>
                  </a:lnTo>
                  <a:lnTo>
                    <a:pt x="104638" y="749735"/>
                  </a:lnTo>
                  <a:lnTo>
                    <a:pt x="134214" y="782277"/>
                  </a:lnTo>
                  <a:lnTo>
                    <a:pt x="166756" y="811853"/>
                  </a:lnTo>
                  <a:lnTo>
                    <a:pt x="202033" y="838233"/>
                  </a:lnTo>
                  <a:lnTo>
                    <a:pt x="239815" y="861187"/>
                  </a:lnTo>
                  <a:lnTo>
                    <a:pt x="279873" y="880483"/>
                  </a:lnTo>
                  <a:lnTo>
                    <a:pt x="321975" y="895893"/>
                  </a:lnTo>
                  <a:lnTo>
                    <a:pt x="365892" y="907185"/>
                  </a:lnTo>
                  <a:lnTo>
                    <a:pt x="411393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19" name="object 10">
              <a:extLst>
                <a:ext uri="{FF2B5EF4-FFF2-40B4-BE49-F238E27FC236}">
                  <a16:creationId xmlns:a16="http://schemas.microsoft.com/office/drawing/2014/main" id="{93B44997-BD5C-154B-89C0-CA289C6FCB71}"/>
                </a:ext>
              </a:extLst>
            </p:cNvPr>
            <p:cNvSpPr/>
            <p:nvPr/>
          </p:nvSpPr>
          <p:spPr>
            <a:xfrm>
              <a:off x="2015040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6"/>
                  </a:lnTo>
                  <a:lnTo>
                    <a:pt x="365892" y="9310"/>
                  </a:lnTo>
                  <a:lnTo>
                    <a:pt x="321975" y="20603"/>
                  </a:lnTo>
                  <a:lnTo>
                    <a:pt x="279873" y="36013"/>
                  </a:lnTo>
                  <a:lnTo>
                    <a:pt x="239815" y="55310"/>
                  </a:lnTo>
                  <a:lnTo>
                    <a:pt x="202033" y="78265"/>
                  </a:lnTo>
                  <a:lnTo>
                    <a:pt x="166756" y="104646"/>
                  </a:lnTo>
                  <a:lnTo>
                    <a:pt x="134214" y="134223"/>
                  </a:lnTo>
                  <a:lnTo>
                    <a:pt x="104638" y="166766"/>
                  </a:lnTo>
                  <a:lnTo>
                    <a:pt x="78259" y="202045"/>
                  </a:lnTo>
                  <a:lnTo>
                    <a:pt x="55306" y="239828"/>
                  </a:lnTo>
                  <a:lnTo>
                    <a:pt x="36010" y="279886"/>
                  </a:lnTo>
                  <a:lnTo>
                    <a:pt x="20601" y="321989"/>
                  </a:lnTo>
                  <a:lnTo>
                    <a:pt x="9309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09" y="550611"/>
                  </a:lnTo>
                  <a:lnTo>
                    <a:pt x="20601" y="594527"/>
                  </a:lnTo>
                  <a:lnTo>
                    <a:pt x="36010" y="636629"/>
                  </a:lnTo>
                  <a:lnTo>
                    <a:pt x="55306" y="676687"/>
                  </a:lnTo>
                  <a:lnTo>
                    <a:pt x="78259" y="714471"/>
                  </a:lnTo>
                  <a:lnTo>
                    <a:pt x="104638" y="749749"/>
                  </a:lnTo>
                  <a:lnTo>
                    <a:pt x="134214" y="782292"/>
                  </a:lnTo>
                  <a:lnTo>
                    <a:pt x="166756" y="811870"/>
                  </a:lnTo>
                  <a:lnTo>
                    <a:pt x="202033" y="838251"/>
                  </a:lnTo>
                  <a:lnTo>
                    <a:pt x="239815" y="861205"/>
                  </a:lnTo>
                  <a:lnTo>
                    <a:pt x="279873" y="880503"/>
                  </a:lnTo>
                  <a:lnTo>
                    <a:pt x="321975" y="895913"/>
                  </a:lnTo>
                  <a:lnTo>
                    <a:pt x="365892" y="907206"/>
                  </a:lnTo>
                  <a:lnTo>
                    <a:pt x="411393" y="914150"/>
                  </a:lnTo>
                  <a:lnTo>
                    <a:pt x="458247" y="916516"/>
                  </a:lnTo>
                  <a:lnTo>
                    <a:pt x="505100" y="914150"/>
                  </a:lnTo>
                  <a:lnTo>
                    <a:pt x="550600" y="907206"/>
                  </a:lnTo>
                  <a:lnTo>
                    <a:pt x="594515" y="895913"/>
                  </a:lnTo>
                  <a:lnTo>
                    <a:pt x="636617" y="880503"/>
                  </a:lnTo>
                  <a:lnTo>
                    <a:pt x="676675" y="861205"/>
                  </a:lnTo>
                  <a:lnTo>
                    <a:pt x="714457" y="838251"/>
                  </a:lnTo>
                  <a:lnTo>
                    <a:pt x="749735" y="811870"/>
                  </a:lnTo>
                  <a:lnTo>
                    <a:pt x="782277" y="782292"/>
                  </a:lnTo>
                  <a:lnTo>
                    <a:pt x="811853" y="749749"/>
                  </a:lnTo>
                  <a:lnTo>
                    <a:pt x="838233" y="714471"/>
                  </a:lnTo>
                  <a:lnTo>
                    <a:pt x="861187" y="676687"/>
                  </a:lnTo>
                  <a:lnTo>
                    <a:pt x="880483" y="636629"/>
                  </a:lnTo>
                  <a:lnTo>
                    <a:pt x="895893" y="594527"/>
                  </a:lnTo>
                  <a:lnTo>
                    <a:pt x="907185" y="550611"/>
                  </a:lnTo>
                  <a:lnTo>
                    <a:pt x="914129" y="505111"/>
                  </a:lnTo>
                  <a:lnTo>
                    <a:pt x="916495" y="458258"/>
                  </a:lnTo>
                  <a:lnTo>
                    <a:pt x="914129" y="411405"/>
                  </a:lnTo>
                  <a:lnTo>
                    <a:pt x="907185" y="365905"/>
                  </a:lnTo>
                  <a:lnTo>
                    <a:pt x="895893" y="321989"/>
                  </a:lnTo>
                  <a:lnTo>
                    <a:pt x="880483" y="279886"/>
                  </a:lnTo>
                  <a:lnTo>
                    <a:pt x="861187" y="239828"/>
                  </a:lnTo>
                  <a:lnTo>
                    <a:pt x="838233" y="202045"/>
                  </a:lnTo>
                  <a:lnTo>
                    <a:pt x="811853" y="166766"/>
                  </a:lnTo>
                  <a:lnTo>
                    <a:pt x="782277" y="134223"/>
                  </a:lnTo>
                  <a:lnTo>
                    <a:pt x="749735" y="104646"/>
                  </a:lnTo>
                  <a:lnTo>
                    <a:pt x="714457" y="78265"/>
                  </a:lnTo>
                  <a:lnTo>
                    <a:pt x="676675" y="55310"/>
                  </a:lnTo>
                  <a:lnTo>
                    <a:pt x="636617" y="36013"/>
                  </a:lnTo>
                  <a:lnTo>
                    <a:pt x="594515" y="20603"/>
                  </a:lnTo>
                  <a:lnTo>
                    <a:pt x="550600" y="9310"/>
                  </a:lnTo>
                  <a:lnTo>
                    <a:pt x="505100" y="2366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C4AE4210-6537-D74D-AD8D-025CA612A37E}"/>
                </a:ext>
              </a:extLst>
            </p:cNvPr>
            <p:cNvSpPr/>
            <p:nvPr/>
          </p:nvSpPr>
          <p:spPr>
            <a:xfrm>
              <a:off x="2015040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9" y="714465"/>
                  </a:lnTo>
                  <a:lnTo>
                    <a:pt x="104638" y="749743"/>
                  </a:lnTo>
                  <a:lnTo>
                    <a:pt x="134214" y="782286"/>
                  </a:lnTo>
                  <a:lnTo>
                    <a:pt x="166756" y="811863"/>
                  </a:lnTo>
                  <a:lnTo>
                    <a:pt x="202033" y="838243"/>
                  </a:lnTo>
                  <a:lnTo>
                    <a:pt x="239815" y="861197"/>
                  </a:lnTo>
                  <a:lnTo>
                    <a:pt x="279873" y="880494"/>
                  </a:lnTo>
                  <a:lnTo>
                    <a:pt x="321975" y="895903"/>
                  </a:lnTo>
                  <a:lnTo>
                    <a:pt x="365892" y="907196"/>
                  </a:lnTo>
                  <a:lnTo>
                    <a:pt x="411393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1" name="object 12">
              <a:extLst>
                <a:ext uri="{FF2B5EF4-FFF2-40B4-BE49-F238E27FC236}">
                  <a16:creationId xmlns:a16="http://schemas.microsoft.com/office/drawing/2014/main" id="{8F56DCCA-5417-6241-A6D0-4BD89FC1B3D5}"/>
                </a:ext>
              </a:extLst>
            </p:cNvPr>
            <p:cNvSpPr/>
            <p:nvPr/>
          </p:nvSpPr>
          <p:spPr>
            <a:xfrm>
              <a:off x="2015040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9" y="714457"/>
                  </a:lnTo>
                  <a:lnTo>
                    <a:pt x="104638" y="749735"/>
                  </a:lnTo>
                  <a:lnTo>
                    <a:pt x="134214" y="782277"/>
                  </a:lnTo>
                  <a:lnTo>
                    <a:pt x="166756" y="811853"/>
                  </a:lnTo>
                  <a:lnTo>
                    <a:pt x="202033" y="838233"/>
                  </a:lnTo>
                  <a:lnTo>
                    <a:pt x="239815" y="861187"/>
                  </a:lnTo>
                  <a:lnTo>
                    <a:pt x="279873" y="880483"/>
                  </a:lnTo>
                  <a:lnTo>
                    <a:pt x="321975" y="895893"/>
                  </a:lnTo>
                  <a:lnTo>
                    <a:pt x="365892" y="907185"/>
                  </a:lnTo>
                  <a:lnTo>
                    <a:pt x="411393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18774CC6-1881-7C40-9DC5-F50C658890C1}"/>
                </a:ext>
              </a:extLst>
            </p:cNvPr>
            <p:cNvSpPr/>
            <p:nvPr/>
          </p:nvSpPr>
          <p:spPr>
            <a:xfrm>
              <a:off x="3389794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9" y="714465"/>
                  </a:lnTo>
                  <a:lnTo>
                    <a:pt x="104638" y="749743"/>
                  </a:lnTo>
                  <a:lnTo>
                    <a:pt x="134214" y="782286"/>
                  </a:lnTo>
                  <a:lnTo>
                    <a:pt x="166756" y="811863"/>
                  </a:lnTo>
                  <a:lnTo>
                    <a:pt x="202033" y="838243"/>
                  </a:lnTo>
                  <a:lnTo>
                    <a:pt x="239815" y="861197"/>
                  </a:lnTo>
                  <a:lnTo>
                    <a:pt x="279873" y="880494"/>
                  </a:lnTo>
                  <a:lnTo>
                    <a:pt x="321975" y="895903"/>
                  </a:lnTo>
                  <a:lnTo>
                    <a:pt x="365892" y="907196"/>
                  </a:lnTo>
                  <a:lnTo>
                    <a:pt x="411393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B24A6556-DBDA-D14D-B2B1-AA1A9FE6F0A6}"/>
                </a:ext>
              </a:extLst>
            </p:cNvPr>
            <p:cNvSpPr/>
            <p:nvPr/>
          </p:nvSpPr>
          <p:spPr>
            <a:xfrm>
              <a:off x="3389794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9" y="714457"/>
                  </a:lnTo>
                  <a:lnTo>
                    <a:pt x="104638" y="749735"/>
                  </a:lnTo>
                  <a:lnTo>
                    <a:pt x="134214" y="782277"/>
                  </a:lnTo>
                  <a:lnTo>
                    <a:pt x="166756" y="811853"/>
                  </a:lnTo>
                  <a:lnTo>
                    <a:pt x="202033" y="838233"/>
                  </a:lnTo>
                  <a:lnTo>
                    <a:pt x="239815" y="861187"/>
                  </a:lnTo>
                  <a:lnTo>
                    <a:pt x="279873" y="880483"/>
                  </a:lnTo>
                  <a:lnTo>
                    <a:pt x="321975" y="895893"/>
                  </a:lnTo>
                  <a:lnTo>
                    <a:pt x="365892" y="907185"/>
                  </a:lnTo>
                  <a:lnTo>
                    <a:pt x="411393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4" name="object 15">
              <a:extLst>
                <a:ext uri="{FF2B5EF4-FFF2-40B4-BE49-F238E27FC236}">
                  <a16:creationId xmlns:a16="http://schemas.microsoft.com/office/drawing/2014/main" id="{5449C449-C191-6947-8855-7904DA49ACBF}"/>
                </a:ext>
              </a:extLst>
            </p:cNvPr>
            <p:cNvSpPr/>
            <p:nvPr/>
          </p:nvSpPr>
          <p:spPr>
            <a:xfrm>
              <a:off x="3389794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3" y="2366"/>
                  </a:lnTo>
                  <a:lnTo>
                    <a:pt x="365892" y="9310"/>
                  </a:lnTo>
                  <a:lnTo>
                    <a:pt x="321975" y="20603"/>
                  </a:lnTo>
                  <a:lnTo>
                    <a:pt x="279873" y="36013"/>
                  </a:lnTo>
                  <a:lnTo>
                    <a:pt x="239815" y="55310"/>
                  </a:lnTo>
                  <a:lnTo>
                    <a:pt x="202033" y="78265"/>
                  </a:lnTo>
                  <a:lnTo>
                    <a:pt x="166756" y="104646"/>
                  </a:lnTo>
                  <a:lnTo>
                    <a:pt x="134214" y="134223"/>
                  </a:lnTo>
                  <a:lnTo>
                    <a:pt x="104638" y="166766"/>
                  </a:lnTo>
                  <a:lnTo>
                    <a:pt x="78259" y="202045"/>
                  </a:lnTo>
                  <a:lnTo>
                    <a:pt x="55306" y="239828"/>
                  </a:lnTo>
                  <a:lnTo>
                    <a:pt x="36010" y="279886"/>
                  </a:lnTo>
                  <a:lnTo>
                    <a:pt x="20601" y="321989"/>
                  </a:lnTo>
                  <a:lnTo>
                    <a:pt x="9309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09" y="550611"/>
                  </a:lnTo>
                  <a:lnTo>
                    <a:pt x="20601" y="594527"/>
                  </a:lnTo>
                  <a:lnTo>
                    <a:pt x="36010" y="636629"/>
                  </a:lnTo>
                  <a:lnTo>
                    <a:pt x="55306" y="676687"/>
                  </a:lnTo>
                  <a:lnTo>
                    <a:pt x="78259" y="714471"/>
                  </a:lnTo>
                  <a:lnTo>
                    <a:pt x="104638" y="749749"/>
                  </a:lnTo>
                  <a:lnTo>
                    <a:pt x="134214" y="782292"/>
                  </a:lnTo>
                  <a:lnTo>
                    <a:pt x="166756" y="811870"/>
                  </a:lnTo>
                  <a:lnTo>
                    <a:pt x="202033" y="838251"/>
                  </a:lnTo>
                  <a:lnTo>
                    <a:pt x="239815" y="861205"/>
                  </a:lnTo>
                  <a:lnTo>
                    <a:pt x="279873" y="880503"/>
                  </a:lnTo>
                  <a:lnTo>
                    <a:pt x="321975" y="895913"/>
                  </a:lnTo>
                  <a:lnTo>
                    <a:pt x="365892" y="907206"/>
                  </a:lnTo>
                  <a:lnTo>
                    <a:pt x="411393" y="914150"/>
                  </a:lnTo>
                  <a:lnTo>
                    <a:pt x="458247" y="916516"/>
                  </a:lnTo>
                  <a:lnTo>
                    <a:pt x="505100" y="914150"/>
                  </a:lnTo>
                  <a:lnTo>
                    <a:pt x="550600" y="907206"/>
                  </a:lnTo>
                  <a:lnTo>
                    <a:pt x="594515" y="895913"/>
                  </a:lnTo>
                  <a:lnTo>
                    <a:pt x="636617" y="880503"/>
                  </a:lnTo>
                  <a:lnTo>
                    <a:pt x="676675" y="861205"/>
                  </a:lnTo>
                  <a:lnTo>
                    <a:pt x="714457" y="838251"/>
                  </a:lnTo>
                  <a:lnTo>
                    <a:pt x="749735" y="811870"/>
                  </a:lnTo>
                  <a:lnTo>
                    <a:pt x="782277" y="782292"/>
                  </a:lnTo>
                  <a:lnTo>
                    <a:pt x="811853" y="749749"/>
                  </a:lnTo>
                  <a:lnTo>
                    <a:pt x="838233" y="714471"/>
                  </a:lnTo>
                  <a:lnTo>
                    <a:pt x="861187" y="676687"/>
                  </a:lnTo>
                  <a:lnTo>
                    <a:pt x="880483" y="636629"/>
                  </a:lnTo>
                  <a:lnTo>
                    <a:pt x="895893" y="594527"/>
                  </a:lnTo>
                  <a:lnTo>
                    <a:pt x="907185" y="550611"/>
                  </a:lnTo>
                  <a:lnTo>
                    <a:pt x="914129" y="505111"/>
                  </a:lnTo>
                  <a:lnTo>
                    <a:pt x="916495" y="458258"/>
                  </a:lnTo>
                  <a:lnTo>
                    <a:pt x="914129" y="411405"/>
                  </a:lnTo>
                  <a:lnTo>
                    <a:pt x="907185" y="365905"/>
                  </a:lnTo>
                  <a:lnTo>
                    <a:pt x="895893" y="321989"/>
                  </a:lnTo>
                  <a:lnTo>
                    <a:pt x="880483" y="279886"/>
                  </a:lnTo>
                  <a:lnTo>
                    <a:pt x="861187" y="239828"/>
                  </a:lnTo>
                  <a:lnTo>
                    <a:pt x="838233" y="202045"/>
                  </a:lnTo>
                  <a:lnTo>
                    <a:pt x="811853" y="166766"/>
                  </a:lnTo>
                  <a:lnTo>
                    <a:pt x="782277" y="134223"/>
                  </a:lnTo>
                  <a:lnTo>
                    <a:pt x="749735" y="104646"/>
                  </a:lnTo>
                  <a:lnTo>
                    <a:pt x="714457" y="78265"/>
                  </a:lnTo>
                  <a:lnTo>
                    <a:pt x="676675" y="55310"/>
                  </a:lnTo>
                  <a:lnTo>
                    <a:pt x="636617" y="36013"/>
                  </a:lnTo>
                  <a:lnTo>
                    <a:pt x="594515" y="20603"/>
                  </a:lnTo>
                  <a:lnTo>
                    <a:pt x="550600" y="9310"/>
                  </a:lnTo>
                  <a:lnTo>
                    <a:pt x="505100" y="2366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5" name="object 16">
              <a:extLst>
                <a:ext uri="{FF2B5EF4-FFF2-40B4-BE49-F238E27FC236}">
                  <a16:creationId xmlns:a16="http://schemas.microsoft.com/office/drawing/2014/main" id="{D360E2D4-ADF1-584F-A818-03B90A933135}"/>
                </a:ext>
              </a:extLst>
            </p:cNvPr>
            <p:cNvSpPr/>
            <p:nvPr/>
          </p:nvSpPr>
          <p:spPr>
            <a:xfrm>
              <a:off x="3389794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9" y="714465"/>
                  </a:lnTo>
                  <a:lnTo>
                    <a:pt x="104638" y="749743"/>
                  </a:lnTo>
                  <a:lnTo>
                    <a:pt x="134214" y="782286"/>
                  </a:lnTo>
                  <a:lnTo>
                    <a:pt x="166756" y="811863"/>
                  </a:lnTo>
                  <a:lnTo>
                    <a:pt x="202033" y="838243"/>
                  </a:lnTo>
                  <a:lnTo>
                    <a:pt x="239815" y="861197"/>
                  </a:lnTo>
                  <a:lnTo>
                    <a:pt x="279873" y="880494"/>
                  </a:lnTo>
                  <a:lnTo>
                    <a:pt x="321975" y="895903"/>
                  </a:lnTo>
                  <a:lnTo>
                    <a:pt x="365892" y="907196"/>
                  </a:lnTo>
                  <a:lnTo>
                    <a:pt x="411393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6" name="object 17">
              <a:extLst>
                <a:ext uri="{FF2B5EF4-FFF2-40B4-BE49-F238E27FC236}">
                  <a16:creationId xmlns:a16="http://schemas.microsoft.com/office/drawing/2014/main" id="{25C7C3AE-57F4-204F-A6D3-8595DCC50677}"/>
                </a:ext>
              </a:extLst>
            </p:cNvPr>
            <p:cNvSpPr/>
            <p:nvPr/>
          </p:nvSpPr>
          <p:spPr>
            <a:xfrm>
              <a:off x="3389794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3" y="2365"/>
                  </a:lnTo>
                  <a:lnTo>
                    <a:pt x="365892" y="9310"/>
                  </a:lnTo>
                  <a:lnTo>
                    <a:pt x="321975" y="20602"/>
                  </a:lnTo>
                  <a:lnTo>
                    <a:pt x="279873" y="36011"/>
                  </a:lnTo>
                  <a:lnTo>
                    <a:pt x="239815" y="55308"/>
                  </a:lnTo>
                  <a:lnTo>
                    <a:pt x="202033" y="78262"/>
                  </a:lnTo>
                  <a:lnTo>
                    <a:pt x="166756" y="104642"/>
                  </a:lnTo>
                  <a:lnTo>
                    <a:pt x="134214" y="134218"/>
                  </a:lnTo>
                  <a:lnTo>
                    <a:pt x="104638" y="166760"/>
                  </a:lnTo>
                  <a:lnTo>
                    <a:pt x="78259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9" y="714457"/>
                  </a:lnTo>
                  <a:lnTo>
                    <a:pt x="104638" y="749735"/>
                  </a:lnTo>
                  <a:lnTo>
                    <a:pt x="134214" y="782277"/>
                  </a:lnTo>
                  <a:lnTo>
                    <a:pt x="166756" y="811853"/>
                  </a:lnTo>
                  <a:lnTo>
                    <a:pt x="202033" y="838233"/>
                  </a:lnTo>
                  <a:lnTo>
                    <a:pt x="239815" y="861187"/>
                  </a:lnTo>
                  <a:lnTo>
                    <a:pt x="279873" y="880483"/>
                  </a:lnTo>
                  <a:lnTo>
                    <a:pt x="321975" y="895893"/>
                  </a:lnTo>
                  <a:lnTo>
                    <a:pt x="365892" y="907185"/>
                  </a:lnTo>
                  <a:lnTo>
                    <a:pt x="411393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89B98589-BB4A-E348-A0ED-6AE4421023E1}"/>
                </a:ext>
              </a:extLst>
            </p:cNvPr>
            <p:cNvSpPr/>
            <p:nvPr/>
          </p:nvSpPr>
          <p:spPr>
            <a:xfrm>
              <a:off x="4764543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10" y="550603"/>
                  </a:lnTo>
                  <a:lnTo>
                    <a:pt x="20602" y="594520"/>
                  </a:lnTo>
                  <a:lnTo>
                    <a:pt x="36011" y="636623"/>
                  </a:lnTo>
                  <a:lnTo>
                    <a:pt x="55308" y="676682"/>
                  </a:lnTo>
                  <a:lnTo>
                    <a:pt x="78262" y="714465"/>
                  </a:lnTo>
                  <a:lnTo>
                    <a:pt x="104642" y="749743"/>
                  </a:lnTo>
                  <a:lnTo>
                    <a:pt x="134218" y="782286"/>
                  </a:lnTo>
                  <a:lnTo>
                    <a:pt x="166760" y="811863"/>
                  </a:lnTo>
                  <a:lnTo>
                    <a:pt x="202037" y="838243"/>
                  </a:lnTo>
                  <a:lnTo>
                    <a:pt x="239820" y="861197"/>
                  </a:lnTo>
                  <a:lnTo>
                    <a:pt x="279877" y="880494"/>
                  </a:lnTo>
                  <a:lnTo>
                    <a:pt x="321979" y="895903"/>
                  </a:lnTo>
                  <a:lnTo>
                    <a:pt x="365895" y="907196"/>
                  </a:lnTo>
                  <a:lnTo>
                    <a:pt x="411394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8" name="object 19">
              <a:extLst>
                <a:ext uri="{FF2B5EF4-FFF2-40B4-BE49-F238E27FC236}">
                  <a16:creationId xmlns:a16="http://schemas.microsoft.com/office/drawing/2014/main" id="{AC61C2F7-F0D5-6E4D-9697-27CBB79BC95D}"/>
                </a:ext>
              </a:extLst>
            </p:cNvPr>
            <p:cNvSpPr/>
            <p:nvPr/>
          </p:nvSpPr>
          <p:spPr>
            <a:xfrm>
              <a:off x="4764543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10" y="550600"/>
                  </a:lnTo>
                  <a:lnTo>
                    <a:pt x="20602" y="594515"/>
                  </a:lnTo>
                  <a:lnTo>
                    <a:pt x="36011" y="636617"/>
                  </a:lnTo>
                  <a:lnTo>
                    <a:pt x="55308" y="676675"/>
                  </a:lnTo>
                  <a:lnTo>
                    <a:pt x="78262" y="714457"/>
                  </a:lnTo>
                  <a:lnTo>
                    <a:pt x="104642" y="749735"/>
                  </a:lnTo>
                  <a:lnTo>
                    <a:pt x="134218" y="782277"/>
                  </a:lnTo>
                  <a:lnTo>
                    <a:pt x="166760" y="811853"/>
                  </a:lnTo>
                  <a:lnTo>
                    <a:pt x="202037" y="838233"/>
                  </a:lnTo>
                  <a:lnTo>
                    <a:pt x="239820" y="861187"/>
                  </a:lnTo>
                  <a:lnTo>
                    <a:pt x="279877" y="880483"/>
                  </a:lnTo>
                  <a:lnTo>
                    <a:pt x="321979" y="895893"/>
                  </a:lnTo>
                  <a:lnTo>
                    <a:pt x="365895" y="907185"/>
                  </a:lnTo>
                  <a:lnTo>
                    <a:pt x="411394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29" name="object 20">
              <a:extLst>
                <a:ext uri="{FF2B5EF4-FFF2-40B4-BE49-F238E27FC236}">
                  <a16:creationId xmlns:a16="http://schemas.microsoft.com/office/drawing/2014/main" id="{BF2C6F32-A71B-684E-8B43-AE1277352863}"/>
                </a:ext>
              </a:extLst>
            </p:cNvPr>
            <p:cNvSpPr/>
            <p:nvPr/>
          </p:nvSpPr>
          <p:spPr>
            <a:xfrm>
              <a:off x="4764543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47" y="0"/>
                  </a:moveTo>
                  <a:lnTo>
                    <a:pt x="411394" y="2366"/>
                  </a:lnTo>
                  <a:lnTo>
                    <a:pt x="365895" y="9310"/>
                  </a:lnTo>
                  <a:lnTo>
                    <a:pt x="321979" y="20603"/>
                  </a:lnTo>
                  <a:lnTo>
                    <a:pt x="279877" y="36013"/>
                  </a:lnTo>
                  <a:lnTo>
                    <a:pt x="239820" y="55310"/>
                  </a:lnTo>
                  <a:lnTo>
                    <a:pt x="202037" y="78265"/>
                  </a:lnTo>
                  <a:lnTo>
                    <a:pt x="166760" y="104646"/>
                  </a:lnTo>
                  <a:lnTo>
                    <a:pt x="134218" y="134223"/>
                  </a:lnTo>
                  <a:lnTo>
                    <a:pt x="104642" y="166766"/>
                  </a:lnTo>
                  <a:lnTo>
                    <a:pt x="78262" y="202045"/>
                  </a:lnTo>
                  <a:lnTo>
                    <a:pt x="55308" y="239828"/>
                  </a:lnTo>
                  <a:lnTo>
                    <a:pt x="36011" y="279886"/>
                  </a:lnTo>
                  <a:lnTo>
                    <a:pt x="20602" y="321989"/>
                  </a:lnTo>
                  <a:lnTo>
                    <a:pt x="9310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10" y="550611"/>
                  </a:lnTo>
                  <a:lnTo>
                    <a:pt x="20602" y="594527"/>
                  </a:lnTo>
                  <a:lnTo>
                    <a:pt x="36011" y="636629"/>
                  </a:lnTo>
                  <a:lnTo>
                    <a:pt x="55308" y="676687"/>
                  </a:lnTo>
                  <a:lnTo>
                    <a:pt x="78262" y="714471"/>
                  </a:lnTo>
                  <a:lnTo>
                    <a:pt x="104642" y="749749"/>
                  </a:lnTo>
                  <a:lnTo>
                    <a:pt x="134218" y="782292"/>
                  </a:lnTo>
                  <a:lnTo>
                    <a:pt x="166760" y="811870"/>
                  </a:lnTo>
                  <a:lnTo>
                    <a:pt x="202037" y="838251"/>
                  </a:lnTo>
                  <a:lnTo>
                    <a:pt x="239820" y="861205"/>
                  </a:lnTo>
                  <a:lnTo>
                    <a:pt x="279877" y="880503"/>
                  </a:lnTo>
                  <a:lnTo>
                    <a:pt x="321979" y="895913"/>
                  </a:lnTo>
                  <a:lnTo>
                    <a:pt x="365895" y="907206"/>
                  </a:lnTo>
                  <a:lnTo>
                    <a:pt x="411394" y="914150"/>
                  </a:lnTo>
                  <a:lnTo>
                    <a:pt x="458247" y="916516"/>
                  </a:lnTo>
                  <a:lnTo>
                    <a:pt x="505100" y="914150"/>
                  </a:lnTo>
                  <a:lnTo>
                    <a:pt x="550600" y="907206"/>
                  </a:lnTo>
                  <a:lnTo>
                    <a:pt x="594515" y="895913"/>
                  </a:lnTo>
                  <a:lnTo>
                    <a:pt x="636617" y="880503"/>
                  </a:lnTo>
                  <a:lnTo>
                    <a:pt x="676675" y="861205"/>
                  </a:lnTo>
                  <a:lnTo>
                    <a:pt x="714457" y="838251"/>
                  </a:lnTo>
                  <a:lnTo>
                    <a:pt x="749735" y="811870"/>
                  </a:lnTo>
                  <a:lnTo>
                    <a:pt x="782277" y="782292"/>
                  </a:lnTo>
                  <a:lnTo>
                    <a:pt x="811853" y="749749"/>
                  </a:lnTo>
                  <a:lnTo>
                    <a:pt x="838233" y="714471"/>
                  </a:lnTo>
                  <a:lnTo>
                    <a:pt x="861187" y="676687"/>
                  </a:lnTo>
                  <a:lnTo>
                    <a:pt x="880483" y="636629"/>
                  </a:lnTo>
                  <a:lnTo>
                    <a:pt x="895893" y="594527"/>
                  </a:lnTo>
                  <a:lnTo>
                    <a:pt x="907185" y="550611"/>
                  </a:lnTo>
                  <a:lnTo>
                    <a:pt x="914129" y="505111"/>
                  </a:lnTo>
                  <a:lnTo>
                    <a:pt x="916495" y="458258"/>
                  </a:lnTo>
                  <a:lnTo>
                    <a:pt x="914129" y="411405"/>
                  </a:lnTo>
                  <a:lnTo>
                    <a:pt x="907185" y="365905"/>
                  </a:lnTo>
                  <a:lnTo>
                    <a:pt x="895893" y="321989"/>
                  </a:lnTo>
                  <a:lnTo>
                    <a:pt x="880483" y="279886"/>
                  </a:lnTo>
                  <a:lnTo>
                    <a:pt x="861187" y="239828"/>
                  </a:lnTo>
                  <a:lnTo>
                    <a:pt x="838233" y="202045"/>
                  </a:lnTo>
                  <a:lnTo>
                    <a:pt x="811853" y="166766"/>
                  </a:lnTo>
                  <a:lnTo>
                    <a:pt x="782277" y="134223"/>
                  </a:lnTo>
                  <a:lnTo>
                    <a:pt x="749735" y="104646"/>
                  </a:lnTo>
                  <a:lnTo>
                    <a:pt x="714457" y="78265"/>
                  </a:lnTo>
                  <a:lnTo>
                    <a:pt x="676675" y="55310"/>
                  </a:lnTo>
                  <a:lnTo>
                    <a:pt x="636617" y="36013"/>
                  </a:lnTo>
                  <a:lnTo>
                    <a:pt x="594515" y="20603"/>
                  </a:lnTo>
                  <a:lnTo>
                    <a:pt x="550600" y="9310"/>
                  </a:lnTo>
                  <a:lnTo>
                    <a:pt x="505100" y="2366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0" name="object 21">
              <a:extLst>
                <a:ext uri="{FF2B5EF4-FFF2-40B4-BE49-F238E27FC236}">
                  <a16:creationId xmlns:a16="http://schemas.microsoft.com/office/drawing/2014/main" id="{10022A07-B09B-D149-AD8E-D56EEC833F21}"/>
                </a:ext>
              </a:extLst>
            </p:cNvPr>
            <p:cNvSpPr/>
            <p:nvPr/>
          </p:nvSpPr>
          <p:spPr>
            <a:xfrm>
              <a:off x="4764543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10" y="550603"/>
                  </a:lnTo>
                  <a:lnTo>
                    <a:pt x="20602" y="594520"/>
                  </a:lnTo>
                  <a:lnTo>
                    <a:pt x="36011" y="636623"/>
                  </a:lnTo>
                  <a:lnTo>
                    <a:pt x="55308" y="676682"/>
                  </a:lnTo>
                  <a:lnTo>
                    <a:pt x="78262" y="714465"/>
                  </a:lnTo>
                  <a:lnTo>
                    <a:pt x="104642" y="749743"/>
                  </a:lnTo>
                  <a:lnTo>
                    <a:pt x="134218" y="782286"/>
                  </a:lnTo>
                  <a:lnTo>
                    <a:pt x="166760" y="811863"/>
                  </a:lnTo>
                  <a:lnTo>
                    <a:pt x="202037" y="838243"/>
                  </a:lnTo>
                  <a:lnTo>
                    <a:pt x="239820" y="861197"/>
                  </a:lnTo>
                  <a:lnTo>
                    <a:pt x="279877" y="880494"/>
                  </a:lnTo>
                  <a:lnTo>
                    <a:pt x="321979" y="895903"/>
                  </a:lnTo>
                  <a:lnTo>
                    <a:pt x="365895" y="907196"/>
                  </a:lnTo>
                  <a:lnTo>
                    <a:pt x="411394" y="914140"/>
                  </a:lnTo>
                  <a:lnTo>
                    <a:pt x="458247" y="916506"/>
                  </a:lnTo>
                  <a:lnTo>
                    <a:pt x="505100" y="914140"/>
                  </a:lnTo>
                  <a:lnTo>
                    <a:pt x="550600" y="907196"/>
                  </a:lnTo>
                  <a:lnTo>
                    <a:pt x="594515" y="895903"/>
                  </a:lnTo>
                  <a:lnTo>
                    <a:pt x="636617" y="880494"/>
                  </a:lnTo>
                  <a:lnTo>
                    <a:pt x="676675" y="861197"/>
                  </a:lnTo>
                  <a:lnTo>
                    <a:pt x="714457" y="838243"/>
                  </a:lnTo>
                  <a:lnTo>
                    <a:pt x="749735" y="811863"/>
                  </a:lnTo>
                  <a:lnTo>
                    <a:pt x="782277" y="782286"/>
                  </a:lnTo>
                  <a:lnTo>
                    <a:pt x="811853" y="749743"/>
                  </a:lnTo>
                  <a:lnTo>
                    <a:pt x="838233" y="714465"/>
                  </a:lnTo>
                  <a:lnTo>
                    <a:pt x="861187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1" name="object 22">
              <a:extLst>
                <a:ext uri="{FF2B5EF4-FFF2-40B4-BE49-F238E27FC236}">
                  <a16:creationId xmlns:a16="http://schemas.microsoft.com/office/drawing/2014/main" id="{B94A3B9D-2646-494C-AC77-DE250F1405E4}"/>
                </a:ext>
              </a:extLst>
            </p:cNvPr>
            <p:cNvSpPr/>
            <p:nvPr/>
          </p:nvSpPr>
          <p:spPr>
            <a:xfrm>
              <a:off x="4764543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47" y="0"/>
                  </a:moveTo>
                  <a:lnTo>
                    <a:pt x="411394" y="2365"/>
                  </a:lnTo>
                  <a:lnTo>
                    <a:pt x="365895" y="9310"/>
                  </a:lnTo>
                  <a:lnTo>
                    <a:pt x="321979" y="20602"/>
                  </a:lnTo>
                  <a:lnTo>
                    <a:pt x="279877" y="36011"/>
                  </a:lnTo>
                  <a:lnTo>
                    <a:pt x="239820" y="55308"/>
                  </a:lnTo>
                  <a:lnTo>
                    <a:pt x="202037" y="78262"/>
                  </a:lnTo>
                  <a:lnTo>
                    <a:pt x="166760" y="104642"/>
                  </a:lnTo>
                  <a:lnTo>
                    <a:pt x="134218" y="134218"/>
                  </a:lnTo>
                  <a:lnTo>
                    <a:pt x="104642" y="166760"/>
                  </a:lnTo>
                  <a:lnTo>
                    <a:pt x="78262" y="202037"/>
                  </a:lnTo>
                  <a:lnTo>
                    <a:pt x="55308" y="239820"/>
                  </a:lnTo>
                  <a:lnTo>
                    <a:pt x="36011" y="279877"/>
                  </a:lnTo>
                  <a:lnTo>
                    <a:pt x="20602" y="321979"/>
                  </a:lnTo>
                  <a:lnTo>
                    <a:pt x="9310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10" y="550600"/>
                  </a:lnTo>
                  <a:lnTo>
                    <a:pt x="20602" y="594515"/>
                  </a:lnTo>
                  <a:lnTo>
                    <a:pt x="36011" y="636617"/>
                  </a:lnTo>
                  <a:lnTo>
                    <a:pt x="55308" y="676675"/>
                  </a:lnTo>
                  <a:lnTo>
                    <a:pt x="78262" y="714457"/>
                  </a:lnTo>
                  <a:lnTo>
                    <a:pt x="104642" y="749735"/>
                  </a:lnTo>
                  <a:lnTo>
                    <a:pt x="134218" y="782277"/>
                  </a:lnTo>
                  <a:lnTo>
                    <a:pt x="166760" y="811853"/>
                  </a:lnTo>
                  <a:lnTo>
                    <a:pt x="202037" y="838233"/>
                  </a:lnTo>
                  <a:lnTo>
                    <a:pt x="239820" y="861187"/>
                  </a:lnTo>
                  <a:lnTo>
                    <a:pt x="279877" y="880483"/>
                  </a:lnTo>
                  <a:lnTo>
                    <a:pt x="321979" y="895893"/>
                  </a:lnTo>
                  <a:lnTo>
                    <a:pt x="365895" y="907185"/>
                  </a:lnTo>
                  <a:lnTo>
                    <a:pt x="411394" y="914129"/>
                  </a:lnTo>
                  <a:lnTo>
                    <a:pt x="458247" y="916495"/>
                  </a:lnTo>
                  <a:lnTo>
                    <a:pt x="505100" y="914129"/>
                  </a:lnTo>
                  <a:lnTo>
                    <a:pt x="550600" y="907185"/>
                  </a:lnTo>
                  <a:lnTo>
                    <a:pt x="594515" y="895893"/>
                  </a:lnTo>
                  <a:lnTo>
                    <a:pt x="636617" y="880483"/>
                  </a:lnTo>
                  <a:lnTo>
                    <a:pt x="676675" y="861187"/>
                  </a:lnTo>
                  <a:lnTo>
                    <a:pt x="714457" y="838233"/>
                  </a:lnTo>
                  <a:lnTo>
                    <a:pt x="749735" y="811853"/>
                  </a:lnTo>
                  <a:lnTo>
                    <a:pt x="782277" y="782277"/>
                  </a:lnTo>
                  <a:lnTo>
                    <a:pt x="811853" y="749735"/>
                  </a:lnTo>
                  <a:lnTo>
                    <a:pt x="838233" y="714457"/>
                  </a:lnTo>
                  <a:lnTo>
                    <a:pt x="861187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7" y="239820"/>
                  </a:lnTo>
                  <a:lnTo>
                    <a:pt x="838233" y="202037"/>
                  </a:lnTo>
                  <a:lnTo>
                    <a:pt x="811853" y="166760"/>
                  </a:lnTo>
                  <a:lnTo>
                    <a:pt x="782277" y="134218"/>
                  </a:lnTo>
                  <a:lnTo>
                    <a:pt x="749735" y="104642"/>
                  </a:lnTo>
                  <a:lnTo>
                    <a:pt x="714457" y="78262"/>
                  </a:lnTo>
                  <a:lnTo>
                    <a:pt x="676675" y="55308"/>
                  </a:lnTo>
                  <a:lnTo>
                    <a:pt x="636617" y="36011"/>
                  </a:lnTo>
                  <a:lnTo>
                    <a:pt x="594515" y="20602"/>
                  </a:lnTo>
                  <a:lnTo>
                    <a:pt x="550600" y="9310"/>
                  </a:lnTo>
                  <a:lnTo>
                    <a:pt x="505100" y="2365"/>
                  </a:lnTo>
                  <a:lnTo>
                    <a:pt x="45824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2" name="object 23">
              <a:extLst>
                <a:ext uri="{FF2B5EF4-FFF2-40B4-BE49-F238E27FC236}">
                  <a16:creationId xmlns:a16="http://schemas.microsoft.com/office/drawing/2014/main" id="{C9E3E32B-E166-A343-BAF1-613332A21D1E}"/>
                </a:ext>
              </a:extLst>
            </p:cNvPr>
            <p:cNvSpPr/>
            <p:nvPr/>
          </p:nvSpPr>
          <p:spPr>
            <a:xfrm>
              <a:off x="6139303" y="738004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37" y="0"/>
                  </a:moveTo>
                  <a:lnTo>
                    <a:pt x="411384" y="2365"/>
                  </a:lnTo>
                  <a:lnTo>
                    <a:pt x="365885" y="9310"/>
                  </a:lnTo>
                  <a:lnTo>
                    <a:pt x="321970" y="20602"/>
                  </a:lnTo>
                  <a:lnTo>
                    <a:pt x="279869" y="36011"/>
                  </a:lnTo>
                  <a:lnTo>
                    <a:pt x="239812" y="55308"/>
                  </a:lnTo>
                  <a:lnTo>
                    <a:pt x="202030" y="78262"/>
                  </a:lnTo>
                  <a:lnTo>
                    <a:pt x="166754" y="104642"/>
                  </a:lnTo>
                  <a:lnTo>
                    <a:pt x="134213" y="134218"/>
                  </a:lnTo>
                  <a:lnTo>
                    <a:pt x="104637" y="166760"/>
                  </a:lnTo>
                  <a:lnTo>
                    <a:pt x="78258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8" y="714465"/>
                  </a:lnTo>
                  <a:lnTo>
                    <a:pt x="104637" y="749743"/>
                  </a:lnTo>
                  <a:lnTo>
                    <a:pt x="134213" y="782286"/>
                  </a:lnTo>
                  <a:lnTo>
                    <a:pt x="166754" y="811863"/>
                  </a:lnTo>
                  <a:lnTo>
                    <a:pt x="202030" y="838243"/>
                  </a:lnTo>
                  <a:lnTo>
                    <a:pt x="239812" y="861197"/>
                  </a:lnTo>
                  <a:lnTo>
                    <a:pt x="279869" y="880494"/>
                  </a:lnTo>
                  <a:lnTo>
                    <a:pt x="321970" y="895903"/>
                  </a:lnTo>
                  <a:lnTo>
                    <a:pt x="365885" y="907196"/>
                  </a:lnTo>
                  <a:lnTo>
                    <a:pt x="411384" y="914140"/>
                  </a:lnTo>
                  <a:lnTo>
                    <a:pt x="458237" y="916506"/>
                  </a:lnTo>
                  <a:lnTo>
                    <a:pt x="505092" y="914140"/>
                  </a:lnTo>
                  <a:lnTo>
                    <a:pt x="550593" y="907196"/>
                  </a:lnTo>
                  <a:lnTo>
                    <a:pt x="594510" y="895903"/>
                  </a:lnTo>
                  <a:lnTo>
                    <a:pt x="636613" y="880494"/>
                  </a:lnTo>
                  <a:lnTo>
                    <a:pt x="676671" y="861197"/>
                  </a:lnTo>
                  <a:lnTo>
                    <a:pt x="714455" y="838243"/>
                  </a:lnTo>
                  <a:lnTo>
                    <a:pt x="749733" y="811863"/>
                  </a:lnTo>
                  <a:lnTo>
                    <a:pt x="782275" y="782286"/>
                  </a:lnTo>
                  <a:lnTo>
                    <a:pt x="811852" y="749743"/>
                  </a:lnTo>
                  <a:lnTo>
                    <a:pt x="838233" y="714465"/>
                  </a:lnTo>
                  <a:lnTo>
                    <a:pt x="861186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6" y="239820"/>
                  </a:lnTo>
                  <a:lnTo>
                    <a:pt x="838233" y="202037"/>
                  </a:lnTo>
                  <a:lnTo>
                    <a:pt x="811852" y="166760"/>
                  </a:lnTo>
                  <a:lnTo>
                    <a:pt x="782275" y="134218"/>
                  </a:lnTo>
                  <a:lnTo>
                    <a:pt x="749733" y="104642"/>
                  </a:lnTo>
                  <a:lnTo>
                    <a:pt x="714455" y="78262"/>
                  </a:lnTo>
                  <a:lnTo>
                    <a:pt x="676671" y="55308"/>
                  </a:lnTo>
                  <a:lnTo>
                    <a:pt x="636613" y="36011"/>
                  </a:lnTo>
                  <a:lnTo>
                    <a:pt x="594510" y="20602"/>
                  </a:lnTo>
                  <a:lnTo>
                    <a:pt x="550593" y="9310"/>
                  </a:lnTo>
                  <a:lnTo>
                    <a:pt x="505092" y="2365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3" name="object 24">
              <a:extLst>
                <a:ext uri="{FF2B5EF4-FFF2-40B4-BE49-F238E27FC236}">
                  <a16:creationId xmlns:a16="http://schemas.microsoft.com/office/drawing/2014/main" id="{EA98671C-068B-5744-A843-05588FA9A997}"/>
                </a:ext>
              </a:extLst>
            </p:cNvPr>
            <p:cNvSpPr/>
            <p:nvPr/>
          </p:nvSpPr>
          <p:spPr>
            <a:xfrm>
              <a:off x="6139303" y="2112748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37" y="0"/>
                  </a:moveTo>
                  <a:lnTo>
                    <a:pt x="411384" y="2365"/>
                  </a:lnTo>
                  <a:lnTo>
                    <a:pt x="365885" y="9310"/>
                  </a:lnTo>
                  <a:lnTo>
                    <a:pt x="321970" y="20602"/>
                  </a:lnTo>
                  <a:lnTo>
                    <a:pt x="279869" y="36011"/>
                  </a:lnTo>
                  <a:lnTo>
                    <a:pt x="239812" y="55308"/>
                  </a:lnTo>
                  <a:lnTo>
                    <a:pt x="202030" y="78262"/>
                  </a:lnTo>
                  <a:lnTo>
                    <a:pt x="166754" y="104642"/>
                  </a:lnTo>
                  <a:lnTo>
                    <a:pt x="134213" y="134218"/>
                  </a:lnTo>
                  <a:lnTo>
                    <a:pt x="104637" y="166760"/>
                  </a:lnTo>
                  <a:lnTo>
                    <a:pt x="78258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8" y="714457"/>
                  </a:lnTo>
                  <a:lnTo>
                    <a:pt x="104637" y="749735"/>
                  </a:lnTo>
                  <a:lnTo>
                    <a:pt x="134213" y="782277"/>
                  </a:lnTo>
                  <a:lnTo>
                    <a:pt x="166754" y="811853"/>
                  </a:lnTo>
                  <a:lnTo>
                    <a:pt x="202030" y="838233"/>
                  </a:lnTo>
                  <a:lnTo>
                    <a:pt x="239812" y="861187"/>
                  </a:lnTo>
                  <a:lnTo>
                    <a:pt x="279869" y="880483"/>
                  </a:lnTo>
                  <a:lnTo>
                    <a:pt x="321970" y="895893"/>
                  </a:lnTo>
                  <a:lnTo>
                    <a:pt x="365885" y="907185"/>
                  </a:lnTo>
                  <a:lnTo>
                    <a:pt x="411384" y="914129"/>
                  </a:lnTo>
                  <a:lnTo>
                    <a:pt x="458237" y="916495"/>
                  </a:lnTo>
                  <a:lnTo>
                    <a:pt x="505092" y="914129"/>
                  </a:lnTo>
                  <a:lnTo>
                    <a:pt x="550593" y="907185"/>
                  </a:lnTo>
                  <a:lnTo>
                    <a:pt x="594510" y="895893"/>
                  </a:lnTo>
                  <a:lnTo>
                    <a:pt x="636613" y="880483"/>
                  </a:lnTo>
                  <a:lnTo>
                    <a:pt x="676671" y="861187"/>
                  </a:lnTo>
                  <a:lnTo>
                    <a:pt x="714455" y="838233"/>
                  </a:lnTo>
                  <a:lnTo>
                    <a:pt x="749733" y="811853"/>
                  </a:lnTo>
                  <a:lnTo>
                    <a:pt x="782275" y="782277"/>
                  </a:lnTo>
                  <a:lnTo>
                    <a:pt x="811852" y="749735"/>
                  </a:lnTo>
                  <a:lnTo>
                    <a:pt x="838233" y="714457"/>
                  </a:lnTo>
                  <a:lnTo>
                    <a:pt x="861186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6" y="239820"/>
                  </a:lnTo>
                  <a:lnTo>
                    <a:pt x="838233" y="202037"/>
                  </a:lnTo>
                  <a:lnTo>
                    <a:pt x="811852" y="166760"/>
                  </a:lnTo>
                  <a:lnTo>
                    <a:pt x="782275" y="134218"/>
                  </a:lnTo>
                  <a:lnTo>
                    <a:pt x="749733" y="104642"/>
                  </a:lnTo>
                  <a:lnTo>
                    <a:pt x="714455" y="78262"/>
                  </a:lnTo>
                  <a:lnTo>
                    <a:pt x="676671" y="55308"/>
                  </a:lnTo>
                  <a:lnTo>
                    <a:pt x="636613" y="36011"/>
                  </a:lnTo>
                  <a:lnTo>
                    <a:pt x="594510" y="20602"/>
                  </a:lnTo>
                  <a:lnTo>
                    <a:pt x="550593" y="9310"/>
                  </a:lnTo>
                  <a:lnTo>
                    <a:pt x="505092" y="2365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4" name="object 25">
              <a:extLst>
                <a:ext uri="{FF2B5EF4-FFF2-40B4-BE49-F238E27FC236}">
                  <a16:creationId xmlns:a16="http://schemas.microsoft.com/office/drawing/2014/main" id="{5189D1F3-4B61-E740-BA0C-0C74CE56ED9F}"/>
                </a:ext>
              </a:extLst>
            </p:cNvPr>
            <p:cNvSpPr/>
            <p:nvPr/>
          </p:nvSpPr>
          <p:spPr>
            <a:xfrm>
              <a:off x="6139303" y="3487477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39">
                  <a:moveTo>
                    <a:pt x="458237" y="0"/>
                  </a:moveTo>
                  <a:lnTo>
                    <a:pt x="411384" y="2366"/>
                  </a:lnTo>
                  <a:lnTo>
                    <a:pt x="365885" y="9310"/>
                  </a:lnTo>
                  <a:lnTo>
                    <a:pt x="321970" y="20603"/>
                  </a:lnTo>
                  <a:lnTo>
                    <a:pt x="279869" y="36013"/>
                  </a:lnTo>
                  <a:lnTo>
                    <a:pt x="239812" y="55310"/>
                  </a:lnTo>
                  <a:lnTo>
                    <a:pt x="202030" y="78265"/>
                  </a:lnTo>
                  <a:lnTo>
                    <a:pt x="166754" y="104646"/>
                  </a:lnTo>
                  <a:lnTo>
                    <a:pt x="134213" y="134223"/>
                  </a:lnTo>
                  <a:lnTo>
                    <a:pt x="104637" y="166766"/>
                  </a:lnTo>
                  <a:lnTo>
                    <a:pt x="78258" y="202045"/>
                  </a:lnTo>
                  <a:lnTo>
                    <a:pt x="55306" y="239828"/>
                  </a:lnTo>
                  <a:lnTo>
                    <a:pt x="36010" y="279886"/>
                  </a:lnTo>
                  <a:lnTo>
                    <a:pt x="20601" y="321989"/>
                  </a:lnTo>
                  <a:lnTo>
                    <a:pt x="9309" y="365905"/>
                  </a:lnTo>
                  <a:lnTo>
                    <a:pt x="2365" y="411405"/>
                  </a:lnTo>
                  <a:lnTo>
                    <a:pt x="0" y="458258"/>
                  </a:lnTo>
                  <a:lnTo>
                    <a:pt x="2365" y="505111"/>
                  </a:lnTo>
                  <a:lnTo>
                    <a:pt x="9309" y="550611"/>
                  </a:lnTo>
                  <a:lnTo>
                    <a:pt x="20601" y="594527"/>
                  </a:lnTo>
                  <a:lnTo>
                    <a:pt x="36010" y="636629"/>
                  </a:lnTo>
                  <a:lnTo>
                    <a:pt x="55306" y="676687"/>
                  </a:lnTo>
                  <a:lnTo>
                    <a:pt x="78258" y="714471"/>
                  </a:lnTo>
                  <a:lnTo>
                    <a:pt x="104637" y="749749"/>
                  </a:lnTo>
                  <a:lnTo>
                    <a:pt x="134213" y="782292"/>
                  </a:lnTo>
                  <a:lnTo>
                    <a:pt x="166754" y="811870"/>
                  </a:lnTo>
                  <a:lnTo>
                    <a:pt x="202030" y="838251"/>
                  </a:lnTo>
                  <a:lnTo>
                    <a:pt x="239812" y="861205"/>
                  </a:lnTo>
                  <a:lnTo>
                    <a:pt x="279869" y="880503"/>
                  </a:lnTo>
                  <a:lnTo>
                    <a:pt x="321970" y="895913"/>
                  </a:lnTo>
                  <a:lnTo>
                    <a:pt x="365885" y="907206"/>
                  </a:lnTo>
                  <a:lnTo>
                    <a:pt x="411384" y="914150"/>
                  </a:lnTo>
                  <a:lnTo>
                    <a:pt x="458237" y="916516"/>
                  </a:lnTo>
                  <a:lnTo>
                    <a:pt x="505092" y="914150"/>
                  </a:lnTo>
                  <a:lnTo>
                    <a:pt x="550593" y="907206"/>
                  </a:lnTo>
                  <a:lnTo>
                    <a:pt x="594510" y="895913"/>
                  </a:lnTo>
                  <a:lnTo>
                    <a:pt x="636613" y="880503"/>
                  </a:lnTo>
                  <a:lnTo>
                    <a:pt x="676671" y="861205"/>
                  </a:lnTo>
                  <a:lnTo>
                    <a:pt x="714455" y="838251"/>
                  </a:lnTo>
                  <a:lnTo>
                    <a:pt x="749733" y="811870"/>
                  </a:lnTo>
                  <a:lnTo>
                    <a:pt x="782275" y="782292"/>
                  </a:lnTo>
                  <a:lnTo>
                    <a:pt x="811852" y="749749"/>
                  </a:lnTo>
                  <a:lnTo>
                    <a:pt x="838233" y="714471"/>
                  </a:lnTo>
                  <a:lnTo>
                    <a:pt x="861186" y="676687"/>
                  </a:lnTo>
                  <a:lnTo>
                    <a:pt x="880483" y="636629"/>
                  </a:lnTo>
                  <a:lnTo>
                    <a:pt x="895893" y="594527"/>
                  </a:lnTo>
                  <a:lnTo>
                    <a:pt x="907185" y="550611"/>
                  </a:lnTo>
                  <a:lnTo>
                    <a:pt x="914129" y="505111"/>
                  </a:lnTo>
                  <a:lnTo>
                    <a:pt x="916495" y="458258"/>
                  </a:lnTo>
                  <a:lnTo>
                    <a:pt x="914129" y="411405"/>
                  </a:lnTo>
                  <a:lnTo>
                    <a:pt x="907185" y="365905"/>
                  </a:lnTo>
                  <a:lnTo>
                    <a:pt x="895893" y="321989"/>
                  </a:lnTo>
                  <a:lnTo>
                    <a:pt x="880483" y="279886"/>
                  </a:lnTo>
                  <a:lnTo>
                    <a:pt x="861186" y="239828"/>
                  </a:lnTo>
                  <a:lnTo>
                    <a:pt x="838233" y="202045"/>
                  </a:lnTo>
                  <a:lnTo>
                    <a:pt x="811852" y="166766"/>
                  </a:lnTo>
                  <a:lnTo>
                    <a:pt x="782275" y="134223"/>
                  </a:lnTo>
                  <a:lnTo>
                    <a:pt x="749733" y="104646"/>
                  </a:lnTo>
                  <a:lnTo>
                    <a:pt x="714455" y="78265"/>
                  </a:lnTo>
                  <a:lnTo>
                    <a:pt x="676671" y="55310"/>
                  </a:lnTo>
                  <a:lnTo>
                    <a:pt x="636613" y="36013"/>
                  </a:lnTo>
                  <a:lnTo>
                    <a:pt x="594510" y="20603"/>
                  </a:lnTo>
                  <a:lnTo>
                    <a:pt x="550593" y="9310"/>
                  </a:lnTo>
                  <a:lnTo>
                    <a:pt x="505092" y="2366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5" name="object 26">
              <a:extLst>
                <a:ext uri="{FF2B5EF4-FFF2-40B4-BE49-F238E27FC236}">
                  <a16:creationId xmlns:a16="http://schemas.microsoft.com/office/drawing/2014/main" id="{60C5B1EB-C3E2-1444-9461-CE71D1B68BF8}"/>
                </a:ext>
              </a:extLst>
            </p:cNvPr>
            <p:cNvSpPr/>
            <p:nvPr/>
          </p:nvSpPr>
          <p:spPr>
            <a:xfrm>
              <a:off x="6139303" y="4862255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37" y="0"/>
                  </a:moveTo>
                  <a:lnTo>
                    <a:pt x="411384" y="2365"/>
                  </a:lnTo>
                  <a:lnTo>
                    <a:pt x="365885" y="9310"/>
                  </a:lnTo>
                  <a:lnTo>
                    <a:pt x="321970" y="20602"/>
                  </a:lnTo>
                  <a:lnTo>
                    <a:pt x="279869" y="36011"/>
                  </a:lnTo>
                  <a:lnTo>
                    <a:pt x="239812" y="55308"/>
                  </a:lnTo>
                  <a:lnTo>
                    <a:pt x="202030" y="78262"/>
                  </a:lnTo>
                  <a:lnTo>
                    <a:pt x="166754" y="104642"/>
                  </a:lnTo>
                  <a:lnTo>
                    <a:pt x="134213" y="134218"/>
                  </a:lnTo>
                  <a:lnTo>
                    <a:pt x="104637" y="166760"/>
                  </a:lnTo>
                  <a:lnTo>
                    <a:pt x="78258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2"/>
                  </a:lnTo>
                  <a:lnTo>
                    <a:pt x="9309" y="550603"/>
                  </a:lnTo>
                  <a:lnTo>
                    <a:pt x="20601" y="594520"/>
                  </a:lnTo>
                  <a:lnTo>
                    <a:pt x="36010" y="636623"/>
                  </a:lnTo>
                  <a:lnTo>
                    <a:pt x="55306" y="676682"/>
                  </a:lnTo>
                  <a:lnTo>
                    <a:pt x="78258" y="714465"/>
                  </a:lnTo>
                  <a:lnTo>
                    <a:pt x="104637" y="749743"/>
                  </a:lnTo>
                  <a:lnTo>
                    <a:pt x="134213" y="782286"/>
                  </a:lnTo>
                  <a:lnTo>
                    <a:pt x="166754" y="811863"/>
                  </a:lnTo>
                  <a:lnTo>
                    <a:pt x="202030" y="838243"/>
                  </a:lnTo>
                  <a:lnTo>
                    <a:pt x="239812" y="861197"/>
                  </a:lnTo>
                  <a:lnTo>
                    <a:pt x="279869" y="880494"/>
                  </a:lnTo>
                  <a:lnTo>
                    <a:pt x="321970" y="895903"/>
                  </a:lnTo>
                  <a:lnTo>
                    <a:pt x="365885" y="907196"/>
                  </a:lnTo>
                  <a:lnTo>
                    <a:pt x="411384" y="914140"/>
                  </a:lnTo>
                  <a:lnTo>
                    <a:pt x="458237" y="916506"/>
                  </a:lnTo>
                  <a:lnTo>
                    <a:pt x="505092" y="914140"/>
                  </a:lnTo>
                  <a:lnTo>
                    <a:pt x="550593" y="907196"/>
                  </a:lnTo>
                  <a:lnTo>
                    <a:pt x="594510" y="895903"/>
                  </a:lnTo>
                  <a:lnTo>
                    <a:pt x="636613" y="880494"/>
                  </a:lnTo>
                  <a:lnTo>
                    <a:pt x="676671" y="861197"/>
                  </a:lnTo>
                  <a:lnTo>
                    <a:pt x="714455" y="838243"/>
                  </a:lnTo>
                  <a:lnTo>
                    <a:pt x="749733" y="811863"/>
                  </a:lnTo>
                  <a:lnTo>
                    <a:pt x="782275" y="782286"/>
                  </a:lnTo>
                  <a:lnTo>
                    <a:pt x="811852" y="749743"/>
                  </a:lnTo>
                  <a:lnTo>
                    <a:pt x="838233" y="714465"/>
                  </a:lnTo>
                  <a:lnTo>
                    <a:pt x="861186" y="676682"/>
                  </a:lnTo>
                  <a:lnTo>
                    <a:pt x="880483" y="636623"/>
                  </a:lnTo>
                  <a:lnTo>
                    <a:pt x="895893" y="594520"/>
                  </a:lnTo>
                  <a:lnTo>
                    <a:pt x="907185" y="550603"/>
                  </a:lnTo>
                  <a:lnTo>
                    <a:pt x="914129" y="505102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6" y="239820"/>
                  </a:lnTo>
                  <a:lnTo>
                    <a:pt x="838233" y="202037"/>
                  </a:lnTo>
                  <a:lnTo>
                    <a:pt x="811852" y="166760"/>
                  </a:lnTo>
                  <a:lnTo>
                    <a:pt x="782275" y="134218"/>
                  </a:lnTo>
                  <a:lnTo>
                    <a:pt x="749733" y="104642"/>
                  </a:lnTo>
                  <a:lnTo>
                    <a:pt x="714455" y="78262"/>
                  </a:lnTo>
                  <a:lnTo>
                    <a:pt x="676671" y="55308"/>
                  </a:lnTo>
                  <a:lnTo>
                    <a:pt x="636613" y="36011"/>
                  </a:lnTo>
                  <a:lnTo>
                    <a:pt x="594510" y="20602"/>
                  </a:lnTo>
                  <a:lnTo>
                    <a:pt x="550593" y="9310"/>
                  </a:lnTo>
                  <a:lnTo>
                    <a:pt x="505092" y="2365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  <p:sp>
          <p:nvSpPr>
            <p:cNvPr id="36" name="object 27">
              <a:extLst>
                <a:ext uri="{FF2B5EF4-FFF2-40B4-BE49-F238E27FC236}">
                  <a16:creationId xmlns:a16="http://schemas.microsoft.com/office/drawing/2014/main" id="{9985C4CA-CCC7-E74A-9BEA-06533447077A}"/>
                </a:ext>
              </a:extLst>
            </p:cNvPr>
            <p:cNvSpPr/>
            <p:nvPr/>
          </p:nvSpPr>
          <p:spPr>
            <a:xfrm>
              <a:off x="6139303" y="6236999"/>
              <a:ext cx="916940" cy="916940"/>
            </a:xfrm>
            <a:custGeom>
              <a:avLst/>
              <a:gdLst/>
              <a:ahLst/>
              <a:cxnLst/>
              <a:rect l="l" t="t" r="r" b="b"/>
              <a:pathLst>
                <a:path w="916940" h="916940">
                  <a:moveTo>
                    <a:pt x="458237" y="0"/>
                  </a:moveTo>
                  <a:lnTo>
                    <a:pt x="411384" y="2365"/>
                  </a:lnTo>
                  <a:lnTo>
                    <a:pt x="365885" y="9310"/>
                  </a:lnTo>
                  <a:lnTo>
                    <a:pt x="321970" y="20602"/>
                  </a:lnTo>
                  <a:lnTo>
                    <a:pt x="279869" y="36011"/>
                  </a:lnTo>
                  <a:lnTo>
                    <a:pt x="239812" y="55308"/>
                  </a:lnTo>
                  <a:lnTo>
                    <a:pt x="202030" y="78262"/>
                  </a:lnTo>
                  <a:lnTo>
                    <a:pt x="166754" y="104642"/>
                  </a:lnTo>
                  <a:lnTo>
                    <a:pt x="134213" y="134218"/>
                  </a:lnTo>
                  <a:lnTo>
                    <a:pt x="104637" y="166760"/>
                  </a:lnTo>
                  <a:lnTo>
                    <a:pt x="78258" y="202037"/>
                  </a:lnTo>
                  <a:lnTo>
                    <a:pt x="55306" y="239820"/>
                  </a:lnTo>
                  <a:lnTo>
                    <a:pt x="36010" y="279877"/>
                  </a:lnTo>
                  <a:lnTo>
                    <a:pt x="20601" y="321979"/>
                  </a:lnTo>
                  <a:lnTo>
                    <a:pt x="9309" y="365895"/>
                  </a:lnTo>
                  <a:lnTo>
                    <a:pt x="2365" y="411394"/>
                  </a:lnTo>
                  <a:lnTo>
                    <a:pt x="0" y="458247"/>
                  </a:lnTo>
                  <a:lnTo>
                    <a:pt x="2365" y="505100"/>
                  </a:lnTo>
                  <a:lnTo>
                    <a:pt x="9309" y="550600"/>
                  </a:lnTo>
                  <a:lnTo>
                    <a:pt x="20601" y="594515"/>
                  </a:lnTo>
                  <a:lnTo>
                    <a:pt x="36010" y="636617"/>
                  </a:lnTo>
                  <a:lnTo>
                    <a:pt x="55306" y="676675"/>
                  </a:lnTo>
                  <a:lnTo>
                    <a:pt x="78258" y="714457"/>
                  </a:lnTo>
                  <a:lnTo>
                    <a:pt x="104637" y="749735"/>
                  </a:lnTo>
                  <a:lnTo>
                    <a:pt x="134213" y="782277"/>
                  </a:lnTo>
                  <a:lnTo>
                    <a:pt x="166754" y="811853"/>
                  </a:lnTo>
                  <a:lnTo>
                    <a:pt x="202030" y="838233"/>
                  </a:lnTo>
                  <a:lnTo>
                    <a:pt x="239812" y="861187"/>
                  </a:lnTo>
                  <a:lnTo>
                    <a:pt x="279869" y="880483"/>
                  </a:lnTo>
                  <a:lnTo>
                    <a:pt x="321970" y="895893"/>
                  </a:lnTo>
                  <a:lnTo>
                    <a:pt x="365885" y="907185"/>
                  </a:lnTo>
                  <a:lnTo>
                    <a:pt x="411384" y="914129"/>
                  </a:lnTo>
                  <a:lnTo>
                    <a:pt x="458237" y="916495"/>
                  </a:lnTo>
                  <a:lnTo>
                    <a:pt x="505092" y="914129"/>
                  </a:lnTo>
                  <a:lnTo>
                    <a:pt x="550593" y="907185"/>
                  </a:lnTo>
                  <a:lnTo>
                    <a:pt x="594510" y="895893"/>
                  </a:lnTo>
                  <a:lnTo>
                    <a:pt x="636613" y="880483"/>
                  </a:lnTo>
                  <a:lnTo>
                    <a:pt x="676671" y="861187"/>
                  </a:lnTo>
                  <a:lnTo>
                    <a:pt x="714455" y="838233"/>
                  </a:lnTo>
                  <a:lnTo>
                    <a:pt x="749733" y="811853"/>
                  </a:lnTo>
                  <a:lnTo>
                    <a:pt x="782275" y="782277"/>
                  </a:lnTo>
                  <a:lnTo>
                    <a:pt x="811852" y="749735"/>
                  </a:lnTo>
                  <a:lnTo>
                    <a:pt x="838233" y="714457"/>
                  </a:lnTo>
                  <a:lnTo>
                    <a:pt x="861186" y="676675"/>
                  </a:lnTo>
                  <a:lnTo>
                    <a:pt x="880483" y="636617"/>
                  </a:lnTo>
                  <a:lnTo>
                    <a:pt x="895893" y="594515"/>
                  </a:lnTo>
                  <a:lnTo>
                    <a:pt x="907185" y="550600"/>
                  </a:lnTo>
                  <a:lnTo>
                    <a:pt x="914129" y="505100"/>
                  </a:lnTo>
                  <a:lnTo>
                    <a:pt x="916495" y="458247"/>
                  </a:lnTo>
                  <a:lnTo>
                    <a:pt x="914129" y="411394"/>
                  </a:lnTo>
                  <a:lnTo>
                    <a:pt x="907185" y="365895"/>
                  </a:lnTo>
                  <a:lnTo>
                    <a:pt x="895893" y="321979"/>
                  </a:lnTo>
                  <a:lnTo>
                    <a:pt x="880483" y="279877"/>
                  </a:lnTo>
                  <a:lnTo>
                    <a:pt x="861186" y="239820"/>
                  </a:lnTo>
                  <a:lnTo>
                    <a:pt x="838233" y="202037"/>
                  </a:lnTo>
                  <a:lnTo>
                    <a:pt x="811852" y="166760"/>
                  </a:lnTo>
                  <a:lnTo>
                    <a:pt x="782275" y="134218"/>
                  </a:lnTo>
                  <a:lnTo>
                    <a:pt x="749733" y="104642"/>
                  </a:lnTo>
                  <a:lnTo>
                    <a:pt x="714455" y="78262"/>
                  </a:lnTo>
                  <a:lnTo>
                    <a:pt x="676671" y="55308"/>
                  </a:lnTo>
                  <a:lnTo>
                    <a:pt x="636613" y="36011"/>
                  </a:lnTo>
                  <a:lnTo>
                    <a:pt x="594510" y="20602"/>
                  </a:lnTo>
                  <a:lnTo>
                    <a:pt x="550593" y="9310"/>
                  </a:lnTo>
                  <a:lnTo>
                    <a:pt x="505092" y="2365"/>
                  </a:lnTo>
                  <a:lnTo>
                    <a:pt x="458237" y="0"/>
                  </a:lnTo>
                  <a:close/>
                </a:path>
              </a:pathLst>
            </a:custGeom>
            <a:solidFill>
              <a:srgbClr val="6477BA">
                <a:alpha val="10000"/>
              </a:srgbClr>
            </a:solidFill>
          </p:spPr>
          <p:txBody>
            <a:bodyPr wrap="square" lIns="0" tIns="0" rIns="0" bIns="0" rtlCol="0"/>
            <a:lstStyle/>
            <a:p>
              <a:endParaRPr sz="7259" dirty="0">
                <a:noFill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BADFD991-F192-DB45-BB35-3DAD3C63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931653"/>
            <a:ext cx="4074863" cy="5097672"/>
          </a:xfrm>
        </p:spPr>
        <p:txBody>
          <a:bodyPr lIns="0" anchor="ctr">
            <a:normAutofit/>
          </a:bodyPr>
          <a:lstStyle>
            <a:lvl1pPr>
              <a:defRPr sz="3500" b="1" i="0" cap="all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6A0D09E-E122-6245-AD09-E93BF4874FC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554912" y="957262"/>
            <a:ext cx="6432300" cy="3948113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b="1" i="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15876" indent="0">
              <a:lnSpc>
                <a:spcPct val="120000"/>
              </a:lnSpc>
              <a:buNone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685855" indent="-223856">
              <a:lnSpc>
                <a:spcPct val="120000"/>
              </a:lnSpc>
              <a:buClr>
                <a:schemeClr val="accent2"/>
              </a:buClr>
              <a:buSzPct val="120000"/>
              <a:buFont typeface="Arial" panose="020B0604020202020204" pitchFamily="34" charset="0"/>
              <a:buChar char="•"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200246" indent="-274660">
              <a:lnSpc>
                <a:spcPct val="120000"/>
              </a:lnSpc>
              <a:buClr>
                <a:schemeClr val="accent2"/>
              </a:buClr>
              <a:buFont typeface="Courier New" panose="02070309020205020404" pitchFamily="49" charset="0"/>
              <a:buChar char="o"/>
              <a:tabLst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1828946" indent="0">
              <a:lnSpc>
                <a:spcPct val="120000"/>
              </a:lnSpc>
              <a:buNone/>
              <a:defRPr sz="2400" b="0" i="0">
                <a:solidFill>
                  <a:srgbClr val="000000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EB576-561B-A74A-A7A7-480D31B5E6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224" y="266914"/>
            <a:ext cx="454143" cy="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5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F2EC8-15F5-0941-ABBC-2EC97DE4B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0" tIns="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34AFE-C45D-D240-AA57-B1E654085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7" r:id="rId12"/>
  </p:sldLayoutIdLst>
  <p:txStyles>
    <p:titleStyle>
      <a:lvl1pPr algn="l" defTabSz="914473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18" indent="-228618" algn="l" defTabSz="914473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55" indent="-228618" algn="l" defTabSz="914473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91" indent="-228618" algn="l" defTabSz="914473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328" indent="-228618" algn="l" defTabSz="914473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565" indent="-228618" algn="l" defTabSz="914473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801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8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4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1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7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6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9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6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3FDA-673F-F035-D32A-32C419F7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99" y="1019903"/>
            <a:ext cx="9884229" cy="253319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HK Grotesk Pro" panose="00000800000000000000" pitchFamily="2" charset="0"/>
                <a:ea typeface="Karla" pitchFamily="2" charset="0"/>
                <a:cs typeface="Poppins" panose="00000800000000000000" pitchFamily="2" charset="0"/>
              </a:rPr>
              <a:t>Cholera Forecasting Progress update</a:t>
            </a:r>
            <a:endParaRPr lang="LID4096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7C803A-4CBF-30B8-9956-01247995A588}"/>
              </a:ext>
            </a:extLst>
          </p:cNvPr>
          <p:cNvSpPr txBox="1"/>
          <p:nvPr/>
        </p:nvSpPr>
        <p:spPr>
          <a:xfrm>
            <a:off x="1168052" y="4600276"/>
            <a:ext cx="60939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HK Grotesk Pro" panose="00000800000000000000" pitchFamily="2" charset="0"/>
                <a:ea typeface="Karla" pitchFamily="2" charset="0"/>
                <a:cs typeface="Poppins" panose="00000800000000000000" pitchFamily="2" charset="0"/>
              </a:rPr>
              <a:t>October 2024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  <a:latin typeface="HK Grotesk Pro" panose="00000800000000000000" pitchFamily="2" charset="0"/>
                <a:ea typeface="Karla" pitchFamily="2" charset="0"/>
                <a:cs typeface="Poppins" panose="00000800000000000000" pitchFamily="2" charset="0"/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HK Grotesk Pro" panose="00000800000000000000" pitchFamily="2" charset="0"/>
                <a:ea typeface="Karla" pitchFamily="2" charset="0"/>
                <a:cs typeface="Poppins" panose="00000800000000000000" pitchFamily="2" charset="0"/>
              </a:rPr>
              <a:t>Sisay Wondaya, EPHI  </a:t>
            </a:r>
            <a:endParaRPr lang="en-KE" sz="3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23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BBBFB8-17B7-CB04-96CB-C429B44C3B02}"/>
              </a:ext>
            </a:extLst>
          </p:cNvPr>
          <p:cNvSpPr txBox="1"/>
          <p:nvPr/>
        </p:nvSpPr>
        <p:spPr>
          <a:xfrm>
            <a:off x="487458" y="1164134"/>
            <a:ext cx="393554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Forecast value for 20 randomly selected districts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This is the forecasted value after 8 weeks, ISO week 46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 Indicates 0 to 7 cases per district expected at week 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However, another week could have higher forecasted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134E7-9DF8-111B-C4E3-0F1A9889E6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19" r="26952"/>
          <a:stretch/>
        </p:blipFill>
        <p:spPr>
          <a:xfrm>
            <a:off x="4910456" y="1002082"/>
            <a:ext cx="7252118" cy="5957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5C77B2-638E-01C9-9EEE-8FCF01531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62574" cy="10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21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26079-9E0A-D9B1-E569-1BE92C08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73" y="3429000"/>
            <a:ext cx="5871713" cy="2959925"/>
          </a:xfrm>
        </p:spPr>
        <p:txBody>
          <a:bodyPr>
            <a:normAutofit/>
          </a:bodyPr>
          <a:lstStyle/>
          <a:p>
            <a:endParaRPr lang="en-US" sz="26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25397D"/>
              </a:solidFill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BB7E63-A1B3-C907-8698-15AD87A37F68}"/>
              </a:ext>
            </a:extLst>
          </p:cNvPr>
          <p:cNvSpPr txBox="1"/>
          <p:nvPr/>
        </p:nvSpPr>
        <p:spPr>
          <a:xfrm>
            <a:off x="269550" y="1144130"/>
            <a:ext cx="327531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800" dirty="0"/>
              <a:t>The case load distribution for 20 districts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800" dirty="0" err="1"/>
              <a:t>Argoba</a:t>
            </a:r>
            <a:r>
              <a:rPr lang="en-US" sz="2800" dirty="0"/>
              <a:t> and Mana </a:t>
            </a:r>
            <a:r>
              <a:rPr lang="en-US" sz="2800" dirty="0" err="1"/>
              <a:t>Meketewa</a:t>
            </a:r>
            <a:r>
              <a:rPr lang="en-US" sz="2800" dirty="0"/>
              <a:t> has higher forecasted case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800" dirty="0"/>
              <a:t>Most districts has shown only few </a:t>
            </a:r>
            <a:r>
              <a:rPr lang="en-US" sz="2800" dirty="0" err="1"/>
              <a:t>forcast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CCA5EC-3056-F716-DD7B-CA35B22FF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735" y="1144130"/>
            <a:ext cx="8465265" cy="57870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09C870-800C-73C1-BFAF-D5B4BB335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6" y="-3132"/>
            <a:ext cx="12162574" cy="114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18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B59B-488B-AAFD-F9B1-18163ECD7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729" y="681037"/>
            <a:ext cx="7990225" cy="759035"/>
          </a:xfrm>
        </p:spPr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Summary of update </a:t>
            </a:r>
            <a:endParaRPr lang="en-KE" dirty="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EF160-953D-3736-B26A-C11D9110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999" y="1825625"/>
            <a:ext cx="10683321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Among two options, the NB model performance found better (considering at majority of districts)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Tested for 20 randomly selected districts and performance is better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Forecasted for week 37- 52, min 0 &amp; max of 75 forecasted cases across the 20 districts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K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0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26079-9E0A-D9B1-E569-1BE92C08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73" y="3429000"/>
            <a:ext cx="5871713" cy="2959925"/>
          </a:xfrm>
        </p:spPr>
        <p:txBody>
          <a:bodyPr>
            <a:normAutofit/>
          </a:bodyPr>
          <a:lstStyle/>
          <a:p>
            <a:endParaRPr lang="en-US" sz="26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25397D"/>
              </a:solidFill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5E04D-28A8-F5BF-6B44-A973A6CC1EE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43663" y="106431"/>
            <a:ext cx="11355410" cy="67018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5397D"/>
                </a:solidFill>
                <a:cs typeface="Arial" panose="020B0604020202020204" pitchFamily="34" charset="0"/>
              </a:rPr>
              <a:t> Challenge &amp; Way Forward </a:t>
            </a:r>
            <a:endParaRPr lang="en-US" sz="2800" dirty="0">
              <a:solidFill>
                <a:srgbClr val="FF6600"/>
              </a:solidFill>
              <a:cs typeface="Arial" panose="020B0604020202020204" pitchFamily="34" charset="0"/>
            </a:endParaRPr>
          </a:p>
          <a:p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BF22B-2890-E32C-21DC-3F5EA9D01296}"/>
              </a:ext>
            </a:extLst>
          </p:cNvPr>
          <p:cNvSpPr txBox="1"/>
          <p:nvPr/>
        </p:nvSpPr>
        <p:spPr>
          <a:xfrm>
            <a:off x="839244" y="776614"/>
            <a:ext cx="11022904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200" dirty="0"/>
              <a:t>Some programming challenge still persist. </a:t>
            </a:r>
          </a:p>
          <a:p>
            <a:pPr algn="just"/>
            <a:r>
              <a:rPr lang="en-US" sz="3200" dirty="0" err="1"/>
              <a:t>E.g</a:t>
            </a:r>
            <a:r>
              <a:rPr lang="en-US" sz="3200" dirty="0"/>
              <a:t> the ZIF model extra zero parameter. Scale of the RR is the covariate plot not seems correct. </a:t>
            </a:r>
          </a:p>
          <a:p>
            <a:pPr algn="just"/>
            <a:r>
              <a:rPr lang="en-US" sz="3200" dirty="0"/>
              <a:t>However this don’t affect the brief template production, because we need the forecast case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/>
              <a:t> </a:t>
            </a:r>
            <a:r>
              <a:rPr lang="en-US" sz="3200" dirty="0"/>
              <a:t>Need to improve accuracy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/>
              <a:t>Scale up for the entire district (</a:t>
            </a:r>
            <a:r>
              <a:rPr lang="en-US" sz="3600" dirty="0">
                <a:solidFill>
                  <a:srgbClr val="FF6600"/>
                </a:solidFill>
              </a:rPr>
              <a:t>how?</a:t>
            </a:r>
            <a:r>
              <a:rPr lang="en-US" sz="3600" dirty="0"/>
              <a:t>)</a:t>
            </a:r>
          </a:p>
          <a:p>
            <a:pPr marL="1028671" lvl="1" indent="-571500" algn="just">
              <a:buFont typeface="Wingdings" panose="05000000000000000000" pitchFamily="2" charset="2"/>
              <a:buChar char="Ø"/>
            </a:pPr>
            <a:r>
              <a:rPr lang="en-US" sz="2800" dirty="0"/>
              <a:t>Look possible way (if any) to simplify shiny </a:t>
            </a:r>
          </a:p>
          <a:p>
            <a:pPr marL="1028671" lvl="1" indent="-571500" algn="just">
              <a:buFont typeface="Wingdings" panose="05000000000000000000" pitchFamily="2" charset="2"/>
              <a:buChar char="Ø"/>
            </a:pPr>
            <a:r>
              <a:rPr lang="en-US" sz="2800" dirty="0"/>
              <a:t>Work on server configuration </a:t>
            </a:r>
          </a:p>
          <a:p>
            <a:pPr marL="1028671" lvl="1" indent="-571500" algn="just">
              <a:buFont typeface="Wingdings" panose="05000000000000000000" pitchFamily="2" charset="2"/>
              <a:buChar char="Ø"/>
            </a:pPr>
            <a:r>
              <a:rPr lang="en-US" sz="2800" dirty="0"/>
              <a:t>Partitioned analysis (last option)   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3600" dirty="0"/>
              <a:t>Produce first draft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835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26079-9E0A-D9B1-E569-1BE92C08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73" y="3429000"/>
            <a:ext cx="5871713" cy="2959925"/>
          </a:xfrm>
        </p:spPr>
        <p:txBody>
          <a:bodyPr>
            <a:normAutofit/>
          </a:bodyPr>
          <a:lstStyle/>
          <a:p>
            <a:endParaRPr lang="en-US" sz="26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25397D"/>
              </a:solidFill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5E04D-28A8-F5BF-6B44-A973A6CC1EE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25397D"/>
                </a:solidFill>
                <a:cs typeface="Arial" panose="020B0604020202020204" pitchFamily="34" charset="0"/>
              </a:rPr>
              <a:t> </a:t>
            </a:r>
            <a:endParaRPr lang="en-US" sz="2400" dirty="0">
              <a:solidFill>
                <a:srgbClr val="FF6600"/>
              </a:solidFill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BF22B-2890-E32C-21DC-3F5EA9D01296}"/>
              </a:ext>
            </a:extLst>
          </p:cNvPr>
          <p:cNvSpPr txBox="1"/>
          <p:nvPr/>
        </p:nvSpPr>
        <p:spPr>
          <a:xfrm>
            <a:off x="1685766" y="2206328"/>
            <a:ext cx="88204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Question for discussion?  </a:t>
            </a:r>
          </a:p>
        </p:txBody>
      </p:sp>
    </p:spTree>
    <p:extLst>
      <p:ext uri="{BB962C8B-B14F-4D97-AF65-F5344CB8AC3E}">
        <p14:creationId xmlns:p14="http://schemas.microsoft.com/office/powerpoint/2010/main" val="2354192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B97EC2-5554-1752-9E15-F220A96A9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6927" y="1964872"/>
            <a:ext cx="7560000" cy="1464128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Thanks</a:t>
            </a:r>
            <a:endParaRPr lang="en-KE" sz="6600" dirty="0"/>
          </a:p>
        </p:txBody>
      </p:sp>
    </p:spTree>
    <p:extLst>
      <p:ext uri="{BB962C8B-B14F-4D97-AF65-F5344CB8AC3E}">
        <p14:creationId xmlns:p14="http://schemas.microsoft.com/office/powerpoint/2010/main" val="336238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26079-9E0A-D9B1-E569-1BE92C08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74" y="914400"/>
            <a:ext cx="4697822" cy="5474525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Model customization for cholera-specific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Cholera-Specific Features</a:t>
            </a:r>
            <a:r>
              <a:rPr lang="en-US" sz="2400" dirty="0">
                <a:solidFill>
                  <a:srgbClr val="002060"/>
                </a:solidFill>
              </a:rPr>
              <a:t>: </a:t>
            </a:r>
            <a:r>
              <a:rPr lang="en-US" sz="2400" b="0" dirty="0">
                <a:solidFill>
                  <a:srgbClr val="002060"/>
                </a:solidFill>
              </a:rPr>
              <a:t>Incorporated variables like Temp, rainfall, OCV %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Threshold</a:t>
            </a:r>
            <a:r>
              <a:rPr lang="en-US" sz="2400" b="0" dirty="0">
                <a:solidFill>
                  <a:srgbClr val="002060"/>
                </a:solidFill>
              </a:rPr>
              <a:t> : set the endemic channel to be 1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Model: </a:t>
            </a:r>
            <a:r>
              <a:rPr lang="en-US" sz="2400" b="0" dirty="0">
                <a:solidFill>
                  <a:srgbClr val="002060"/>
                </a:solidFill>
              </a:rPr>
              <a:t>Appropriate model  specification</a:t>
            </a:r>
            <a:r>
              <a:rPr lang="en-US" sz="2400" b="0" dirty="0">
                <a:solidFill>
                  <a:srgbClr val="002060"/>
                </a:solidFill>
                <a:sym typeface="Wingdings" panose="05000000000000000000" pitchFamily="2" charset="2"/>
              </a:rPr>
              <a:t> ZIF model </a:t>
            </a:r>
            <a:r>
              <a:rPr lang="en-US" sz="2400" b="0" dirty="0">
                <a:solidFill>
                  <a:srgbClr val="002060"/>
                </a:solidFill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Forecasted Value</a:t>
            </a:r>
            <a:r>
              <a:rPr lang="en-US" sz="2400" b="0" dirty="0">
                <a:solidFill>
                  <a:srgbClr val="002060"/>
                </a:solidFill>
              </a:rPr>
              <a:t>: Exportation of forecast value for cholera brief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5E04D-28A8-F5BF-6B44-A973A6CC1EE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25397D"/>
                </a:solidFill>
                <a:cs typeface="Arial" panose="020B0604020202020204" pitchFamily="34" charset="0"/>
              </a:rPr>
              <a:t> EWARS model customization 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FF41F-CEB6-E0C8-1DE1-47821478B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710" y="320845"/>
            <a:ext cx="3882708" cy="59526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E578AB-DD39-18A0-1F5A-B463C71AF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886" y="535260"/>
            <a:ext cx="3766713" cy="418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1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26079-9E0A-D9B1-E569-1BE92C08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74" y="517274"/>
            <a:ext cx="6168276" cy="5871651"/>
          </a:xfrm>
        </p:spPr>
        <p:txBody>
          <a:bodyPr>
            <a:normAutofit fontScale="92500"/>
          </a:bodyPr>
          <a:lstStyle/>
          <a:p>
            <a:endParaRPr lang="en-US" sz="26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25397D"/>
                </a:solidFill>
                <a:cs typeface="Arial" panose="020B0604020202020204" pitchFamily="34" charset="0"/>
              </a:rPr>
              <a:t>Collected from different sources</a:t>
            </a:r>
            <a:r>
              <a:rPr lang="en-US" b="0" dirty="0">
                <a:solidFill>
                  <a:srgbClr val="25397D"/>
                </a:solidFill>
                <a:cs typeface="Arial" panose="020B0604020202020204" pitchFamily="34" charset="0"/>
              </a:rPr>
              <a:t>: </a:t>
            </a:r>
            <a:r>
              <a:rPr lang="en-US" b="0" dirty="0">
                <a:solidFill>
                  <a:srgbClr val="FF6600"/>
                </a:solidFill>
                <a:cs typeface="Arial" panose="020B0604020202020204" pitchFamily="34" charset="0"/>
              </a:rPr>
              <a:t>Cholera unit, Metrology site, PHEM unit, Population data ESS, OCV %,…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5397D"/>
                </a:solidFill>
                <a:cs typeface="Arial" panose="020B0604020202020204" pitchFamily="34" charset="0"/>
              </a:rPr>
              <a:t>Data were not complete &amp; supposed to fill manually from google, Survey result, ESS,…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5397D"/>
                </a:solidFill>
                <a:cs typeface="Arial" panose="020B0604020202020204" pitchFamily="34" charset="0"/>
              </a:rPr>
              <a:t>Note that Met data is collected from Era5 weather data center</a:t>
            </a:r>
          </a:p>
          <a:p>
            <a:pPr marL="1143055" lvl="2" indent="-457200"/>
            <a:r>
              <a:rPr lang="en-US" b="0" i="0" dirty="0">
                <a:solidFill>
                  <a:srgbClr val="FF6600"/>
                </a:solidFill>
                <a:effectLst/>
                <a:latin typeface="Open Sans" panose="020B0606030504020204" pitchFamily="34" charset="0"/>
              </a:rPr>
              <a:t>Which is the European Centre for Medium-Range Weather Forecasts</a:t>
            </a:r>
            <a:r>
              <a:rPr lang="en-US" b="0" dirty="0">
                <a:solidFill>
                  <a:srgbClr val="FF6600"/>
                </a:solidFill>
                <a:cs typeface="Arial" panose="020B0604020202020204" pitchFamily="34" charset="0"/>
              </a:rPr>
              <a:t>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25397D"/>
              </a:solidFill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5E04D-28A8-F5BF-6B44-A973A6CC1EE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25397D"/>
                </a:solidFill>
                <a:cs typeface="Arial" panose="020B0604020202020204" pitchFamily="34" charset="0"/>
              </a:rPr>
              <a:t> Data collection 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1EDA4-33C3-1B7A-283B-D7F37BD67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650" y="517274"/>
            <a:ext cx="4410691" cy="2372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B22649-D12B-4689-6E51-C103AA5C9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650" y="3429000"/>
            <a:ext cx="3679199" cy="303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1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26079-9E0A-D9B1-E569-1BE92C08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74" y="517274"/>
            <a:ext cx="4710178" cy="5871651"/>
          </a:xfrm>
        </p:spPr>
        <p:txBody>
          <a:bodyPr>
            <a:normAutofit/>
          </a:bodyPr>
          <a:lstStyle/>
          <a:p>
            <a:endParaRPr lang="en-US" sz="26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5397D"/>
                </a:solidFill>
                <a:cs typeface="Arial" panose="020B0604020202020204" pitchFamily="34" charset="0"/>
              </a:rPr>
              <a:t>Together with Soo, we draft script for integration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dirty="0">
                <a:solidFill>
                  <a:srgbClr val="25397D"/>
                </a:solidFill>
                <a:cs typeface="Arial" panose="020B0604020202020204" pitchFamily="34" charset="0"/>
              </a:rPr>
              <a:t>However</a:t>
            </a:r>
            <a:r>
              <a:rPr lang="en-US" b="0" dirty="0">
                <a:solidFill>
                  <a:srgbClr val="25397D"/>
                </a:solidFill>
                <a:cs typeface="Arial" panose="020B0604020202020204" pitchFamily="34" charset="0"/>
              </a:rPr>
              <a:t>, further manual editing and cleaning was necessary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25397D"/>
                </a:solidFill>
                <a:cs typeface="Arial" panose="020B0604020202020204" pitchFamily="34" charset="0"/>
              </a:rPr>
              <a:t> Missing, unrealistic data, inconsistent population, two or more different value for single cell, …</a:t>
            </a:r>
            <a:r>
              <a:rPr lang="en-US" b="0" dirty="0" err="1">
                <a:solidFill>
                  <a:srgbClr val="25397D"/>
                </a:solidFill>
                <a:cs typeface="Arial" panose="020B0604020202020204" pitchFamily="34" charset="0"/>
              </a:rPr>
              <a:t>etc</a:t>
            </a:r>
            <a:r>
              <a:rPr lang="en-US" b="0" dirty="0">
                <a:solidFill>
                  <a:srgbClr val="25397D"/>
                </a:solidFill>
                <a:cs typeface="Arial" panose="020B0604020202020204" pitchFamily="34" charset="0"/>
              </a:rPr>
              <a:t>  </a:t>
            </a:r>
            <a:endParaRPr lang="en-US" sz="2800" b="0" dirty="0">
              <a:solidFill>
                <a:srgbClr val="25397D"/>
              </a:solidFill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5E04D-28A8-F5BF-6B44-A973A6CC1EE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25397D"/>
                </a:solidFill>
                <a:cs typeface="Arial" panose="020B0604020202020204" pitchFamily="34" charset="0"/>
              </a:rPr>
              <a:t> Data  integration &amp; cleaning 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9ADC2-55EB-7AA3-1C00-136EFF936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115" y="517274"/>
            <a:ext cx="3667637" cy="5830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D2D8E4-A9B6-6F20-6E0A-825B87048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1314" y="475737"/>
            <a:ext cx="4347049" cy="506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9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5E04D-28A8-F5BF-6B44-A973A6CC1EE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25397D"/>
                </a:solidFill>
                <a:cs typeface="Arial" panose="020B0604020202020204" pitchFamily="34" charset="0"/>
              </a:rPr>
              <a:t> … Final compiled retrospective data </a:t>
            </a:r>
          </a:p>
          <a:p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82DC5F-A0E0-8A61-7797-F71C49DD0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14" y="957649"/>
            <a:ext cx="10154997" cy="456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9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26079-9E0A-D9B1-E569-1BE92C08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73" y="517274"/>
            <a:ext cx="6403054" cy="5871651"/>
          </a:xfrm>
        </p:spPr>
        <p:txBody>
          <a:bodyPr>
            <a:normAutofit lnSpcReduction="10000"/>
          </a:bodyPr>
          <a:lstStyle/>
          <a:p>
            <a:endParaRPr lang="en-US" sz="2600" b="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</a:rPr>
              <a:t>Running the entire data found to be  computationally intensive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</a:rPr>
              <a:t>Mitigations taken</a:t>
            </a:r>
          </a:p>
          <a:p>
            <a:pPr marL="1143055" lvl="2" indent="-457200"/>
            <a:r>
              <a:rPr lang="en-US" dirty="0">
                <a:solidFill>
                  <a:srgbClr val="FF6600"/>
                </a:solidFill>
              </a:rPr>
              <a:t>install the WHO server, however, IT people unable to fix it </a:t>
            </a:r>
          </a:p>
          <a:p>
            <a:pPr marL="1143055" lvl="2" indent="-457200"/>
            <a:r>
              <a:rPr lang="en-US" dirty="0">
                <a:solidFill>
                  <a:srgbClr val="FF6600"/>
                </a:solidFill>
              </a:rPr>
              <a:t>Hosted on EPHI server, but the server has low capacity (low Core)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2"/>
                </a:solidFill>
              </a:rPr>
              <a:t>Tested on Sample districts </a:t>
            </a:r>
          </a:p>
          <a:p>
            <a:pPr marL="1143055" lvl="2" indent="-457200"/>
            <a:r>
              <a:rPr lang="en-US" dirty="0">
                <a:solidFill>
                  <a:srgbClr val="FF6600"/>
                </a:solidFill>
              </a:rPr>
              <a:t>5 districts from Amhara region</a:t>
            </a:r>
          </a:p>
          <a:p>
            <a:pPr marL="1143055" lvl="2" indent="-457200"/>
            <a:r>
              <a:rPr lang="en-US" dirty="0">
                <a:solidFill>
                  <a:srgbClr val="FF6600"/>
                </a:solidFill>
              </a:rPr>
              <a:t>Then scaled up to 65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2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5E04D-28A8-F5BF-6B44-A973A6CC1EEA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25397D"/>
                </a:solidFill>
                <a:cs typeface="Arial" panose="020B0604020202020204" pitchFamily="34" charset="0"/>
              </a:rPr>
              <a:t> Running Tool 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B7A08-AB1A-BA73-1D05-424588D4F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803" y="-202488"/>
            <a:ext cx="3679348" cy="2800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B87BC3-B970-04FF-A5A9-05A221DF1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985" y="1979881"/>
            <a:ext cx="5277587" cy="466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1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26079-9E0A-D9B1-E569-1BE92C08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73" y="517274"/>
            <a:ext cx="11121570" cy="5871651"/>
          </a:xfrm>
        </p:spPr>
        <p:txBody>
          <a:bodyPr>
            <a:normAutofit/>
          </a:bodyPr>
          <a:lstStyle/>
          <a:p>
            <a:endParaRPr lang="en-US" sz="26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25397D"/>
              </a:solidFill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35E04D-28A8-F5BF-6B44-A973A6CC1EE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608636" y="2046441"/>
            <a:ext cx="8647471" cy="257498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rgbClr val="25397D"/>
                </a:solidFill>
                <a:cs typeface="Arial" panose="020B0604020202020204" pitchFamily="34" charset="0"/>
              </a:rPr>
              <a:t>Success</a:t>
            </a:r>
          </a:p>
          <a:p>
            <a:pPr algn="ctr"/>
            <a:r>
              <a:rPr lang="en-US" sz="3600" dirty="0">
                <a:solidFill>
                  <a:srgbClr val="25397D"/>
                </a:solidFill>
                <a:cs typeface="Arial" panose="020B0604020202020204" pitchFamily="34" charset="0"/>
              </a:rPr>
              <a:t>Plots for the Cholera Brief 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0507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26079-9E0A-D9B1-E569-1BE92C08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373" y="517274"/>
            <a:ext cx="11121570" cy="5871651"/>
          </a:xfrm>
        </p:spPr>
        <p:txBody>
          <a:bodyPr>
            <a:normAutofit/>
          </a:bodyPr>
          <a:lstStyle/>
          <a:p>
            <a:endParaRPr lang="en-US" sz="2600" b="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dirty="0">
              <a:solidFill>
                <a:srgbClr val="25397D"/>
              </a:solidFill>
              <a:cs typeface="Arial" panose="020B0604020202020204" pitchFamily="34" charset="0"/>
            </a:endParaRPr>
          </a:p>
          <a:p>
            <a:endParaRPr lang="en-US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7BD538A8-D31A-0884-C1C6-CB1174572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9407432"/>
              </p:ext>
            </p:extLst>
          </p:nvPr>
        </p:nvGraphicFramePr>
        <p:xfrm>
          <a:off x="4246442" y="1184117"/>
          <a:ext cx="7851485" cy="5533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14F5FC9-3A5D-6342-8A5F-4A3FFBF31436}"/>
              </a:ext>
            </a:extLst>
          </p:cNvPr>
          <p:cNvSpPr txBox="1"/>
          <p:nvPr/>
        </p:nvSpPr>
        <p:spPr>
          <a:xfrm>
            <a:off x="314844" y="1332161"/>
            <a:ext cx="369560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over all cholera case (national) since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pick time was 2023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followed by 2020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2021-2022 was contained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red dot line indicates the simple linear forecast (EXCEL)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75ABBE-0C3E-4026-E66D-FC287B86A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9" y="-149569"/>
            <a:ext cx="1215961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5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C6596B-3254-7C8C-BCB4-3F1EB7CB6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096" y="1335140"/>
            <a:ext cx="7256904" cy="55228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A72722-C08F-5180-E09B-333525E3453D}"/>
              </a:ext>
            </a:extLst>
          </p:cNvPr>
          <p:cNvSpPr txBox="1"/>
          <p:nvPr/>
        </p:nvSpPr>
        <p:spPr>
          <a:xfrm>
            <a:off x="140202" y="1517942"/>
            <a:ext cx="445685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This is the cumulative cholera case distribution from 2020 to week 32, 2024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value ranges from 0 (light blue) to 3375 (dark red) 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A total of XXX districts with in XX regions affected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Max value =&gt; </a:t>
            </a:r>
            <a:r>
              <a:rPr lang="en-US" sz="2800" dirty="0" err="1"/>
              <a:t>Jigjiga</a:t>
            </a:r>
            <a:r>
              <a:rPr lang="en-US" sz="2800" dirty="0"/>
              <a:t> town followed by </a:t>
            </a:r>
            <a:r>
              <a:rPr lang="en-US" sz="2800" dirty="0" err="1"/>
              <a:t>Quara</a:t>
            </a:r>
            <a:r>
              <a:rPr lang="en-US" sz="2800" dirty="0"/>
              <a:t>  (2229)</a:t>
            </a:r>
            <a:r>
              <a:rPr lang="en-US" sz="1600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66E60A-3A69-5F92-F024-3F24D068A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6" y="0"/>
            <a:ext cx="12162574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64726"/>
      </p:ext>
    </p:extLst>
  </p:cSld>
  <p:clrMapOvr>
    <a:masterClrMapping/>
  </p:clrMapOvr>
</p:sld>
</file>

<file path=ppt/theme/theme1.xml><?xml version="1.0" encoding="utf-8"?>
<a:theme xmlns:a="http://schemas.openxmlformats.org/drawingml/2006/main" name="RTSL THEME">
  <a:themeElements>
    <a:clrScheme name="RTSL">
      <a:dk1>
        <a:srgbClr val="382886"/>
      </a:dk1>
      <a:lt1>
        <a:srgbClr val="FFFFFF"/>
      </a:lt1>
      <a:dk2>
        <a:srgbClr val="382886"/>
      </a:dk2>
      <a:lt2>
        <a:srgbClr val="E6E8F5"/>
      </a:lt2>
      <a:accent1>
        <a:srgbClr val="382886"/>
      </a:accent1>
      <a:accent2>
        <a:srgbClr val="6577BA"/>
      </a:accent2>
      <a:accent3>
        <a:srgbClr val="B2B1D9"/>
      </a:accent3>
      <a:accent4>
        <a:srgbClr val="E6E8F5"/>
      </a:accent4>
      <a:accent5>
        <a:srgbClr val="E3E7EE"/>
      </a:accent5>
      <a:accent6>
        <a:srgbClr val="F3775C"/>
      </a:accent6>
      <a:hlink>
        <a:srgbClr val="F3775C"/>
      </a:hlink>
      <a:folHlink>
        <a:srgbClr val="F3775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TSL THEME" id="{EFA86034-6E72-4806-BA6A-4E7FCBEB0603}" vid="{2416490F-1F63-4D02-8062-D30A747D74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3B71C273E20C4095B634201CDD2539" ma:contentTypeVersion="18" ma:contentTypeDescription="Create a new document." ma:contentTypeScope="" ma:versionID="6b58a82a045610acb01b87755339974e">
  <xsd:schema xmlns:xsd="http://www.w3.org/2001/XMLSchema" xmlns:xs="http://www.w3.org/2001/XMLSchema" xmlns:p="http://schemas.microsoft.com/office/2006/metadata/properties" xmlns:ns2="ca299543-0ab4-429f-8927-bf8e8716a0c2" xmlns:ns3="d27c8f07-e503-4122-80c5-e52ee84151d4" targetNamespace="http://schemas.microsoft.com/office/2006/metadata/properties" ma:root="true" ma:fieldsID="8098c86343095bdefec3f1d03f9ddde7" ns2:_="" ns3:_="">
    <xsd:import namespace="ca299543-0ab4-429f-8927-bf8e8716a0c2"/>
    <xsd:import namespace="d27c8f07-e503-4122-80c5-e52ee84151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299543-0ab4-429f-8927-bf8e8716a0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2f55c54-333a-4ed3-a999-6f0836af5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Comments" ma:index="24" nillable="true" ma:displayName="Comments" ma:format="Dropdown" ma:internalName="Comment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c8f07-e503-4122-80c5-e52ee84151d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94d5955-93c2-4535-8179-a5e838035f88}" ma:internalName="TaxCatchAll" ma:showField="CatchAllData" ma:web="d27c8f07-e503-4122-80c5-e52ee84151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a299543-0ab4-429f-8927-bf8e8716a0c2">
      <Terms xmlns="http://schemas.microsoft.com/office/infopath/2007/PartnerControls"/>
    </lcf76f155ced4ddcb4097134ff3c332f>
    <TaxCatchAll xmlns="d27c8f07-e503-4122-80c5-e52ee84151d4" xsi:nil="true"/>
    <SharedWithUsers xmlns="d27c8f07-e503-4122-80c5-e52ee84151d4">
      <UserInfo>
        <DisplayName/>
        <AccountId xsi:nil="true"/>
        <AccountType/>
      </UserInfo>
    </SharedWithUsers>
    <MediaLengthInSeconds xmlns="ca299543-0ab4-429f-8927-bf8e8716a0c2" xsi:nil="true"/>
    <Comments xmlns="ca299543-0ab4-429f-8927-bf8e8716a0c2" xsi:nil="true"/>
  </documentManagement>
</p:properties>
</file>

<file path=customXml/itemProps1.xml><?xml version="1.0" encoding="utf-8"?>
<ds:datastoreItem xmlns:ds="http://schemas.openxmlformats.org/officeDocument/2006/customXml" ds:itemID="{0A7DC5E1-E9BD-4FA4-9D7F-06320E94DD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299543-0ab4-429f-8927-bf8e8716a0c2"/>
    <ds:schemaRef ds:uri="d27c8f07-e503-4122-80c5-e52ee84151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AB0540-2397-49DF-A4CA-E19A04D8AE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184778-9504-464F-AC5C-A8379A3A9670}">
  <ds:schemaRefs>
    <ds:schemaRef ds:uri="http://purl.org/dc/elements/1.1/"/>
    <ds:schemaRef ds:uri="http://schemas.microsoft.com/office/2006/documentManagement/types"/>
    <ds:schemaRef ds:uri="http://www.w3.org/XML/1998/namespace"/>
    <ds:schemaRef ds:uri="ca299543-0ab4-429f-8927-bf8e8716a0c2"/>
    <ds:schemaRef ds:uri="http://schemas.microsoft.com/office/2006/metadata/properties"/>
    <ds:schemaRef ds:uri="http://purl.org/dc/dcmitype/"/>
    <ds:schemaRef ds:uri="http://purl.org/dc/terms/"/>
    <ds:schemaRef ds:uri="d27c8f07-e503-4122-80c5-e52ee84151d4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RTSL THEME</Template>
  <TotalTime>6591</TotalTime>
  <Words>537</Words>
  <Application>Microsoft Office PowerPoint</Application>
  <PresentationFormat>Widescreen</PresentationFormat>
  <Paragraphs>86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HK Grotesk Pro</vt:lpstr>
      <vt:lpstr>Open Sans</vt:lpstr>
      <vt:lpstr>Wingdings</vt:lpstr>
      <vt:lpstr>RTSL THEME</vt:lpstr>
      <vt:lpstr>Cholera Forecasting Progress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update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Situational Awareness</dc:title>
  <dc:creator>Lauren Brown</dc:creator>
  <cp:lastModifiedBy>sisay wondaya</cp:lastModifiedBy>
  <cp:revision>95</cp:revision>
  <dcterms:created xsi:type="dcterms:W3CDTF">2022-05-10T14:18:08Z</dcterms:created>
  <dcterms:modified xsi:type="dcterms:W3CDTF">2025-05-03T13:49:28Z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2022-05-10T14:18:08Z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762de5b4-45da-4234-a5e1-ee3e978f8a57</vt:lpwstr>
  </property>
  <property fmtid="{D5CDD505-2E9C-101B-9397-08002B2CF9AE}" pid="7" name="MSIP_Label_defa4170-0d19-0005-0004-bc88714345d2_ActionId">
    <vt:lpwstr>6a9f79de-d011-496d-80d0-ef2e5aac2727</vt:lpwstr>
  </property>
  <property fmtid="{D5CDD505-2E9C-101B-9397-08002B2CF9AE}" pid="8" name="MSIP_Label_defa4170-0d19-0005-0004-bc88714345d2_ContentBits">
    <vt:lpwstr>0</vt:lpwstr>
  </property>
  <property fmtid="{D5CDD505-2E9C-101B-9397-08002B2CF9AE}" pid="9" name="ContentTypeId">
    <vt:lpwstr>0x010100173B71C273E20C4095B634201CDD2539</vt:lpwstr>
  </property>
  <property fmtid="{D5CDD505-2E9C-101B-9397-08002B2CF9AE}" pid="10" name="_dlc_DocIdItemGuid">
    <vt:lpwstr>6a9c62fb-a2f9-4b4d-bbd8-8b24a250deb3</vt:lpwstr>
  </property>
  <property fmtid="{D5CDD505-2E9C-101B-9397-08002B2CF9AE}" pid="11" name="MediaServiceImageTags">
    <vt:lpwstr/>
  </property>
  <property fmtid="{D5CDD505-2E9C-101B-9397-08002B2CF9AE}" pid="12" name="Order">
    <vt:r8>43734400</vt:r8>
  </property>
  <property fmtid="{D5CDD505-2E9C-101B-9397-08002B2CF9AE}" pid="13" name="xd_Signature">
    <vt:bool>false</vt:bool>
  </property>
  <property fmtid="{D5CDD505-2E9C-101B-9397-08002B2CF9AE}" pid="14" name="xd_ProgID">
    <vt:lpwstr/>
  </property>
  <property fmtid="{D5CDD505-2E9C-101B-9397-08002B2CF9AE}" pid="15" name="_dlc_DocId">
    <vt:lpwstr>NHPQ3MU5UA3T-556370110-437344</vt:lpwstr>
  </property>
  <property fmtid="{D5CDD505-2E9C-101B-9397-08002B2CF9AE}" pid="16" name="ComplianceAssetId">
    <vt:lpwstr/>
  </property>
  <property fmtid="{D5CDD505-2E9C-101B-9397-08002B2CF9AE}" pid="17" name="TemplateUrl">
    <vt:lpwstr/>
  </property>
  <property fmtid="{D5CDD505-2E9C-101B-9397-08002B2CF9AE}" pid="18" name="_ExtendedDescription">
    <vt:lpwstr/>
  </property>
  <property fmtid="{D5CDD505-2E9C-101B-9397-08002B2CF9AE}" pid="19" name="TriggerFlowInfo">
    <vt:lpwstr/>
  </property>
  <property fmtid="{D5CDD505-2E9C-101B-9397-08002B2CF9AE}" pid="20" name="_dlc_DocIdUrl">
    <vt:lpwstr>https://resolvetosavelives.sharepoint.com/sites/RTSL-Data/_layouts/15/DocIdRedir.aspx?ID=NHPQ3MU5UA3T-556370110-437344, NHPQ3MU5UA3T-556370110-437344</vt:lpwstr>
  </property>
</Properties>
</file>