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notesMasterIdLst>
    <p:notesMasterId r:id="rId11"/>
  </p:notesMasterIdLst>
  <p:sldIdLst>
    <p:sldId id="256" r:id="rId2"/>
    <p:sldId id="284" r:id="rId3"/>
    <p:sldId id="257" r:id="rId4"/>
    <p:sldId id="261" r:id="rId5"/>
    <p:sldId id="258" r:id="rId6"/>
    <p:sldId id="262" r:id="rId7"/>
    <p:sldId id="266" r:id="rId8"/>
    <p:sldId id="279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500" autoAdjust="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F1CFE-D682-488A-92CC-A9FEB0AF692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F0A8F-196C-438F-BA5D-9F0E0DFF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7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0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7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96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5464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7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034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3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69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1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5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61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24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9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2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50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AEA1-0E28-4931-8785-278C14BD5B33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6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9DAEA1-0E28-4931-8785-278C14BD5B33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FFFF13-23D1-450D-9403-51CC698C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9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  <p:sldLayoutId id="21474840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AFF3-A151-40F9-93C2-146C8D21A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548" y="252351"/>
            <a:ext cx="9144000" cy="3003612"/>
          </a:xfrm>
        </p:spPr>
        <p:txBody>
          <a:bodyPr/>
          <a:lstStyle/>
          <a:p>
            <a:r>
              <a:rPr lang="en-US" b="1" dirty="0"/>
              <a:t>Safe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0EA0E-6D0C-4066-A8C1-C8F162DAE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1160" y="3602038"/>
            <a:ext cx="9144000" cy="1919873"/>
          </a:xfrm>
        </p:spPr>
        <p:txBody>
          <a:bodyPr>
            <a:normAutofit/>
          </a:bodyPr>
          <a:lstStyle/>
          <a:p>
            <a:r>
              <a:rPr lang="en-US" b="1" dirty="0"/>
              <a:t>A visualization of crime vs home values in the Dallas county</a:t>
            </a:r>
          </a:p>
          <a:p>
            <a:endParaRPr lang="en-US" b="1" dirty="0"/>
          </a:p>
          <a:p>
            <a:pPr algn="r"/>
            <a:r>
              <a:rPr lang="en-US" b="1" dirty="0"/>
              <a:t>Gael, Lori, </a:t>
            </a:r>
            <a:r>
              <a:rPr lang="en-US" b="1" dirty="0" err="1"/>
              <a:t>Sisay</a:t>
            </a:r>
            <a:r>
              <a:rPr lang="en-US" b="1" dirty="0"/>
              <a:t>, Sujita, Van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688A1-4D0B-4B00-8919-701DD2E50122}"/>
              </a:ext>
            </a:extLst>
          </p:cNvPr>
          <p:cNvSpPr txBox="1"/>
          <p:nvPr/>
        </p:nvSpPr>
        <p:spPr>
          <a:xfrm>
            <a:off x="9623394" y="5646198"/>
            <a:ext cx="214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June 21, 2019</a:t>
            </a:r>
          </a:p>
        </p:txBody>
      </p:sp>
    </p:spTree>
    <p:extLst>
      <p:ext uri="{BB962C8B-B14F-4D97-AF65-F5344CB8AC3E}">
        <p14:creationId xmlns:p14="http://schemas.microsoft.com/office/powerpoint/2010/main" val="84020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4DE2-497C-4D69-B0A7-0B1EED46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2" y="4661277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0D0E-72D0-4394-97E4-3ECB813C7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2" y="477132"/>
            <a:ext cx="10515600" cy="4121502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Data Sources </a:t>
            </a:r>
          </a:p>
          <a:p>
            <a:r>
              <a:rPr lang="en-US" dirty="0"/>
              <a:t>Data used</a:t>
            </a:r>
          </a:p>
          <a:p>
            <a:r>
              <a:rPr lang="en-US" dirty="0"/>
              <a:t>Technology used</a:t>
            </a:r>
          </a:p>
          <a:p>
            <a:r>
              <a:rPr lang="en-US" dirty="0"/>
              <a:t>Limitation of data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756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6" y="4723370"/>
            <a:ext cx="10515600" cy="1232766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36" y="318118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/>
              <a:t>Create  a map of crime in Dallas county.</a:t>
            </a:r>
          </a:p>
          <a:p>
            <a:r>
              <a:rPr lang="en-US" dirty="0"/>
              <a:t>Layer a map of median household income.</a:t>
            </a:r>
          </a:p>
          <a:p>
            <a:r>
              <a:rPr lang="en-US" dirty="0"/>
              <a:t>Explore if there is any relationship between median household </a:t>
            </a:r>
          </a:p>
          <a:p>
            <a:pPr marL="0" indent="0">
              <a:buNone/>
            </a:pPr>
            <a:r>
              <a:rPr lang="en-US" dirty="0"/>
              <a:t>	Income, home values and number of crimes.  </a:t>
            </a:r>
          </a:p>
        </p:txBody>
      </p:sp>
    </p:spTree>
    <p:extLst>
      <p:ext uri="{BB962C8B-B14F-4D97-AF65-F5344CB8AC3E}">
        <p14:creationId xmlns:p14="http://schemas.microsoft.com/office/powerpoint/2010/main" val="122191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API calls to collect data.</a:t>
            </a:r>
          </a:p>
          <a:p>
            <a:pPr lvl="0"/>
            <a:r>
              <a:rPr lang="en-US" dirty="0"/>
              <a:t>Jupiter notebook to manipulate data.</a:t>
            </a:r>
          </a:p>
          <a:p>
            <a:pPr lvl="0"/>
            <a:r>
              <a:rPr lang="en-US" dirty="0"/>
              <a:t>MongoDB and plotly.js for website rendering.</a:t>
            </a:r>
          </a:p>
          <a:p>
            <a:pPr lvl="0"/>
            <a:r>
              <a:rPr lang="en-US" dirty="0"/>
              <a:t>Git Hub as a repository to store analysis and reports.</a:t>
            </a:r>
          </a:p>
        </p:txBody>
      </p:sp>
    </p:spTree>
    <p:extLst>
      <p:ext uri="{BB962C8B-B14F-4D97-AF65-F5344CB8AC3E}">
        <p14:creationId xmlns:p14="http://schemas.microsoft.com/office/powerpoint/2010/main" val="200941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Zillow.com</a:t>
            </a:r>
          </a:p>
          <a:p>
            <a:pPr lvl="0"/>
            <a:r>
              <a:rPr lang="en-US" dirty="0"/>
              <a:t>City-data.com</a:t>
            </a:r>
          </a:p>
          <a:p>
            <a:pPr lvl="0"/>
            <a:r>
              <a:rPr lang="en-US" dirty="0"/>
              <a:t>Dallasopendata.com</a:t>
            </a:r>
          </a:p>
          <a:p>
            <a:pPr lvl="0"/>
            <a:r>
              <a:rPr lang="en-US" dirty="0"/>
              <a:t>Geocode.io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8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6519"/>
            <a:ext cx="10515600" cy="9556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Limitations of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6D23-33ED-4A20-94C0-0DE05B6D7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702144"/>
            <a:ext cx="10515600" cy="4714376"/>
          </a:xfrm>
        </p:spPr>
        <p:txBody>
          <a:bodyPr>
            <a:normAutofit/>
          </a:bodyPr>
          <a:lstStyle/>
          <a:p>
            <a:r>
              <a:rPr lang="en-US" dirty="0"/>
              <a:t>Finding latitude and longitude.</a:t>
            </a:r>
          </a:p>
          <a:p>
            <a:r>
              <a:rPr lang="en-US" dirty="0"/>
              <a:t>Cleaning up street addresses.</a:t>
            </a:r>
          </a:p>
          <a:p>
            <a:r>
              <a:rPr lang="en-US" dirty="0"/>
              <a:t>Obtaining dataset for the same year.</a:t>
            </a:r>
          </a:p>
          <a:p>
            <a:r>
              <a:rPr lang="en-US" dirty="0"/>
              <a:t>Converting XML data to json for Zillow data.</a:t>
            </a:r>
          </a:p>
          <a:p>
            <a:r>
              <a:rPr lang="en-US" dirty="0"/>
              <a:t>Using 10 cities in Dallas County.</a:t>
            </a:r>
          </a:p>
          <a:p>
            <a:r>
              <a:rPr lang="en-US" dirty="0"/>
              <a:t>Change data sources several times due to issues with finding what we needed .</a:t>
            </a:r>
          </a:p>
          <a:p>
            <a:r>
              <a:rPr lang="en-US" dirty="0"/>
              <a:t>Using different browsers.</a:t>
            </a:r>
          </a:p>
        </p:txBody>
      </p:sp>
    </p:spTree>
    <p:extLst>
      <p:ext uri="{BB962C8B-B14F-4D97-AF65-F5344CB8AC3E}">
        <p14:creationId xmlns:p14="http://schemas.microsoft.com/office/powerpoint/2010/main" val="403874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could we change?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DCB95-C112-4B06-A3F5-9F81AFAAA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702144"/>
            <a:ext cx="9504285" cy="3656792"/>
          </a:xfrm>
        </p:spPr>
        <p:txBody>
          <a:bodyPr>
            <a:normAutofit/>
          </a:bodyPr>
          <a:lstStyle/>
          <a:p>
            <a:r>
              <a:rPr lang="en-US" dirty="0"/>
              <a:t>Add all the indexes.</a:t>
            </a:r>
          </a:p>
          <a:p>
            <a:r>
              <a:rPr lang="en-US" dirty="0"/>
              <a:t>Present in one file.</a:t>
            </a:r>
          </a:p>
          <a:p>
            <a:r>
              <a:rPr lang="en-US" dirty="0"/>
              <a:t>Add additional details to the crime chart.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018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Concentration of crime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C6B1C-52D7-44B1-93BF-72C4770D5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44" y="330419"/>
            <a:ext cx="5805770" cy="41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0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756E-7C80-48AB-89AB-BF520B84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02" y="4913460"/>
            <a:ext cx="8534400" cy="1507067"/>
          </a:xfrm>
        </p:spPr>
        <p:txBody>
          <a:bodyPr/>
          <a:lstStyle/>
          <a:p>
            <a:r>
              <a:rPr lang="en-US" b="1" dirty="0"/>
              <a:t>Home values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097BF-E680-468B-9D88-9BB3F2118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78" y="211545"/>
            <a:ext cx="6302328" cy="49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536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156</TotalTime>
  <Words>194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Slice</vt:lpstr>
      <vt:lpstr>Safe neighborhood</vt:lpstr>
      <vt:lpstr>Agenda</vt:lpstr>
      <vt:lpstr>Introduction</vt:lpstr>
      <vt:lpstr>Methodology </vt:lpstr>
      <vt:lpstr>Resources</vt:lpstr>
      <vt:lpstr>Limitations of data </vt:lpstr>
      <vt:lpstr>What could we change? </vt:lpstr>
      <vt:lpstr>Concentration of crime</vt:lpstr>
      <vt:lpstr>Home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CitationPy</dc:title>
  <dc:creator>Dywayne Walker</dc:creator>
  <cp:lastModifiedBy>Sujita Kapali</cp:lastModifiedBy>
  <cp:revision>25</cp:revision>
  <dcterms:created xsi:type="dcterms:W3CDTF">2019-03-30T03:39:12Z</dcterms:created>
  <dcterms:modified xsi:type="dcterms:W3CDTF">2019-06-22T15:01:54Z</dcterms:modified>
</cp:coreProperties>
</file>