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Lustria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HHm0v/3rc81BxcOZHPYaV3LI7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Lustria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italic.fntdata"/><Relationship Id="rId12" Type="http://schemas.openxmlformats.org/officeDocument/2006/relationships/slide" Target="slides/slide8.xml"/><Relationship Id="rId34" Type="http://schemas.openxmlformats.org/officeDocument/2006/relationships/font" Target="fonts/Raleway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adfa34e83_0_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1adfa34e83_0_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1adfa34e83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1adfa34e83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1adfa34e83_0_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11adfa34e83_0_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11adfa34e83_0_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1adfa34e83_0_6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1adfa34e83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1adfa34e83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11adfa34e83_0_68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1adfa34e83_0_68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1adfa34e83_0_6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dfa34e83_0_7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adfa34e83_0_77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11adfa34e83_0_77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5" name="Google Shape;85;g11adfa34e83_0_77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1adfa34e83_0_77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1adfa34e83_0_77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1adfa34e83_0_1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1adfa34e83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1adfa34e83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11adfa34e83_0_12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1adfa34e83_0_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adfa34e83_0_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11adfa34e83_0_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1adfa34e83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1adfa34e83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11adfa34e83_0_1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11adfa34e83_0_18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1adfa34e83_0_1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adfa34e83_0_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11adfa34e83_0_2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1adfa34e83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1adfa34e83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11adfa34e83_0_2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11adfa34e83_0_26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11adfa34e83_0_26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11adfa34e83_0_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1adfa34e83_0_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11adfa34e83_0_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1adfa34e83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1adfa34e83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1adfa34e83_0_3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11adfa34e83_0_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dfa34e83_0_4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11adfa34e83_0_4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1adfa34e83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1adfa34e83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1adfa34e83_0_42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11adfa34e83_0_42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1adfa34e83_0_4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1adfa34e83_0_5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1adfa34e83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1adfa34e83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1adfa34e83_0_50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1adfa34e83_0_5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dfa34e83_0_5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11adfa34e83_0_5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1adfa34e83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1adfa34e83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1adfa34e83_0_56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11adfa34e83_0_56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11adfa34e83_0_56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11adfa34e83_0_5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dfa34e83_0_65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11adfa34e83_0_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adfa34e83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1adfa34e83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1adfa34e83_0_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inN8seMm7U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caelum.com.br/apostila/apostila-python-orientacao-a-objetos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pt-BR"/>
              <a:t>Introdução à Programação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Profª Gizele Abdon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Materiais Necessários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Você deverá ter acesso a um computador ou celular.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Para criar um programa, utilizamos um editor de texto ou programa específico para a escrita dos códigos.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Nesse caso: Um programa chamado compilador. O compilador transforma o código em um programa executável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Usar o notebook do Google : Colab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COLABORATORY</a:t>
            </a:r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O que é o Colaboratory?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Colaboratory ou "Colab" permite escrever código Python no seu navegador, com: 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/>
              <a:t>Nenhuma configuração necessária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/>
              <a:t>Acesso gratuito a GPUs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/>
              <a:t>Compartilhamento fácil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/>
              <a:t>Você pode ser um </a:t>
            </a:r>
            <a:r>
              <a:rPr b="1" lang="pt-BR"/>
              <a:t>estudante</a:t>
            </a:r>
            <a:r>
              <a:rPr lang="pt-BR"/>
              <a:t>, um </a:t>
            </a:r>
            <a:r>
              <a:rPr b="1" lang="pt-BR"/>
              <a:t>cientista de dados</a:t>
            </a:r>
            <a:r>
              <a:rPr lang="pt-BR"/>
              <a:t> ou um </a:t>
            </a:r>
            <a:r>
              <a:rPr b="1" lang="pt-BR"/>
              <a:t>pesquisador de IA</a:t>
            </a:r>
            <a:r>
              <a:rPr lang="pt-BR"/>
              <a:t>, o Colab pode facilitar seu trabalho. Assista ao vídeo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Introdução ao Colab</a:t>
            </a:r>
            <a:r>
              <a:rPr lang="pt-BR"/>
              <a:t> para saber mais ou simplesmente comece a usá-lo abaixo!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Fonte: Google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1ª Tarefa 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Acessar o colab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Ler os primeiros passos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O que eu preciso fazer para me dar bem?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12667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Leia os materiais com frequência.</a:t>
            </a:r>
            <a:endParaRPr/>
          </a:p>
          <a:p>
            <a:pPr indent="-312667" lvl="0" marL="342900" rtl="0" algn="l">
              <a:spcBef>
                <a:spcPts val="97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Faça e implemente as listas de exercícios.</a:t>
            </a:r>
            <a:endParaRPr/>
          </a:p>
          <a:p>
            <a:pPr indent="0" lvl="0" marL="0" rtl="0" algn="l">
              <a:spcBef>
                <a:spcPts val="1488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88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88"/>
              </a:spcBef>
              <a:spcAft>
                <a:spcPts val="0"/>
              </a:spcAft>
              <a:buSzPts val="3360"/>
              <a:buNone/>
            </a:pPr>
            <a:r>
              <a:rPr lang="pt-BR" sz="4800">
                <a:latin typeface="Arial"/>
                <a:ea typeface="Arial"/>
                <a:cs typeface="Arial"/>
                <a:sym typeface="Arial"/>
              </a:rPr>
              <a:t>E finalmente faça e implemente as listas de exercícios.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Computador</a:t>
            </a:r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Origina-se do termo em latim computadore, um substantivo masculino que significa aquele ou aquilo que realiza cálculos.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computador eletrônico que conhecemos hoje origina-se das ideias de Charles Babbage que apresentou em 1834 os fundamentos da máquina analítica considerada a percursora dos computadores atuais.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Hardware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São os dispositivos físicos que compõem um computador.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Exemplos: CPU, HD, Memória, teclado, monitor entre outros.</a:t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210" y="2973249"/>
            <a:ext cx="7796280" cy="310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Hardware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Todo o hardware opera com sinais digitais: sem energia e com energia.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Os sinais de energia chamamos de Bit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→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0 ou 1.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Byte: 8 bits.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Tudo que é armazenado está em uma representação de bits.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Redes de Computadores Agenda – Camada Física"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75" y="4259124"/>
            <a:ext cx="7243555" cy="240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Programas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Executam tarefas utilizando o hardware de um computador.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Os softwares são conjunto de instruções previamente programado hardware.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Temos abaixo, por exemplo: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Ambiente Computacional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838200" y="1865381"/>
            <a:ext cx="10515600" cy="4351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Um ambiente computacional é organizado como uma hierarquia de funções onde cada uma é responsável por uma tarefa específica.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SOFTWARE: coleção de programas que gerencia e aloca recursos de hardware e de software. Exemplos de tarefas que um sistema operacional realiza são: leitura de dados pelo teclado, impressão de informações no vídeo, gerenciamento da execução de programas pela CPU, gerenciamento da memória principal e da memória secundária para uso dos programas em execução, etc.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SISTEMA OPERACIONAL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Os programas possuem instruções que são executados no hardware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.Mas o acesso ao hardware, como disco rígido, memória, processador, é controlado por um software especial conhecido como sistema operacional.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sistema operacional é o responsável pelo controle de hardware, segurança dentre outros. Exemplos de sistema operacional: Windows, Mac OS, Linux, Android.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856" y="4057650"/>
            <a:ext cx="55911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Introdução à Programação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Verificar Ementa Plano de Aula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porquê de aprender a programar?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que vocês esperam do curso?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Falando sobre programação....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Ao criarmos um programa para realizar uma determinada tarefa devemosser capazes de construir algoritmos.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Algoritmo: </a:t>
            </a:r>
            <a:r>
              <a:rPr lang="pt-BR"/>
              <a:t>Um algoritmo nada mais é do que um procedimento passo a passo para a resolução de um problema.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7061" y="2924175"/>
            <a:ext cx="34766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PSEUDO-LINGUAGEM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notação que se assemelha a uma linguagem de programação, mas que também possibilita ao programador concentrar-se no problema a ser modelado sem FICAR PRESO a uma linguagem de programação específica.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Linguagem de Máquina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Conjunto de instruções que podem ser interpretados e executados diretamente pela CPU de um dado computador. É específica para cada computador.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Nos primórdios da programação: código absoluto ou binário (apenas 0s e 1s)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Assembly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Cria-se uma linguagem de baixo nível (Linguagem Assembly) para representar as instruções em código binário.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Um programa, chamado montador ou Assembler, faz a transformação em código absoluto.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Compiladores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Transformação da linguagem de alto nível (linguagem natural do ser humano como o português) em linguagem de baixo nível: nível de máquina. 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Um compilador transforma em código executável.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Compilador -&gt; Assembler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12667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for(i=0; i&lt; 10; i++) 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c = a+b; </a:t>
            </a:r>
            <a:endParaRPr/>
          </a:p>
          <a:p>
            <a:pPr indent="-223767" lvl="0" marL="342900" rtl="0" algn="l">
              <a:spcBef>
                <a:spcPts val="9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2667" lvl="0" marL="342900" rtl="0" algn="l">
              <a:spcBef>
                <a:spcPts val="97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Loop: add c, a, b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  add i, i, 1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bnq i, 10, loop </a:t>
            </a:r>
            <a:endParaRPr/>
          </a:p>
          <a:p>
            <a:pPr indent="-312667" lvl="0" marL="342900" rtl="0" algn="l">
              <a:spcBef>
                <a:spcPts val="97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0100 0010 0011 0101 0101 </a:t>
            </a:r>
            <a:endParaRPr/>
          </a:p>
          <a:p>
            <a:pPr indent="-312667" lvl="0" marL="342900" rtl="0" algn="l">
              <a:spcBef>
                <a:spcPts val="97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0100 0011 0110 0110 0111 </a:t>
            </a:r>
            <a:endParaRPr/>
          </a:p>
          <a:p>
            <a:pPr indent="-312667" lvl="0" marL="342900" rtl="0" algn="l">
              <a:spcBef>
                <a:spcPts val="97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0101 0101 0100 0011 1111 </a:t>
            </a:r>
            <a:endParaRPr/>
          </a:p>
          <a:p>
            <a:pPr indent="-312667" lvl="0" marL="342900" rtl="0" algn="l">
              <a:spcBef>
                <a:spcPts val="97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0000 0111 0101 0101 0100</a:t>
            </a:r>
            <a:endParaRPr/>
          </a:p>
          <a:p>
            <a:pPr indent="-223767" lvl="0" marL="342900" rtl="0" algn="l">
              <a:spcBef>
                <a:spcPts val="9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Primeiro algoritmo em python</a:t>
            </a:r>
            <a:endParaRPr/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Escreva o seguinte código em seu notebook Colab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print (2+2)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Print (‘introdução+a+programação’)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Apostila CAELUM.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https://www.caelum.com.br/apostila/apostila-python-orientacao-a-objetos.pdf</a:t>
            </a:r>
            <a:r>
              <a:rPr lang="pt-BR"/>
              <a:t>. Acessada em: 09/05/2021.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Google e Wikipedia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Entendendo Algoritmos: Um guia ilustrado para programadores e outros curiosos. NOVATEC.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MENTIMETER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3151188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620"/>
              <a:buNone/>
            </a:pPr>
            <a:r>
              <a:rPr lang="pt-BR" sz="6600"/>
              <a:t>www.menti.com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Respostas no Mentimenter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66" y="1580050"/>
            <a:ext cx="9719020" cy="483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Respostas no Mentimenter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076" y="1580050"/>
            <a:ext cx="9009200" cy="498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Por que aprender a programar?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Lustria"/>
                <a:ea typeface="Lustria"/>
                <a:cs typeface="Lustria"/>
                <a:sym typeface="Lustria"/>
              </a:rPr>
              <a:t>Nas áreas de engenharias: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Lustria"/>
                <a:ea typeface="Lustria"/>
                <a:cs typeface="Lustria"/>
                <a:sym typeface="Lustria"/>
              </a:rPr>
              <a:t>Automatizar algum processo.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Lustria"/>
                <a:ea typeface="Lustria"/>
                <a:cs typeface="Lustria"/>
                <a:sym typeface="Lustria"/>
              </a:rPr>
              <a:t>Desenvolver novas ferramentas ou protótipos. 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Lustria"/>
                <a:ea typeface="Lustria"/>
                <a:cs typeface="Lustria"/>
                <a:sym typeface="Lustria"/>
              </a:rPr>
              <a:t>Realizar simulações computacionais para fazer testes preliminares ou testar cenários possíveis.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Lustria"/>
                <a:ea typeface="Lustria"/>
                <a:cs typeface="Lustria"/>
                <a:sym typeface="Lustria"/>
              </a:rPr>
              <a:t>Encontrar solução computacional. 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Lustria"/>
                <a:ea typeface="Lustria"/>
                <a:cs typeface="Lustria"/>
                <a:sym typeface="Lustria"/>
              </a:rPr>
              <a:t>Mesmo que você opte por não ser especialista na áres de programação, você será capaz de “conversar” com o pessoal de TI para ajudar na solução.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Lustria"/>
                <a:ea typeface="Lustria"/>
                <a:cs typeface="Lustria"/>
                <a:sym typeface="Lustria"/>
              </a:rPr>
              <a:t>Criar interfaces entre homem-máquina.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Por que aprender a programar?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Como cientista: 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Propor uma hipótese e testá-la.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Modelar matematicamente um cenário da vida real.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Desenvolver sistemas complexos que resolvem problemas que hoje não conseguem ser descritos por outras ferramentas.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Tarefas básicas também.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Por que aprender a programar?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Como técnicos em desenvolvimento de sistemas educacionais: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/>
              <a:t>Propor sistemas WEB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/>
              <a:t>Propor novos aplicativos.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/>
              <a:t>Propor soluções que se adaptam a um cenário específico.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/>
              <a:t>Criar interfaces homem-máquina com alguns tipos de hardware.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○"/>
            </a:pPr>
            <a:r>
              <a:rPr lang="pt-BR"/>
              <a:t>Propor sistemas que ajudam na aprendizagem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O que vocês esperam do curso?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que vamos aprender: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Entender o que é um algoritmo.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Desenvolver programas ou algoritmos na linguagem Python.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que vocês não aprender: a utilizar programas como editores de texto e planilha.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2021-05-14T00:56:20Z</dcterms:created>
  <dc:creator>Gi Abdon</dc:creator>
</cp:coreProperties>
</file>