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B8C-7063-4680-8117-A2CCEB84FC4E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F56F-EC0E-4DEA-859C-6B0BF5FD8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87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B8C-7063-4680-8117-A2CCEB84FC4E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F56F-EC0E-4DEA-859C-6B0BF5FD8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71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B8C-7063-4680-8117-A2CCEB84FC4E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F56F-EC0E-4DEA-859C-6B0BF5FD8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37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B8C-7063-4680-8117-A2CCEB84FC4E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F56F-EC0E-4DEA-859C-6B0BF5FD8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60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B8C-7063-4680-8117-A2CCEB84FC4E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F56F-EC0E-4DEA-859C-6B0BF5FD8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51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B8C-7063-4680-8117-A2CCEB84FC4E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F56F-EC0E-4DEA-859C-6B0BF5FD8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65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B8C-7063-4680-8117-A2CCEB84FC4E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F56F-EC0E-4DEA-859C-6B0BF5FD8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57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B8C-7063-4680-8117-A2CCEB84FC4E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F56F-EC0E-4DEA-859C-6B0BF5FD8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42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B8C-7063-4680-8117-A2CCEB84FC4E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F56F-EC0E-4DEA-859C-6B0BF5FD8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51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B8C-7063-4680-8117-A2CCEB84FC4E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F56F-EC0E-4DEA-859C-6B0BF5FD8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2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5B8C-7063-4680-8117-A2CCEB84FC4E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F56F-EC0E-4DEA-859C-6B0BF5FD8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4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5B8C-7063-4680-8117-A2CCEB84FC4E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AF56F-EC0E-4DEA-859C-6B0BF5FD8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92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9" y="22568"/>
            <a:ext cx="4494117" cy="337704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309" y="22568"/>
            <a:ext cx="4524150" cy="339960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09" y="3458392"/>
            <a:ext cx="4524150" cy="33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4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志久 修</dc:creator>
  <cp:lastModifiedBy>志久 修</cp:lastModifiedBy>
  <cp:revision>4</cp:revision>
  <cp:lastPrinted>2020-02-19T00:12:47Z</cp:lastPrinted>
  <dcterms:created xsi:type="dcterms:W3CDTF">2020-02-18T23:31:00Z</dcterms:created>
  <dcterms:modified xsi:type="dcterms:W3CDTF">2020-02-19T01:50:47Z</dcterms:modified>
</cp:coreProperties>
</file>