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4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17F7-5685-4508-BF30-6E6A1E714B6D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822E-BEFD-4AEC-8302-D6919BBE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7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w3schools.com/js/default.asp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api.com/" TargetMode="External"/><Relationship Id="rId5" Type="http://schemas.openxmlformats.org/officeDocument/2006/relationships/hyperlink" Target="https://www.w3schools.com/css/default.asp" TargetMode="External"/><Relationship Id="rId4" Type="http://schemas.openxmlformats.org/officeDocument/2006/relationships/hyperlink" Target="https://www.w3schools.com/html/default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09518" y="1167533"/>
            <a:ext cx="499935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Fetching Weather Information</a:t>
            </a:r>
            <a:endParaRPr lang="en-IN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2124039"/>
            <a:ext cx="248376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Presented by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45" y="1837174"/>
            <a:ext cx="2497460" cy="220942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64288" y="1829257"/>
            <a:ext cx="1979712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Guided By</a:t>
            </a:r>
            <a:endParaRPr lang="en-I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74" y="107765"/>
            <a:ext cx="1888083" cy="12397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63688" y="332656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</a:rPr>
              <a:t>BVC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prstClr val="black"/>
                </a:solidFill>
              </a:rPr>
              <a:t>Engineering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prstClr val="black"/>
                </a:solidFill>
              </a:rPr>
              <a:t>College</a:t>
            </a:r>
            <a:endParaRPr lang="en-IN" sz="28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414908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Submitted for the partial fulfillment</a:t>
            </a:r>
            <a:r>
              <a:rPr lang="en-US" sz="2400" dirty="0"/>
              <a:t> </a:t>
            </a:r>
            <a:r>
              <a:rPr lang="en-US" sz="2400" dirty="0" smtClean="0"/>
              <a:t>of</a:t>
            </a:r>
          </a:p>
          <a:p>
            <a:pPr algn="ctr"/>
            <a:r>
              <a:rPr lang="en-US" sz="2400" dirty="0" smtClean="0"/>
              <a:t>B-Tech</a:t>
            </a:r>
          </a:p>
          <a:p>
            <a:pPr algn="ctr"/>
            <a:r>
              <a:rPr lang="en-US" sz="2400" dirty="0" smtClean="0"/>
              <a:t>Computer Science and Engineering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4915" y="2338568"/>
            <a:ext cx="189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Dr. B S N Murthy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693354"/>
            <a:ext cx="305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Sishir</a:t>
            </a:r>
            <a:r>
              <a:rPr lang="en-US" sz="2000" dirty="0" smtClean="0"/>
              <a:t> </a:t>
            </a:r>
            <a:r>
              <a:rPr lang="en-US" sz="2000" dirty="0" err="1" smtClean="0"/>
              <a:t>Bohara</a:t>
            </a:r>
            <a:r>
              <a:rPr lang="en-US" sz="2000" dirty="0" smtClean="0"/>
              <a:t> (18-5B9)</a:t>
            </a:r>
          </a:p>
          <a:p>
            <a:r>
              <a:rPr lang="en-US" sz="2000" dirty="0" err="1" smtClean="0"/>
              <a:t>Rupali</a:t>
            </a:r>
            <a:r>
              <a:rPr lang="en-US" sz="2000" dirty="0" smtClean="0"/>
              <a:t> </a:t>
            </a:r>
            <a:r>
              <a:rPr lang="en-US" sz="2000" dirty="0" err="1" smtClean="0"/>
              <a:t>Adhikari</a:t>
            </a:r>
            <a:r>
              <a:rPr lang="en-US" sz="2000" dirty="0" smtClean="0"/>
              <a:t> (18-5C0)</a:t>
            </a:r>
          </a:p>
          <a:p>
            <a:r>
              <a:rPr lang="en-US" sz="2000" dirty="0" err="1" smtClean="0"/>
              <a:t>Devram</a:t>
            </a:r>
            <a:r>
              <a:rPr lang="en-US" sz="2000" dirty="0" smtClean="0"/>
              <a:t> </a:t>
            </a:r>
            <a:r>
              <a:rPr lang="en-US" sz="2000" dirty="0" err="1" smtClean="0"/>
              <a:t>Yadav</a:t>
            </a:r>
            <a:r>
              <a:rPr lang="en-US" sz="2000" dirty="0" smtClean="0"/>
              <a:t> (18-5B8)</a:t>
            </a:r>
            <a:endParaRPr lang="en-IN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488150" y="6230519"/>
            <a:ext cx="499935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Computer Science and Engineering</a:t>
            </a:r>
            <a:endParaRPr lang="en-IN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32192" y="6230519"/>
            <a:ext cx="2940592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February-2022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9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67544" y="548680"/>
            <a:ext cx="115212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CSS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stands for  Cascading Style Sheet.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describes how HTML elements are to be displayed on screen.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can control the layout of multiple web pages all at once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3038450" cy="3422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73" y="2863769"/>
            <a:ext cx="4430667" cy="2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404664"/>
            <a:ext cx="1584176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JavaScript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the world’s most popular programming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the programming language of the web which is lightweight, interpreted.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text-based programming language used both on client-site and server-site that allows we to make web pages interactive.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designed for creating network-centric application and it is open and cross-platform.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15836"/>
            <a:ext cx="3062155" cy="2893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15836"/>
            <a:ext cx="5204048" cy="2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332656"/>
            <a:ext cx="1080120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API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application programming interface which is used to exchange data and functionality easily and securely.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acts as a interface between client-site and server-site.</a:t>
            </a: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5893642" cy="2587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917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OpenWeatherMap</a:t>
            </a:r>
            <a:r>
              <a:rPr lang="en-US" sz="2000" dirty="0" smtClean="0"/>
              <a:t> is an online service, owned by </a:t>
            </a:r>
            <a:r>
              <a:rPr lang="en-US" sz="2000" dirty="0" err="1" smtClean="0"/>
              <a:t>OpenWeather</a:t>
            </a:r>
            <a:r>
              <a:rPr lang="en-US" sz="2000" dirty="0" smtClean="0"/>
              <a:t> Ltd, that provides global weather data via API, including current weather data, forecasts, </a:t>
            </a:r>
            <a:r>
              <a:rPr lang="en-US" sz="2000" dirty="0" err="1" smtClean="0"/>
              <a:t>nowcasts</a:t>
            </a:r>
            <a:r>
              <a:rPr lang="en-US" sz="2000" dirty="0" smtClean="0"/>
              <a:t> and historical weather data for any graphical location.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40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91879" y="476672"/>
            <a:ext cx="2664296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Coding</a:t>
            </a:r>
            <a:endParaRPr lang="en-IN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93942" y="1592796"/>
            <a:ext cx="5662231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HTML script to design the web page</a:t>
            </a:r>
            <a:endParaRPr lang="en-IN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93945" y="3068960"/>
            <a:ext cx="566223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CSS code for designing the web page</a:t>
            </a:r>
            <a:endParaRPr lang="en-IN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93944" y="4437112"/>
            <a:ext cx="566223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JavaScript program to show the web page dynamically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3941" y="2147281"/>
            <a:ext cx="789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70C0"/>
                </a:solidFill>
              </a:rPr>
              <a:t>https://github.com/sishir44/Weather_info_website/blob/main/index.html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941" y="3582712"/>
            <a:ext cx="789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https://</a:t>
            </a:r>
            <a:r>
              <a:rPr lang="en-IN" sz="2000" dirty="0" smtClean="0">
                <a:solidFill>
                  <a:srgbClr val="0070C0"/>
                </a:solidFill>
              </a:rPr>
              <a:t>github.com/sishir44/Weather_info_website/blob/main/weather.css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945" y="5085184"/>
            <a:ext cx="803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https://</a:t>
            </a:r>
            <a:r>
              <a:rPr lang="en-IN" sz="2000" dirty="0" smtClean="0">
                <a:solidFill>
                  <a:srgbClr val="0070C0"/>
                </a:solidFill>
              </a:rPr>
              <a:t>github.com/sishir44/Weather_info_website/blob/main/weather.js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26EAB-C42C-46F2-A9C1-622D2693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853" y="175523"/>
            <a:ext cx="2664296" cy="66118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Testing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333D4-7151-4A44-9405-C151BB8C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0" y="980728"/>
            <a:ext cx="9081880" cy="2534183"/>
          </a:xfrm>
        </p:spPr>
        <p:txBody>
          <a:bodyPr>
            <a:normAutofit/>
          </a:bodyPr>
          <a:lstStyle/>
          <a:p>
            <a:r>
              <a:rPr lang="en-US" sz="2000" dirty="0"/>
              <a:t>Testing is a process of executing a program with the intent of finding an error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One of the critical element of software quality assurance and represents the ultimate </a:t>
            </a:r>
            <a:r>
              <a:rPr lang="en-US" sz="2000" dirty="0" smtClean="0"/>
              <a:t>review </a:t>
            </a:r>
            <a:r>
              <a:rPr lang="en-US" sz="2000" dirty="0"/>
              <a:t>of specification, coding and testing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 good test cause is one that has a high probability of finding </a:t>
            </a:r>
            <a:r>
              <a:rPr lang="en-US" sz="2000" dirty="0" smtClean="0"/>
              <a:t>an </a:t>
            </a:r>
            <a:r>
              <a:rPr lang="en-US" sz="2000" dirty="0"/>
              <a:t>undiscovered error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A successful test is one that uncovers an undiscovered error.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A59D1A-A258-4845-975A-83BD8975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12976"/>
            <a:ext cx="4032448" cy="32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360E2-B21E-4510-9792-4FE66893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16632"/>
            <a:ext cx="3096344" cy="58991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Output Screen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2DD42-F544-4F75-B8CD-0AB26B7F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" y="1198881"/>
            <a:ext cx="8187690" cy="497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following are the outputs we gain;</a:t>
            </a:r>
          </a:p>
          <a:p>
            <a:pPr marL="0" indent="0">
              <a:buNone/>
            </a:pPr>
            <a:r>
              <a:rPr lang="en-IN" sz="2400" b="1" u="sng" dirty="0"/>
              <a:t>Wrong Input       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F5BDA3-DA26-410C-8CED-77A622F5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6" y="2276872"/>
            <a:ext cx="4187814" cy="321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FF8EBA-B09B-4922-9728-F7050877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76872"/>
            <a:ext cx="4248472" cy="32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41455-8F7D-4A51-909E-6640BB17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78" y="332656"/>
            <a:ext cx="795528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2400" b="1" u="sng" dirty="0"/>
              <a:t>Correct Input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F1E73A-A0BA-46DC-92F6-AA62F5A26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9" y="1340768"/>
            <a:ext cx="4302336" cy="322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D2E681-D99D-491F-B519-590F0F7F9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4" y="1340768"/>
            <a:ext cx="4193964" cy="32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16742-3628-4D68-9705-5615241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959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Conclusion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B210F-FC1E-4EB8-8337-68E74574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35283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With the increase in technology and science the thought of connecting a programming language to work on a wide areas or sectors is not new, but its unique as it gives a new start to the connection of computer science with other many departments or subjects or any kind of literature existing in field of science today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The increase of cost effective ideas regarding web pages is really making it forward so a lot of users are attracted towards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8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B95DC-8A14-4FC5-A539-EA81A79B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40" y="334839"/>
            <a:ext cx="7886700" cy="52083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Reference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29310A-A1DF-4693-9C9C-28D4D2A3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40" y="1356361"/>
            <a:ext cx="8031410" cy="3492476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https://openweathermap.org/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https://www.w3schools.com/js/default.asp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https://www.w3schools.com/html/default.asp</a:t>
            </a:r>
            <a:endParaRPr lang="en-IN" sz="2400" dirty="0"/>
          </a:p>
          <a:p>
            <a:r>
              <a:rPr lang="en-IN" sz="2400" dirty="0">
                <a:hlinkClick r:id="rId5"/>
              </a:rPr>
              <a:t>https://www.w3schools.com/css/default.asp</a:t>
            </a:r>
            <a:endParaRPr lang="en-IN" sz="2400" dirty="0"/>
          </a:p>
          <a:p>
            <a:r>
              <a:rPr lang="en-IN" sz="2400" dirty="0">
                <a:hlinkClick r:id="rId6"/>
              </a:rPr>
              <a:t>https://www.weatherapi.com/</a:t>
            </a:r>
            <a:endParaRPr lang="en-IN" sz="24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B8D401-138E-4F0E-8F21-68BDD5CB32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76428"/>
            <a:ext cx="3303146" cy="205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4751A1-C152-4526-A373-0A57F8F2A7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31357"/>
            <a:ext cx="3384376" cy="19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79F82-6EB7-4D87-B73D-BA799E1F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071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</a:rPr>
              <a:t>  Any Query ???</a:t>
            </a:r>
            <a:endParaRPr lang="en-IN" sz="28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816F6A-0B84-45FB-BC0B-769A22CEA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62" y="1242061"/>
            <a:ext cx="4112658" cy="4638754"/>
          </a:xfrm>
        </p:spPr>
      </p:pic>
    </p:spTree>
    <p:extLst>
      <p:ext uri="{BB962C8B-B14F-4D97-AF65-F5344CB8AC3E}">
        <p14:creationId xmlns:p14="http://schemas.microsoft.com/office/powerpoint/2010/main" val="2847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476672"/>
            <a:ext cx="3600400" cy="7920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Table of Content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0233" y="1700808"/>
            <a:ext cx="5472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Literature 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Webpage Requirement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Webpage Design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Output Screen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/>
              <a:t>Reference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81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22863" y="332656"/>
            <a:ext cx="2664296" cy="8640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Web page was introduced by </a:t>
            </a:r>
            <a:r>
              <a:rPr lang="en-IN" sz="2400" dirty="0"/>
              <a:t>Tim </a:t>
            </a:r>
            <a:r>
              <a:rPr lang="en-IN" sz="2400" dirty="0" smtClean="0"/>
              <a:t>Berners-Lee.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 </a:t>
            </a:r>
            <a:r>
              <a:rPr lang="en-US" sz="2400" dirty="0" smtClean="0"/>
              <a:t>web page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/>
              <a:t>is a </a:t>
            </a:r>
            <a:r>
              <a:rPr lang="en-US" sz="2400" dirty="0" smtClean="0"/>
              <a:t>hypertext</a:t>
            </a:r>
            <a:r>
              <a:rPr lang="en-US" sz="2400" dirty="0"/>
              <a:t> document provided by a </a:t>
            </a:r>
            <a:r>
              <a:rPr lang="en-US" sz="2400" dirty="0" smtClean="0"/>
              <a:t>website and </a:t>
            </a:r>
            <a:r>
              <a:rPr lang="en-US" sz="2400" dirty="0"/>
              <a:t>displayed to a user in a web </a:t>
            </a:r>
            <a:r>
              <a:rPr lang="en-US" sz="2400" dirty="0" smtClean="0"/>
              <a:t>browser.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Fetching Weather Information is a web page which is used to fetch the current weather information  of the City.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Can be ran on different platforms.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1720" y="398416"/>
            <a:ext cx="5400600" cy="5760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Objective and Significance</a:t>
            </a:r>
            <a:endParaRPr lang="en-IN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628800"/>
            <a:ext cx="26642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Objective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3510" y="2204864"/>
            <a:ext cx="823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shows the temperature in Celsius and Humidity.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shows the condition of the Climate : cloudy, sunny, </a:t>
            </a:r>
            <a:r>
              <a:rPr lang="en-US" sz="2400" dirty="0" err="1" smtClean="0"/>
              <a:t>rainny</a:t>
            </a:r>
            <a:r>
              <a:rPr lang="en-US" sz="2400" dirty="0" smtClean="0"/>
              <a:t> etc.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9552" y="4359573"/>
            <a:ext cx="26642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Significance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013176"/>
            <a:ext cx="823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objective of our project covered are the significance of our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5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1720" y="548680"/>
            <a:ext cx="5184576" cy="7920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Literature Review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5679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Weather fetching  is a scope for scientific study and meteorology.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With increment in different web pages, there is increment in weather web pages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Like other web pages the need and uses is going to be increased accordingly.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86577"/>
            <a:ext cx="2627784" cy="1744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4005064"/>
            <a:ext cx="3150096" cy="18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99792" y="332656"/>
            <a:ext cx="3744416" cy="6480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Web Page Requirement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669" y="1516522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Website requirements are a list of necessary functions, capabilities, or characteristics related to  website and the plans for creating it. For </a:t>
            </a:r>
            <a:r>
              <a:rPr lang="en-US" sz="2400" dirty="0" err="1" smtClean="0"/>
              <a:t>eg</a:t>
            </a:r>
            <a:r>
              <a:rPr lang="en-US" sz="2400" dirty="0" smtClean="0"/>
              <a:t> : we need utensil for cooking food. In this web page we have basically two types of requirement. 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709" y="349691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Functional requirement and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Non-functional requirement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67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03848" y="537593"/>
            <a:ext cx="3024336" cy="396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Functional Requirement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1679" y="126876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Functional requirement are the function of a system or its component. A function describes as a set of inputs, the behavior and output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1679" y="2492896"/>
            <a:ext cx="66967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Software requirement</a:t>
            </a:r>
            <a:endParaRPr lang="en-IN" sz="2000" dirty="0" smtClean="0"/>
          </a:p>
          <a:p>
            <a:r>
              <a:rPr lang="en-US" dirty="0"/>
              <a:t>	</a:t>
            </a:r>
            <a:r>
              <a:rPr lang="en-US" sz="2000" dirty="0" smtClean="0"/>
              <a:t>OS : Windows/Linux/ Mac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Programming : HTML, CSS and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IDE : Visual Studio Code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Web Hosting : </a:t>
            </a:r>
            <a:r>
              <a:rPr lang="en-US" sz="2000" dirty="0" err="1" smtClean="0"/>
              <a:t>netlify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6632" y="4361289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Hardware  requirement</a:t>
            </a:r>
            <a:endParaRPr lang="en-IN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RAM : 512 Mb or higher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Processor : Intel Pentium 4 or higher</a:t>
            </a:r>
          </a:p>
        </p:txBody>
      </p:sp>
    </p:spTree>
    <p:extLst>
      <p:ext uri="{BB962C8B-B14F-4D97-AF65-F5344CB8AC3E}">
        <p14:creationId xmlns:p14="http://schemas.microsoft.com/office/powerpoint/2010/main" val="24774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55776" y="260671"/>
            <a:ext cx="3816424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Non-functional Requirement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1277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non-functional requirement is a requirement that specifies criteria that can be used to judge the operation of a system, rather than specific behaviors. </a:t>
            </a:r>
            <a:r>
              <a:rPr lang="en-US" sz="2400" dirty="0" smtClean="0"/>
              <a:t>The following are the non functional requirement 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Performance</a:t>
            </a:r>
            <a:r>
              <a:rPr lang="en-US" sz="2000" dirty="0" smtClean="0"/>
              <a:t> : response time, processing time, query and reporting time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Interface</a:t>
            </a:r>
            <a:r>
              <a:rPr lang="en-US" sz="2000" dirty="0" smtClean="0"/>
              <a:t> : good interface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Documentation</a:t>
            </a:r>
            <a:r>
              <a:rPr lang="en-US" sz="2000" dirty="0" smtClean="0"/>
              <a:t> : easily understandable documentation.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Portability</a:t>
            </a:r>
            <a:r>
              <a:rPr lang="en-US" sz="2000" dirty="0" smtClean="0"/>
              <a:t> : highly portable(used in diff platform like mobile, tablet, desktop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Quality</a:t>
            </a:r>
            <a:r>
              <a:rPr lang="en-US" sz="2000" dirty="0" smtClean="0"/>
              <a:t> : quality of communication.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Reliability</a:t>
            </a:r>
            <a:r>
              <a:rPr lang="en-US" sz="2000" dirty="0" smtClean="0"/>
              <a:t> : how reliable is project when compared to written communication.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54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43808" y="188640"/>
            <a:ext cx="3312368" cy="6480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Webpage Design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08419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Designing has always been one of the top priorities on creating anything either related to IT or non-IT. The project we created consists of different languages HTML, CSS and JavaScript.</a:t>
            </a:r>
            <a:endParaRPr lang="en-IN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2348880"/>
            <a:ext cx="1584176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HTML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068960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hypertext markup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is the standard markup language for Web pages.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describes the structure of the web page.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specify how text and graphics appear on a web page.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0" y="2024082"/>
            <a:ext cx="3970821" cy="44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718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Output Screen</vt:lpstr>
      <vt:lpstr>PowerPoint Presentation</vt:lpstr>
      <vt:lpstr>Conclusion</vt:lpstr>
      <vt:lpstr>Reference</vt:lpstr>
      <vt:lpstr>  Any Query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2022-02-16T02:53:27Z</dcterms:created>
  <dcterms:modified xsi:type="dcterms:W3CDTF">2022-02-16T08:58:28Z</dcterms:modified>
</cp:coreProperties>
</file>