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F1D-D780-425C-9BF9-1B09E519E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C8126-51F2-46D4-9457-11B86F4A2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C794-E68A-4586-AA88-E95A2E79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61BC-B46A-4ABC-8012-F267AB0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F39B-E98B-4C10-A575-2862EE38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9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7813-E66E-439C-8A8E-71558B5B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8D45-450F-4F0A-BE5F-B4B415B2B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C98A-E421-46CD-97D3-704AE3B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8C21-71A8-48B0-8242-409DC26E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0112-5BD4-4EDC-9A49-C8167C0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10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4D42F-6D1D-4AE0-B308-2BAAB5199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5256-1B43-4901-B7F3-C4CCD32F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73E9-8F57-4766-B50B-FC2B50DD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EB00-9A32-4890-8227-C601B449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E4F-F6C2-4D1E-A62D-840270EA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9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4E1-1869-4DA4-8432-94B7C5D3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9C5-23FC-4FF1-AEEA-515DBF72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E713-8F17-4922-9CD4-9783B1A5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E23-33C3-45C3-AF59-9AF9EF54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5EF7-C515-4283-BD3A-14E953DD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9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819-DB28-46C2-BFF8-297EB480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5FD2-06DD-497C-86F8-61451F0A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A714-A8C6-45CB-8F6E-3E50C7C2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D5B4-C269-4765-AA9A-E969B482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4033-9372-43D6-A970-38E43516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14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1E8E-7198-4806-A829-7C1B4743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B1C7-4391-493C-A6F0-A705BD2D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648A-2078-48E9-BD90-681B31C3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C5BD-9384-4498-8CF5-0719BF2D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7880-1E80-4754-89A4-90B0DD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D7183-CB07-4D1D-956C-2783F2C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3FF5-B318-4DF4-9374-17BF4CC9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081A-FFD0-4A4F-8DCA-D3A0CC63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BE24-5D88-4C55-894B-94152B90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33D86-2358-49EB-996F-D3761532A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405B2-C5EC-44A3-A128-E505BF960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8BD42-A3ED-4A29-9C67-C7248BD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A8955-3BE0-4963-81C3-B4E1CED7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713D0-0563-45E6-A0EC-8B940B4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8FDD-3FE0-43F1-B1C7-9B4E4A40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971C9-A793-4AB0-A151-B0E0078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E3A4E-F842-48BC-B446-D03D5C9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D9E59-4BD0-4864-8ED6-8F7D2A8E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6C8DD-1962-46C8-9E3A-DBC438AB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F3383-B4BA-4827-BB6A-9E7FF2E2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BAD4-1FD9-4CF2-841B-74BB8B3C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9C88-E160-490B-A846-5171A83D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34E0-5FFB-46E6-A449-6B0744F7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CC02-A246-4E91-B279-14E3F2AE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4EFB-2492-4E70-BE45-77F352F8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7AC1-DAAD-43A2-AAAA-86331F2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A5666-42CE-4F6C-9A65-97211BE1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99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59CA-88FE-46C3-A882-455E919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1333F-5ACF-43D3-AA57-83EEA15C2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3E8E-E779-463D-8A04-FFF79725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D77AF-FDD8-4F57-A48A-A437B077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F01D-4CEF-40F5-B7C4-2EADD60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0EDF-DDA1-4417-833F-0E01D0EF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4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FA9EC-8FA4-41A9-A7BC-10DC2A85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FD49-34D3-4540-B42A-A2FCC29B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2FB5-E3C0-4F06-AC07-A40AAA29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FF77-FCFA-4048-972E-DEF872DE76F9}" type="datetimeFigureOut">
              <a:rPr lang="en-CA" smtClean="0"/>
              <a:t>2019-07-13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D615-3E07-416C-91F7-393434C3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1E69-76B0-4748-BDBF-D6081552E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769F-FC92-48CF-8069-8EBA712BB0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20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C7C8E4-A40F-4F4F-886D-51949054E756}"/>
              </a:ext>
            </a:extLst>
          </p:cNvPr>
          <p:cNvSpPr/>
          <p:nvPr/>
        </p:nvSpPr>
        <p:spPr>
          <a:xfrm>
            <a:off x="0" y="175579"/>
            <a:ext cx="12192000" cy="1505760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6027EC4-7956-4C07-9BA7-35544C223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83734"/>
            <a:ext cx="3629025" cy="13986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775273-8290-4DEA-B4E5-ABFBFEAD0F34}"/>
              </a:ext>
            </a:extLst>
          </p:cNvPr>
          <p:cNvSpPr/>
          <p:nvPr/>
        </p:nvSpPr>
        <p:spPr>
          <a:xfrm rot="5400000">
            <a:off x="7525797" y="2448972"/>
            <a:ext cx="6858000" cy="1960056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79724-63CF-40E1-A629-B2FB5BA5AE47}"/>
              </a:ext>
            </a:extLst>
          </p:cNvPr>
          <p:cNvSpPr txBox="1"/>
          <p:nvPr/>
        </p:nvSpPr>
        <p:spPr>
          <a:xfrm>
            <a:off x="-110415" y="278206"/>
            <a:ext cx="10454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TTC Delays</a:t>
            </a:r>
          </a:p>
          <a:p>
            <a:pPr algn="ctr"/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CA" sz="2400" b="1" dirty="0">
                <a:solidFill>
                  <a:schemeClr val="bg1"/>
                </a:solidFill>
                <a:latin typeface="Futura Md BT" panose="020B0602020204020303" pitchFamily="34" charset="0"/>
              </a:rPr>
              <a:t>U of T School of Continuing Studies – Data Analytics Bootcamp</a:t>
            </a: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A6CC2-2AE0-488B-A3F3-3728B3A48C27}"/>
              </a:ext>
            </a:extLst>
          </p:cNvPr>
          <p:cNvSpPr txBox="1"/>
          <p:nvPr/>
        </p:nvSpPr>
        <p:spPr>
          <a:xfrm>
            <a:off x="9140284" y="2014392"/>
            <a:ext cx="3629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Rohan Chaudhari</a:t>
            </a:r>
          </a:p>
          <a:p>
            <a:pPr algn="ctr"/>
            <a:r>
              <a:rPr lang="en-CA" b="1" dirty="0" err="1">
                <a:solidFill>
                  <a:schemeClr val="bg1"/>
                </a:solidFill>
                <a:latin typeface="Futura Md BT" panose="020B0602020204020303" pitchFamily="34" charset="0"/>
              </a:rPr>
              <a:t>Sofiat</a:t>
            </a:r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 </a:t>
            </a:r>
            <a:r>
              <a:rPr lang="en-CA" b="1" dirty="0" err="1">
                <a:solidFill>
                  <a:schemeClr val="bg1"/>
                </a:solidFill>
                <a:latin typeface="Futura Md BT" panose="020B0602020204020303" pitchFamily="34" charset="0"/>
              </a:rPr>
              <a:t>Ishola</a:t>
            </a:r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Daniel </a:t>
            </a:r>
            <a:r>
              <a:rPr lang="en-CA" b="1" dirty="0" err="1">
                <a:solidFill>
                  <a:schemeClr val="bg1"/>
                </a:solidFill>
                <a:latin typeface="Futura Md BT" panose="020B0602020204020303" pitchFamily="34" charset="0"/>
              </a:rPr>
              <a:t>Cebula</a:t>
            </a:r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William Lim</a:t>
            </a:r>
          </a:p>
          <a:p>
            <a:pPr algn="ctr"/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Thomas Callegari</a:t>
            </a: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CA" b="1" dirty="0">
                <a:solidFill>
                  <a:schemeClr val="bg1"/>
                </a:solidFill>
                <a:latin typeface="Futura Md BT" panose="020B0602020204020303" pitchFamily="34" charset="0"/>
              </a:rPr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386922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00BF7-32F5-4806-AF85-918704884EEA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EA8AE-248A-4CD9-BAEA-01A3C886D783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FE54E-255E-46DA-A064-1022C144E32C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Questions?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62DB54-9F01-4C89-8D14-8F7E5BD6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8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61BA6-A52A-4161-B0DC-051F17A6509E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C84E2-E987-48B8-8D7C-8169BC82E1C7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73457-CC62-42C0-A70F-3F44C674924E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Motivation &amp; Summary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BC075-38B9-42E0-B950-D3E1DBDB8F6B}"/>
              </a:ext>
            </a:extLst>
          </p:cNvPr>
          <p:cNvSpPr txBox="1"/>
          <p:nvPr/>
        </p:nvSpPr>
        <p:spPr>
          <a:xfrm>
            <a:off x="180348" y="1331576"/>
            <a:ext cx="54054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Imagine, you wake up at 6 AM, check Google Maps to plan your commute and see that you have time, you should get to your destination in good time! </a:t>
            </a:r>
          </a:p>
          <a:p>
            <a:endParaRPr lang="en-CA" sz="1600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You get ready, arrive at your TTC stop and wait ……  where is the bus?</a:t>
            </a:r>
          </a:p>
          <a:p>
            <a:endParaRPr lang="en-CA" sz="1600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Finally! A bus …. </a:t>
            </a:r>
            <a:r>
              <a:rPr lang="en-CA" sz="1600">
                <a:solidFill>
                  <a:srgbClr val="C00000"/>
                </a:solidFill>
                <a:latin typeface="Futura Lt BT" panose="020B0402020204020303" pitchFamily="34" charset="0"/>
              </a:rPr>
              <a:t>You </a:t>
            </a:r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g</a:t>
            </a:r>
            <a:r>
              <a:rPr lang="en-CA" sz="1600">
                <a:solidFill>
                  <a:srgbClr val="C00000"/>
                </a:solidFill>
                <a:latin typeface="Futura Lt BT" panose="020B0402020204020303" pitchFamily="34" charset="0"/>
              </a:rPr>
              <a:t>et </a:t>
            </a:r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to the Subway and …</a:t>
            </a:r>
          </a:p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	</a:t>
            </a:r>
          </a:p>
          <a:p>
            <a:r>
              <a:rPr lang="en-CA" sz="1600" i="1" dirty="0">
                <a:solidFill>
                  <a:srgbClr val="C00000"/>
                </a:solidFill>
                <a:latin typeface="Futura Lt BT" panose="020B0402020204020303" pitchFamily="34" charset="0"/>
              </a:rPr>
              <a:t>“Attention all customers, we are currently experiencing delays going Westbound … “</a:t>
            </a:r>
          </a:p>
          <a:p>
            <a:endParaRPr lang="en-CA" i="1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We have all been there, stuck on the TTC because of some delay.  With this project we are looking to explore TTC (Subway, Streetcar &amp; Bus) delays, narrow in on causes and try to better understand the problems behind the delays.</a:t>
            </a:r>
          </a:p>
          <a:p>
            <a:endParaRPr lang="en-CA" sz="1600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r>
              <a:rPr lang="en-CA" sz="1600" dirty="0">
                <a:solidFill>
                  <a:srgbClr val="C00000"/>
                </a:solidFill>
                <a:latin typeface="Futura Lt BT" panose="020B0402020204020303" pitchFamily="34" charset="0"/>
              </a:rPr>
              <a:t>We will examine relationships between Routes, Day of the Week, Time of Day, Weather and anything else that comes up along the way.</a:t>
            </a:r>
          </a:p>
          <a:p>
            <a:endParaRPr lang="en-CA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ruck on a city street&#10;&#10;Description automatically generated">
            <a:extLst>
              <a:ext uri="{FF2B5EF4-FFF2-40B4-BE49-F238E27FC236}">
                <a16:creationId xmlns:a16="http://schemas.microsoft.com/office/drawing/2014/main" id="{97C5C255-D214-4E2D-B24E-4BFBF36F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91" y="0"/>
            <a:ext cx="10608905" cy="6867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15ED37-F0DE-48BB-A71B-C7033F7CEB06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A37B-0265-4D2C-A591-2D64845B0843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01B58-B137-48BF-B09F-3093DCE3578D}"/>
              </a:ext>
            </a:extLst>
          </p:cNvPr>
          <p:cNvSpPr txBox="1"/>
          <p:nvPr/>
        </p:nvSpPr>
        <p:spPr>
          <a:xfrm>
            <a:off x="437523" y="185363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Data Questions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91271-E559-491B-8719-EF9A55A22BF5}"/>
              </a:ext>
            </a:extLst>
          </p:cNvPr>
          <p:cNvSpPr txBox="1"/>
          <p:nvPr/>
        </p:nvSpPr>
        <p:spPr>
          <a:xfrm>
            <a:off x="128912" y="1443841"/>
            <a:ext cx="5514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What factors go into TTC Delays?</a:t>
            </a:r>
          </a:p>
          <a:p>
            <a:endParaRPr lang="en-CA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Does weather impact Subway delays?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How about surface routes (Bus / Streetcar)?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Does day of the week impact Subway delays?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How about surface routes (Bus / Streetcar)?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Is there a seasonal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C00000"/>
                </a:solidFill>
              </a:rPr>
              <a:t>What is the relationship between delay incidents and weather?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0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B28DC-8B25-4E80-A2EF-E4FC828984ED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9AF32-28C4-4411-986F-FE685CEF7E34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1C1EC-CB3E-4560-A9D2-56D98071E71F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Cleanup &amp; Exploration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9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0D729-60D7-4C5D-B864-E3D35E8F3E22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6D433-17E5-46CB-A4B5-10A12EB1A52C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8513B-47E0-4461-9175-D9F385019DF3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Analysis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52253-0854-4F13-BFBD-2D096A503B18}"/>
              </a:ext>
            </a:extLst>
          </p:cNvPr>
          <p:cNvSpPr txBox="1"/>
          <p:nvPr/>
        </p:nvSpPr>
        <p:spPr>
          <a:xfrm>
            <a:off x="144379" y="1138989"/>
            <a:ext cx="4459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C00000"/>
                </a:solidFill>
                <a:latin typeface="Futura Md BT" panose="020B0602020204020303" pitchFamily="34" charset="0"/>
              </a:rPr>
              <a:t>Subway Delays</a:t>
            </a:r>
          </a:p>
          <a:p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C00000"/>
                </a:solidFill>
                <a:latin typeface="Futura Lt BT" panose="020B0402020204020303" pitchFamily="34" charset="0"/>
              </a:rPr>
              <a:t>asdf</a:t>
            </a:r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C00000"/>
              </a:solidFill>
              <a:latin typeface="Futura Lt BT" panose="020B0402020204020303" pitchFamily="34" charset="0"/>
            </a:endParaRPr>
          </a:p>
        </p:txBody>
      </p:sp>
      <p:pic>
        <p:nvPicPr>
          <p:cNvPr id="14" name="Picture 13" descr="A picture containing sky&#10;&#10;Description automatically generated">
            <a:extLst>
              <a:ext uri="{FF2B5EF4-FFF2-40B4-BE49-F238E27FC236}">
                <a16:creationId xmlns:a16="http://schemas.microsoft.com/office/drawing/2014/main" id="{3C9BF588-573B-47EA-85A5-663B075F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2063"/>
            <a:ext cx="4796088" cy="268580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BFB310-0DC1-4CA2-85D1-6199C663E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7" y="3983451"/>
            <a:ext cx="4940014" cy="27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0D729-60D7-4C5D-B864-E3D35E8F3E22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6D433-17E5-46CB-A4B5-10A12EB1A52C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8513B-47E0-4461-9175-D9F385019DF3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Analysis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0D729-60D7-4C5D-B864-E3D35E8F3E22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6D433-17E5-46CB-A4B5-10A12EB1A52C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8513B-47E0-4461-9175-D9F385019DF3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Analysis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24074-8A73-4B0D-A63F-4E78BD10A61F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F0C7D-5168-4056-9498-B578F0521FA7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C97BD-A383-49AB-8C62-1165A640FD33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Discussion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5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ACB0D-03F4-4D86-B9BB-3D56E1060177}"/>
              </a:ext>
            </a:extLst>
          </p:cNvPr>
          <p:cNvSpPr/>
          <p:nvPr/>
        </p:nvSpPr>
        <p:spPr>
          <a:xfrm>
            <a:off x="0" y="175579"/>
            <a:ext cx="12192000" cy="770905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3832F-61F5-4E7B-B055-5EB4CAC43095}"/>
              </a:ext>
            </a:extLst>
          </p:cNvPr>
          <p:cNvSpPr/>
          <p:nvPr/>
        </p:nvSpPr>
        <p:spPr>
          <a:xfrm rot="5400000">
            <a:off x="8113044" y="3036219"/>
            <a:ext cx="6858000" cy="785562"/>
          </a:xfrm>
          <a:prstGeom prst="rect">
            <a:avLst/>
          </a:prstGeom>
          <a:solidFill>
            <a:srgbClr val="C0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149D1-24E4-4976-83E7-46FE2B27DB63}"/>
              </a:ext>
            </a:extLst>
          </p:cNvPr>
          <p:cNvSpPr txBox="1"/>
          <p:nvPr/>
        </p:nvSpPr>
        <p:spPr>
          <a:xfrm>
            <a:off x="437523" y="175579"/>
            <a:ext cx="1045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Futura Md BT" panose="020B0602020204020303" pitchFamily="34" charset="0"/>
              </a:rPr>
              <a:t>Post Mortem</a:t>
            </a:r>
            <a:endParaRPr lang="en-CA" sz="2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endParaRPr lang="en-CA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3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Futura Lt BT</vt:lpstr>
      <vt:lpstr>Futura Md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25</cp:revision>
  <dcterms:created xsi:type="dcterms:W3CDTF">2019-07-13T15:34:55Z</dcterms:created>
  <dcterms:modified xsi:type="dcterms:W3CDTF">2019-07-13T18:14:44Z</dcterms:modified>
</cp:coreProperties>
</file>