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0" r:id="rId6"/>
    <p:sldId id="265" r:id="rId7"/>
    <p:sldId id="266" r:id="rId8"/>
    <p:sldId id="264" r:id="rId9"/>
    <p:sldId id="271" r:id="rId10"/>
    <p:sldId id="273" r:id="rId11"/>
    <p:sldId id="274" r:id="rId12"/>
    <p:sldId id="278" r:id="rId13"/>
    <p:sldId id="261" r:id="rId14"/>
    <p:sldId id="268" r:id="rId15"/>
    <p:sldId id="269" r:id="rId16"/>
    <p:sldId id="263" r:id="rId17"/>
    <p:sldId id="270" r:id="rId18"/>
    <p:sldId id="280" r:id="rId19"/>
    <p:sldId id="275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-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0:38.5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FB6674A-9CB4-4AF3-9ACA-49ED582DEC24}" emma:medium="tactile" emma:mode="ink">
          <msink:context xmlns:msink="http://schemas.microsoft.com/ink/2010/main" type="writingRegion" rotatedBoundingBox="11692,8145 16908,7888 17062,11015 11846,11272"/>
        </emma:interpretation>
      </emma:emma>
    </inkml:annotationXML>
    <inkml:traceGroup>
      <inkml:annotationXML>
        <emma:emma xmlns:emma="http://www.w3.org/2003/04/emma" version="1.0">
          <emma:interpretation id="{846773A1-45B7-4069-A7E7-005D306473D4}" emma:medium="tactile" emma:mode="ink">
            <msink:context xmlns:msink="http://schemas.microsoft.com/ink/2010/main" type="paragraph" rotatedBoundingBox="12769,8072 13829,8050 13847,8903 12787,89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3185368-9231-45ED-A76E-B31D288CD407}" emma:medium="tactile" emma:mode="ink">
              <msink:context xmlns:msink="http://schemas.microsoft.com/ink/2010/main" type="line" rotatedBoundingBox="12769,8072 13829,8050 13847,8903 12787,8925"/>
            </emma:interpretation>
          </emma:emma>
        </inkml:annotationXML>
        <inkml:traceGroup>
          <inkml:annotationXML>
            <emma:emma xmlns:emma="http://www.w3.org/2003/04/emma" version="1.0">
              <emma:interpretation id="{56358C84-C9F0-4D31-9F84-9B9CB9146276}" emma:medium="tactile" emma:mode="ink">
                <msink:context xmlns:msink="http://schemas.microsoft.com/ink/2010/main" type="inkWord" rotatedBoundingBox="12769,8072 13829,8050 13847,8903 12787,8925"/>
              </emma:interpretation>
            </emma:emma>
          </inkml:annotationXML>
          <inkml:trace contextRef="#ctx0" brushRef="#br0">676 95 21 0,'9'-5'80'0,"-9"5"-38"16,0 0-20-16,0-6-10 0,0 2-4 0,0 4-1 16,0-6 2-16,0 6 0 0,0-5 3 0,0-1-2 15,0 1 2-15,10 5-2 0,-10-6 2 0,0 6-1 16,0-5 2-16,0 5 4 0,0 0 4 0,0-5 6 15,0 5 4-15,0 0 5 0,0-6 3 16,0 6-1-16,0-5-1 0,0 5-2 0,0-4-4 16,-10 4-6-16,10-7-5 0,0 7-3 0,0 0-5 15,0-6-2-15,0 6-1 0,0-4-2 0,0 4 0 16,0 0 0-16,0-5 0 0,0 5 2 0,0 0 0 16,0 0-1-16,0 0-1 0,0 0 0 0,0 0 0 15,0 0-2-15,0 0-2 0,0 0 0 16,0 0-2-16,0 0 0 0,0 0-1 0,0 0 0 15,0-5 0-15,0 5 0 0,0 0 1 0,0 0-1 16,0 0 1-16,0 0 3 0,0 0 2 0,0 0 1 16,0 0 3-16,0 0 1 0,0 0 1 0,0 0 0 15,0 0-2-15,-9 0-1 0,9 0-2 0,0 5-3 16,0-5-1-16,0 0-2 0,0 5-1 0,-10-5-1 16,10 4 1-16,-9 2 0 0,0 1 1 0,-2-3 0 15,2 7 1-15,0-1 5 0,-2 1 2 0,2 0 2 16,0 5 2-16,-11-5 1 0,2 5-1 0,8 4 1 15,-19 3 0-15,11 4-4 0,-11 5-1 0,0 0-2 16,1 6-3-16,-10-7 0 0,9 6 2 16,0 7-2-16,1-1 0 0,-1-6-2 0,-9 6 1 15,9-5 1-15,1 4 3 0,-1-3 0 0,11-8 0 16,-2 2 2-16,2-1 3 0,-2-11 1 0,11 7 0 16,-11-13-1-16,20 0 1 0,-9-2 4 0,-1-2 5 15,10-8 4-15,-9 3 5 0,9-1 4 0,0-5 1 16,0 6 6-16,0-6 3 0,0 0 0 0,0 5-4 15,0-5-3-15,0 0-5 0,0 0-4 0,0 0-2 16,0 0-6-16,0 0-6 0,0 0-4 0,0 0-4 16,0 0-3-16,0 0-2 0,0 0-1 0,0 0-1 15,0 0 0-15,0 0 0 0,0 0-1 16,0 0 0-16,0 0 0 0,0 0 1 0,0 0-1 16,-9 0 0-16,9 0 1 0,0 0-1 0,0 0 0 15,0 0 0-15,0 0 0 0,0 0 0 0,0 0 1 16,0 0-1-16,0 0 0 0,0 0 3 0,0 0-1 15,0 0 1-15,0 0-1 0,0 0 0 0,0 0 0 16,0 0 1-16,0 0 0 0,0 0 0 0,9 0 5 16,-9 0 2-16,0 0 3 0,0 0 3 0,0-5 3 15,0 5 1-15,0 0 1 0,9 0 1 0,-9-6-2 16,0 6-3-16,0-5-2 0,10 5-2 0,-10-6-3 16,0 6-2-16,9-3-1 0,-9 3-2 0,0-7-2 15,10 3-1-15,-10 4-1 0,10 0 0 16,-1 0 0-16,0-6-1 0,2 6 1 0,-2 0 0 15,0 0 0-15,11-7 0 0,-2 7 0 0,11 0 1 16,-10 0 0-16,10-4-1 0,0 4 1 0,9 0-1 16,-10 0 0-16,10-6 0 0,9 6-1 0,-8-5 1 15,8 5 0-15,11-6 0 0,-11 6-1 0,1-5 1 16,9 1 0-16,-10-3 0 0,2 1 0 16,-11 2 0-16,-1 4 0 0,1-11 1 0,2 11 0 15,-22-5 0-15,10 0 0 0,-8-1 0 0,-11 6 1 16,0-5 4-16,11 5 4 0,-20 0 2 0,9 0 2 15,-9-6 2-15,0 6 1 0,0 0-1 0,0 0 0 16,0 0-3-16,0 0-3 0,0 0-4 0,0 0-3 16,0 0-2-16,0-5-1 0,0 5-2 0,0 0-2 15,0 0 0-15,0 0-1 0,0 0-1 0,0 0 2 16,0 0 0-16,0 0 1 0,0 0 1 0,0 0 1 16,0 0 1-16,0 0 2 0,0 0 2 0,0-6 2 15,0 6 0-15,0 0 0 0,0-5 0 0,0-1 1 16,0 6 0-16,0-10 0 0,0 10-2 15,0-11 1-15,-9 6-2 0,9-1 1 0,0-5-1 16,-9 8-2-16,9-8 0 0,-11 5-2 0,11-5 0 16,0 0 0-16,0 0 0 0,-9 7-1 0,9-9 1 15,-9 2 0-15,9-3 0 0,-10 3 1 0,10 0-1 16,0 1 0-16,-10-7 0 0,10 6 0 0,-9 0 0 16,9-3 0-16,-9 3 1 0,-1 0 0 0,10-6-1 15,-9 2 0-15,0 4 1 0,9-6-1 0,-11 7 0 16,2-5-1-16,9-2 0 0,-9 1 0 0,-2-1 1 15,2 0 0-15,9-3 0 0,-9 4 2 0,0 0 0 16,-2 0 4-16,2-1-1 0,0 1 1 16,-1 0 0-16,1-1 1 0,-1 3-1 0,0 2 0 15,1 1-1-15,0 2 0 0,9 1 1 0,-9-1 1 16,9 4 0-16,-11-1 2 0,11 6 0 0,0-5-1 16,-9-1 0-16,9 6-1 0,0-5-1 0,0 5 0 15,0 0-3-15,0 0-1 0,0 0-1 0,0 0 0 16,0 0-1-16,0 0 0 0,0 0 0 15,0 0-1-15,0 0 0 0,0 0 1 0,0 0 0 16,0 0 0-16,0 0 2 0,0-6 2 0,0 6 3 16,0 0 4-16,0-4 2 0,0 4 3 0,0 0 3 15,0 0 1-15,0 0-1 0,0-6-1 0,0 6-4 16,0 0-1-16,0-5-5 0,0 5-2 0,-9-6-4 16,9 6 0-16,0-5-1 0,0 5 0 0,0 0 0 15,0 0 0-15,0 0-1 0,0 0 1 0,0 0 1 16,0 0 1-16,0 0-1 0,0 0 1 15,0 0 1-15,0 0 2 0,0 0 0 0,0 0 2 0,0 0 0 16,0 0 2-16,0 0 1 0,0 0 2 16,0 0-2-16,0 0 1 0,0 0-2 0,0 0-1 15,0 0-2-15,0 0 0 0,0 0 0 0,0 0-5 16,0 0 1-16,0 0-2 0,0 0 0 0,0 0-1 16,0 0 0-16,0 0-1 0,0 0-3 0,0 0-11 15,0 0-14-15,0 5-28 0,0-5-53 0,0 11-73 16,-11-5-120-16,2 9-87 0,0-4-47 0,-10 0-17 15,0-11 1-15</inkml:trace>
        </inkml:traceGroup>
      </inkml:traceGroup>
    </inkml:traceGroup>
    <inkml:traceGroup>
      <inkml:annotationXML>
        <emma:emma xmlns:emma="http://www.w3.org/2003/04/emma" version="1.0">
          <emma:interpretation id="{9EA2892A-D872-4C3B-B858-7500EB1E0983}" emma:medium="tactile" emma:mode="ink">
            <msink:context xmlns:msink="http://schemas.microsoft.com/ink/2010/main" type="paragraph" rotatedBoundingBox="11800,10341 17016,10084 17062,11015 11846,112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E4B3CF-39EC-40EE-9F31-0FE5C6354281}" emma:medium="tactile" emma:mode="ink">
              <msink:context xmlns:msink="http://schemas.microsoft.com/ink/2010/main" type="inkBullet" rotatedBoundingBox="11800,10345 12871,10292 12914,11151 11843,11204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 timeOffset="1859.3419">-535 2378 87 0,'0'-11'73'0,"10"0"-23"15,-1 1-8-15,-9 0-2 0,9-1-3 0,-9 1-1 16,0 4 1-16,10 1 3 0,-10-1 7 0,10 1 1 16,-10-1-1-16,9-5-1 0,-9 11-2 0,9-4 0 15,-9-2-1-15,0 6-2 0,11-5-3 0,-11 5-5 16,9 0-3-16,-9 0-3 0,0 0-5 0,0 0-2 15,9 0-6-15,-9 0-2 0,0 0-2 0,0 0-3 16,0 5 0-16,11-5-3 0,-11 6-1 16,0-2-2-16,0-4 1 0,0 0 0 0,0 6 1 15,0 5 3-15,0-6 1 0,-11 6 2 0,11 5 3 16,-9 1 0-16,0 3 2 0,-11 2 1 0,11 4 0 16,-11 7-2-16,-8-1-3 0,10 12-1 0,-11-8-1 15,0 7-2-15,0-1-3 0,1 1-1 0,-1-5-2 16,11 5 1-16,-11-4 2 0,0-3-1 0,10-4 4 15,-10 6 0-15,11-6 0 0,-2 0 1 0,0-5 1 16,2-1 0-16,8-4-2 0,-9 0-1 0,10-6-2 16,9 1-1-16,-10-8 3 0,1 2 3 15,9-5 4-15,0 0 3 0,0-1 5 0,0 1 2 16,0-6 5-16,0 0 1 0,0 0 0 0,0 0-2 16,9 0-2-16,-9 0-6 0,10-6-4 0,-1 6-2 15,1-5-3-15,-1 5-3 0,1-6-2 0,-10 6-1 16,9-6-1-16,0 6 0 0,2 0 0 0,-2-6-1 15,-9 6 0-15,9 0-1 0,2 0 0 16,-2 0 0-16,9 6 0 0,-8-6 0 0,9 0 1 16,0 0-1-16,1 6 0 0,-2-6 0 0,2 0 0 15,-2 0 1-15,11 0 0 0,-1 0-1 0,1-6 1 16,0 6 3-16,9-6-2 0,-10 6 4 0,10-5 0 16,2 0-1-16,6 1 2 0,-8 4 0 0,0-7 0 15,1 1-2-15,8 2 1 0,-9-3-4 0,-9 3 0 16,9-1 1-16,1 0 1 0,-10-1 1 0,0 1 1 15,-11 5 1-15,10-6 0 0,-8 1 1 0,-2 5 2 16,-7-6 0-16,-2 6 1 0,0 0 1 16,-9 0 0-16,9-5 1 0,-9 5 2 0,11 0 0 15,-11 0 0-15,0 0-2 0,0 0-1 0,0-6-4 0,-11 6-1 16,11 0-1-16,0 0-3 0,-9-4 0 16,9 4-2-16,0-6 1 0,0 6-2 0,-9-5 3 15,9 5-1-15,0-6-1 0,-9 1 0 0,9-1 1 16,-11 6 1-16,11-5 0 0,0-1 2 0,-9 3 0 15,0-4 1-15,9 7 0 0,-10-4 1 0,10-7-1 16,-10 5 0-16,10-5-2 0,-9 0-2 0,-1 0-1 16,10-4-1-16,-9-1 0 0,0-1 0 0,9 2-2 15,-9-7 1-15,-2-6-1 0,2 8 0 0,0-7 0 16,-2 0 1-16,2 0-1 0,-11 1 0 0,11-2 1 16,-10 3 0-16,1-3 1 0,-2 6 0 0,11 1 0 15,-11-6 1-15,2 12 3 0,-2-6-2 16,2 4 2-16,8 1-1 0,-9 6 2 0,9-1-1 15,1 0 3-15,0 5 2 0,-2-5-1 0,2 8 1 16,9-5-1-16,-9 4 1 0,9 4 0 0,0 0-2 16,0-6-2-16,0 6-3 0,0 0-3 0,0 0 1 15,0 0-1-15,0 0-2 0,0 6 0 0,9-6-1 16,-9 4 1-16,0 4-2 0,0-5-7 0,9 3-7 16,-9-1-18-16,0 1-25 0,11-1-37 0,-11 6-41 15,-11-2-54-15,2 8-90 0,9 6-53 0,-9-9-25 16,0-1-2-16</inkml:trace>
      </inkml:traceGroup>
      <inkml:traceGroup>
        <inkml:annotationXML>
          <emma:emma xmlns:emma="http://www.w3.org/2003/04/emma" version="1.0">
            <emma:interpretation id="{00EE4453-F718-4D14-ACE8-470008F86491}" emma:medium="tactile" emma:mode="ink">
              <msink:context xmlns:msink="http://schemas.microsoft.com/ink/2010/main" type="line" rotatedBoundingBox="15811,10144 17016,10084 17062,11015 15857,11075"/>
            </emma:interpretation>
          </emma:emma>
        </inkml:annotationXML>
        <inkml:traceGroup>
          <inkml:annotationXML>
            <emma:emma xmlns:emma="http://www.w3.org/2003/04/emma" version="1.0">
              <emma:interpretation id="{24EC666D-4A8C-4DAA-AF19-77D02DF37BDF}" emma:medium="tactile" emma:mode="ink">
                <msink:context xmlns:msink="http://schemas.microsoft.com/ink/2010/main" type="inkWord" rotatedBoundingBox="15811,10144 17016,10084 17062,11015 15857,11075"/>
              </emma:interpretation>
            </emma:emma>
          </inkml:annotationXML>
          <inkml:trace contextRef="#ctx0" brushRef="#br0" timeOffset="3690.368">3678 2067 104 0,'0'0'85'16,"0"-5"-22"-16,0 5-12 0,0 0-3 0,0 0 2 15,0 0 3-15,0-6 1 0,0 6 0 16,10 0-2-16,-10 0-5 0,0-3-5 0,0 3-3 16,0 0-6-16,0 0-4 0,0 0-3 0,0 0-3 15,9 0-3-15,-9 0-4 0,0 0-2 0,0 3-7 16,0-3-1-16,0 6-4 0,0-1-1 0,0 1 1 16,0-1 1-16,-9 6 1 0,9-1 3 0,0 1 3 15,-10 6 4-15,0-1 4 0,1 0 1 0,0 4 2 16,-10 8 2-16,10-2 1 0,-11 2 2 0,-9 9-1 15,11 1 0-15,-11 4-3 0,-10 1-1 0,10 5 0 16,-9 2 1-16,1-3-2 0,-1 2 0 16,9-2-2-16,-9-4 1 0,9-5 3 0,-8 5 2 0,8-12-1 15,9 2-1-15,-9-12 1 0,20 6 0 16,-10-10 0-16,10-2-2 0,-11-4-2 0,20 0-3 16,-9-5-3-16,0-1-2 0,9 1-1 0,0-2-2 15,0-4-3-15,0 7 0 0,0-7-1 0,0 3-1 16,0-3-1-16,0 0 0 0,0 6-1 0,0-6 1 15,0 0 0-15,0 5-1 0,0-5-1 0,0 0 0 16,9 0 0-16,-9 6 1 0,0-6-1 0,0 0 0 16,0 0 0-16,0 5 0 0,0-5 0 0,0 0 0 15,0 0 0-15,0 0 0 0,9 0 1 0,-9 0 2 16,0 0 0-16,0 0 1 0,0 0 1 16,0 0 1-16,11 0 1 0,-11 0 1 0,0 0 0 15,9 0-1-15,0 6 0 0,-9-6-2 0,10 0 0 16,-1 0-2-16,0 0 0 0,2 0-1 0,7 0 0 15,2 0-1-15,-11-6 0 0,11 6 0 0,8 0 0 16,-9 0 0-16,9-5-1 0,1 5 0 0,0 0 1 16,9-6 0-16,-1 6 1 0,1-5 1 15,2-1 0-15,6 3 1 0,3-4 2 0,-2 3 0 16,1-2 0-16,-10 1 1 0,19-6 1 0,-10 5 0 16,2-5 0-16,-11 7-1 0,8-7 0 0,-6 5 0 15,-2-5-1-15,-1 6 0 0,-8 0 1 0,9-1 0 16,-18 1 0-16,-2-1 2 0,1 1 0 0,-9-1 4 15,9 6 3-15,-10-4 2 0,-9 4 3 0,11 0 4 16,-11 0-1-16,0-6 2 0,9 6-1 0,-9 0 1 16,0 0-4-16,0-5-2 0,0 5-4 0,-9 0-4 15,9 0-3-15,0-6-2 0,0 6-2 0,0 0-2 16,0 0-2-16,0-5-1 0,0 5 0 16,0 0 0-16,0 0 0 0,0 0 0 0,0-6 0 0,0 6-1 15,0 0 1-15,0-5 1 0,-11-1-1 16,11 6 0-16,0-5 0 0,-9-1 1 0,9 3 0 15,0-3 0-15,-9 1-1 0,9-1 1 0,0 1 0 16,-10-6 0-16,0 5 1 0,10 1 0 0,-9-5 0 16,9 4-1-16,-10-5 0 0,1 6-1 0,0-6 0 15,-2 0 1-15,2 2-1 0,9-4-2 0,-9-2 1 16,0-2 1-16,-11-5 0 0,11 8 0 0,-2-8 0 16,2 1 0-16,0-7 0 0,-10 7 1 0,10 0 0 15,0-6-1-15,-11 1 0 0,11-2 0 0,-2 6 0 16,-7-4 1-16,7 6 1 0,2-4 4 0,0 4-1 15,-10-2 2-15,10 7-1 0,-1-2 2 0,0 1 2 16,1-1 1-16,-11 8-4 0,11-2 0 16,0-6-1-16,0 11 0 0,9-4 0 0,-11 6-1 15,2-2-2-15,9 6 2 0,0-7-3 0,-9 3 1 16,9 4-2-16,0 0-1 0,0-5 0 0,0 5 0 16,0 0-2-16,0 0-1 0,0 0 2 0,0 0-1 15,0 0 1-15,0-6 1 0,0 6 2 0,0 0 3 16,0 0 4-16,0 0 6 0,0 0 8 15,0 0 10-15,0 0 13 0,0 0 12 0,0 0 9 16,-10 0 6-16,10 0 4 0,0-5 0 0,0 5-4 16,0 0-3-16,-9-5-3 0,9 0-4 0,0 5-5 15,0-6 2-15,0 6-2 0,0-6-1 0,0 6 4 16,-10-5 5-16,10 5 6 0,0-6-2 0,-10 6 3 16,10-5-4-16,0 0 1 0,-9 5-1 0,9-5-4 15,0 5-11-15,0-6-10 0,0 6-8 0,0 0-7 16,0 0-6-16,-9 0-6 0,9 0-7 0,0 0-4 15,0 0-1-15,0 0-5 0,0 0 0 0,0 0-4 16,0 0-6-16,0 0-20 0,0 0-44 0,0 0-54 16,0 0-52-16,0 6-42 0,0-6-60 15,0 10-65-15,-9 1-70 0,-11 11-87 0,-9-1-30 16,10-4 18-16,-9-6 33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18:33.3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FAE6DCBC-BD0B-4BC0-A91D-C0AB8CEBBA6E}" emma:medium="tactile" emma:mode="ink">
          <msink:context xmlns:msink="http://schemas.microsoft.com/ink/2010/main" type="writingRegion" rotatedBoundingBox="25929,14585 25940,17098 25289,17101 25278,14588"/>
        </emma:interpretation>
      </emma:emma>
    </inkml:annotationXML>
    <inkml:traceGroup>
      <inkml:annotationXML>
        <emma:emma xmlns:emma="http://www.w3.org/2003/04/emma" version="1.0">
          <emma:interpretation id="{4E5E3ECC-3467-40C5-8E02-E93FDA0C2390}" emma:medium="tactile" emma:mode="ink">
            <msink:context xmlns:msink="http://schemas.microsoft.com/ink/2010/main" type="paragraph" rotatedBoundingBox="25929,14585 25940,17098 25289,17101 25278,14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6D0E00-CDF8-4AD5-9305-2D917955DDBA}" emma:medium="tactile" emma:mode="ink">
              <msink:context xmlns:msink="http://schemas.microsoft.com/ink/2010/main" type="line" rotatedBoundingBox="25929,14585 25940,17098 25289,17101 25278,14588"/>
            </emma:interpretation>
          </emma:emma>
        </inkml:annotationXML>
        <inkml:traceGroup>
          <inkml:annotationXML>
            <emma:emma xmlns:emma="http://www.w3.org/2003/04/emma" version="1.0">
              <emma:interpretation id="{6725A49B-7635-4408-AC42-C991A2F9B9BF}" emma:medium="tactile" emma:mode="ink">
                <msink:context xmlns:msink="http://schemas.microsoft.com/ink/2010/main" type="inkWord" rotatedBoundingBox="25870,14585 25872,15145 25281,15148 25278,14588"/>
              </emma:interpretation>
            </emma:emma>
          </inkml:annotationXML>
          <inkml:trace contextRef="#ctx0" brushRef="#br0">368-1580 119 0,'0'0'80'0,"-9"0"-29"0,9 0-16 0,0 0-8 16,0 0-5-16,0 0-2 0,0 0-1 0,0 0 0 16,0 0 2-16,0 0-1 0,-9 0 3 0,9 0 4 15,0 0 4-15,0 0 2 0,0 0 4 0,0 0 4 16,0 0 3-16,0 0 1 0,-9 0-2 0,9 0-2 15,0 0-2-15,0 0-4 0,0 0-4 0,0 0-5 16,0 0-4-16,0 0-6 0,0 0-3 0,0 0-5 16,0 0-2-16,0 0-1 0,0 0-3 0,0 0-1 15,0 0 0-15,0 0 0 0,0 0-1 0,0 0 1 16,0 0 0-16,0 0 1 0,0 0 3 0,0 5 4 16,0-5 4-16,0 0 3 0,0 0 4 15,0 0 1-15,0 0 0 0,0 0 0 0,0 0-1 16,-11 0-5-16,11 0-1 0,0 0-4 0,0 0-1 15,0 0-1-15,0-5 0 0,0 5-1 0,0 0 0 16,0 0 0-16,0 0 0 0,-9 0 0 0,9 0-1 16,0-4 1-16,0 4-2 0,0 0-1 0,-9 0 0 15,9 0-1-15,-11 0 0 0,11 0-1 0,-9 0-1 16,0 0 0-16,-2 0 0 0,11 0 0 0,-9 0 0 16,0 0-1-16,-1 0 0 0,1 4 0 0,0-4 1 15,-1 5 0-15,0-5 0 0,1 5 2 0,0-5 1 16,-2 6 2-16,2-6 1 0,0 5 3 15,-2-5 4-15,2 5 5 0,-9 1 2 0,8 0-1 16,1 5 1-16,-11-7-1 0,11 7 0 0,0 0-3 16,-11 0-4-16,11-2-3 0,0 2 0 0,-2 1 0 15,2-1 0-15,0 5 1 0,9-5 2 0,-10-1 0 16,0 6 5-16,1-5-1 0,-1 5-2 16,10 0-2-16,-9-5-1 0,9 5 0 0,-9-5-1 15,9 4-3-15,0 1-3 0,0-5 0 0,0 6 1 16,0-7 2-16,9 6 0 0,-9-5 0 0,0 5 1 15,9-5-2-15,1 5 1 0,-1-5 0 0,1 0 0 16,0 0 1-16,-1-6 3 0,0 4 2 0,2 2 2 16,7-5 0-16,-9 5 2 0,2-6-1 0,-2 1 2 15,0 5-3-15,1-7-2 0,0 2-5 0,-1-1-2 16,1 1-1-16,-1-1-1 0,0 1-1 0,0-1 0 16,2 1 0-16,-2-1-1 0,0-5 1 0,2 5 0 15,-2-5 2-15,0 0 1 0,1 4-1 0,0-4 0 16,-1 0 0-16,-9 0 1 0,9 0 2 15,1-4-1-15,-10 4 0 0,9 0-1 0,0-5 0 16,2 5-1-16,-2 0 1 0,-9-5 0 0,9 5-3 16,2-6 0-16,-2 1 0 0,0-1 0 0,2 1 0 15,-11 5 0-15,9-6 0 0,0 1-2 0,-9-1 2 16,9 6 0-16,-9-4 2 0,10-2-1 0,-10 1 2 16,9-1-2-16,0-5 0 0,-9 6-1 0,11-1 0 15,-11-5-1-15,9 2-1 0,0 4 0 0,-9-6 0 16,11 5-1-16,-2-5 1 0,-9 6-1 0,9-5 0 15,-9 4-1-15,9-5 2 0,-9 6-1 0,11-1-1 16,-11 1 0-16,0-6 0 0,9 6 0 0,-9-6 1 16,9 1 1-16,-9 5 0 0,0-7-1 15,10 1-1-15,-10 6 1 0,0-6-1 0,9 5 1 16,-9 3-1-16,0-3 1 0,0 1-1 0,10-1 0 16,-10 1 5-16,0-6-4 0,0 5 0 0,0 1 0 15,0-5 0-15,10 4-1 0,-10-5 0 16,0 0 1-16,0 6-5 0,0-6 4 0,0 6 0 15,0-1 0-15,0-5 1 0,-10 7 0 0,10-6 0 0,0-2 1 16,0 7-1-16,0-1 0 0,0-4-1 16,0 3 2-16,-10 4 0 0,10-3 0 0,0-5 1 15,0 6 0-15,0-1-1 0,-9 1 2 0,9 5-2 16,-10-6 1-16,10 2 0 0,0-2-2 0,0 6 1 16,0-5-1-16,-9 5 1 0,9-6-1 0,0 6 0 15,-9-6 1-15,9 6 0 0,0 0 0 0,-11 0 1 16,11-5 1-16,0 5-1 0,0 0 2 0,-9-5-2 15,9 5 1-15,0 0 1 0,-9 0-1 16,9-6 1-16,-9 6-2 0,9 0 1 0,-11-5-1 0,11 5 1 16,-9 0 1-16,9 0-2 0,-9 0 3 15,9-5 1-15,-11 5 0 0,11 0 0 0,-9 0 0 16,0-4-1-16,-1 4 0 0,1 0 0 0,0 0 0 16,0 0 0-16,-2 0 1 0,11 0 0 0,-9 0 3 15,0 0 0-15,-2 0 4 0,11 0 1 0,-9 0 1 16,0 0 0-16,-2 0-1 0,11 4-1 0,-9-4 1 15,0 0 1-15,9 0-1 0,-10 0 2 0,10 5 2 16,-9-5 1-16,9 0 0 0,-9 0-2 0,9 0-1 16,-10 5-2-16,10-5-4 0,-10 6-3 0,10-6-3 15,0 5-5-15,-9-5-2 0,9 5-3 0,0 1-12 16,-9 0-15-16,9-1-17 0,0 5-22 16,9-4-40-16,-9 5-50 0,9 0-53 0,-9 0-76 0,10-8-78 15,0 4-37-15,-1-3-9 0,-9-8 5 16</inkml:trace>
        </inkml:traceGroup>
        <inkml:traceGroup>
          <inkml:annotationXML>
            <emma:emma xmlns:emma="http://www.w3.org/2003/04/emma" version="1.0">
              <emma:interpretation id="{F5D74137-879C-4641-94B8-4F4C46C5682C}" emma:medium="tactile" emma:mode="ink">
                <msink:context xmlns:msink="http://schemas.microsoft.com/ink/2010/main" type="inkWord" rotatedBoundingBox="25936,16169 25940,17098 25340,17101 25336,16172"/>
              </emma:interpretation>
            </emma:emma>
          </inkml:annotationXML>
          <inkml:trace contextRef="#ctx0" brushRef="#br1" timeOffset="119005.2955">-3 110 205 0,'0'-4'153'0,"0"-3"-41"0,0 3-15 0,0-1 1 16,0 0-2-16,0 5-1 0,9-6 0 0,-9 6-2 16,0-5-2-16,0 5-2 0,0-6-5 0,11 6-6 15,-11-5-3-15,0-1-3 0,0 6-1 0,9 0-5 16,-9-4-5-16,0 4-8 0,0 0-11 15,0 0-9-15,0 0-8 0,0 0-5 0,0 0-3 16,0 0-3-16,0 0-1 0,0 0-2 0,0 0-1 16,0 0 1-16,0 4-1 0,0-4 0 0,0 0-1 15,0 6-2-15,0-6 0 0,0 5 1 0,0 1 0 16,0-1 0-16,0 1 1 0,0-1 0 0,0 4-2 16,0-2 1-16,0-3 1 0,0 7 2 0,0 6 0 15,0-6 0-15,0 6 0 0,-9-3-1 0,9 8 3 16,0-1 0-16,0 7 2 0,0-3 5 0,0 3-2 15,0 5 2-15,0-2 3 0,0 1 4 0,0 7 5 16,0-8 8-16,0 6 1 0,0-4 3 16,0 4 2-16,9-4 5 0,-9-2 1 0,0-3-1 15,9 4-3-15,-9-11-6 0,0 7-4 0,9-8-6 16,-9 3-3-16,0-9-6 0,0 3-5 0,0-1-2 16,11 0-6-16,-11-6-1 0,0 2-3 0,0-1 0 15,0-1 0-15,0 1-3 0,0-5 1 0,0-2-3 16,0 3 3-16,0-7-1 0,0 4 0 0,0-4 1 15,0 0 0-15,0 0 0 0,0 0 1 0,0 0 2 16,0 0-1-16,0 0 1 0,0 0 0 0,0 0 0 16,0 0-1-16,0 0 0 0,0 0-1 0,0 0 0 15,0 0-1-15,0 0-2 0,0 0 0 0,0 0-1 16,0 0 1-16,0 0-1 0,0 0-1 16,0 0 0-16,9 0-1 0,-9 0 0 0,0 0 0 15,0 0-2-15,0 0-3 0,0 0-6 0,0-4-3 16,0 4-3-16,9 0-1 0,-9 0-1 0,11-7 0 15,-2 7 2-15,10 0 2 0,0-4 5 0,-10-2 4 16,10 6 5-16,10-7 0 0,0 3 1 0,-11-1 0 16,11 5 1-16,-1-5 0 0,10-6 0 15,-9 11 0-15,0-12-2 0,-1 7-1 0,1 0-1 16,0-2 1-16,-9 4-2 0,-2-3-1 0,1 1 0 16,0-1 1-16,-9 1 0 0,8 5 3 0,-18 0 0 15,11-6 2-15,-11 6 3 0,9 0 3 0,-9 0 2 16,0-5 5-16,0 5 2 0,0-6-2 0,0 6 1 15,0 0-1-15,-9-3-1 0,9-4-4 0,0 3-3 16,0 4-3-16,0-12-3 0,0 6-1 0,0 1 1 16,0-1-3-16,0 1 0 0,0 0 0 0,0 1 1 15,0-3-2-15,0-3 0 0,0 5-2 16,0-6-1-16,0 0 0 0,0 1 0 0,0-7 1 16,0 1-1-16,0 5-1 0,0-5 0 0,0-4 2 15,0 3 0-15,9-5 0 0,-9 1 1 0,0 0-1 16,0-1-9-16,0 1-2 0,0-1-2 0,0-4-2 15,0-1 0-15,-9 0 1 0,9 0 0 0,0 1-1 16,0-2 8-16,-11 2 5 0,11-1 2 0,0 5 1 16,0-4 3-16,-9 4-1 0,9 2 0 0,-9-2 0 15,9 5 0-15,0-4-3 0,0 5-3 0,0 0 1 16,-10 5-1-16,10 1 0 0,0-7 0 0,0 12 1 16,0-6 1-16,0 5 4 0,0 1 2 0,0-1 1 15,0 6 1-15,0-3 0 0,0 3-1 16,0 0 0-16,0 0 0 0,0 0-2 0,0 0 2 15,0 0-1-15,0 0 0 0,0 0 0 0,0 0 1 16,0 0 1-16,0 0 0 0,0 0 1 0,0 0-2 16,0 0 1-16,0 0 0 0,0 0 0 0,0 0 1 15,0 0-1-15,0 0 0 0,0 0-1 0,0 0 2 16,0 0 0-16,0 0-1 0,0 0 0 0,0 0 0 16,0 0 1-16,0 0-1 0,0 0 3 0,0 0-1 15,0 0 0-15,0 0 0 0,0 0 1 0,0 0 0 16,0 0 0-16,0 0-1 0,0 0 2 15,0 0-2-15,-10 0 3 0,10 0 2 0,0 0 0 16,0 3 1-16,0-3 1 0,-9 0 2 0,9 6 1 16,0-6 2-16,-9 0 0 0,9 5 0 0,-10-5 1 15,10 6 0-15,-9-6-1 0,0 5-3 0,9 1-1 16,-11-1-2-16,2 1-3 0,-11-2-2 0,11 3-1 16,-9-3-5-16,7 7 3 0,-7-5 2 0,-1-1 5 15,-1 6 6-15,2-6 7 0,-2 6 7 16,2-7 5-16,-2 7 8 0,1-5 4 0,10 0 3 0,-11-1 0 15,2 1-4-15,-2-1-3 0,11-1-4 16,-11 3-3-16,11-1 3 0,-10-2 3 0,10 1 1 16,-1-5-1-16,10 5 0 0,-9-5 0 0,9 0-2 15,-10 0-3-15,10 0-10 0,0 0-15 0,0 0-22 16,-9 0-29-16,9 0-33 0,9 0-30 0,-9 0-28 16,0 0-25-16,10 0-33 0,-10-5-41 0,9 0-42 15,-18 5-50-15,-1 0-72 0,1 0-28 0,0 0-3 16,-2-4 9-16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5:19:17.4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FF945F9-9CEE-43EF-92DA-D97AB6BC5E33}" emma:medium="tactile" emma:mode="ink">
          <msink:context xmlns:msink="http://schemas.microsoft.com/ink/2010/main" type="writingRegion" rotatedBoundingBox="16572,11310 16689,12237 16039,12319 15922,11392"/>
        </emma:interpretation>
      </emma:emma>
    </inkml:annotationXML>
    <inkml:traceGroup>
      <inkml:annotationXML>
        <emma:emma xmlns:emma="http://www.w3.org/2003/04/emma" version="1.0">
          <emma:interpretation id="{D71D7D6C-93F5-4DD7-8277-99645D287AC0}" emma:medium="tactile" emma:mode="ink">
            <msink:context xmlns:msink="http://schemas.microsoft.com/ink/2010/main" type="paragraph" rotatedBoundingBox="16572,11310 16689,12237 16039,12319 15922,113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93EFAD-D5E4-492F-B039-C26F1E41E978}" emma:medium="tactile" emma:mode="ink">
              <msink:context xmlns:msink="http://schemas.microsoft.com/ink/2010/main" type="line" rotatedBoundingBox="16572,11310 16689,12237 16039,12319 15922,11392"/>
            </emma:interpretation>
          </emma:emma>
        </inkml:annotationXML>
        <inkml:traceGroup>
          <inkml:annotationXML>
            <emma:emma xmlns:emma="http://www.w3.org/2003/04/emma" version="1.0">
              <emma:interpretation id="{A538C476-60D6-4B40-8A56-0BFFF291B273}" emma:medium="tactile" emma:mode="ink">
                <msink:context xmlns:msink="http://schemas.microsoft.com/ink/2010/main" type="inkWord" rotatedBoundingBox="16431,11328 16542,12200 16032,12264 15922,11392"/>
              </emma:interpretation>
            </emma:emma>
          </inkml:annotationXML>
          <inkml:trace contextRef="#ctx0" brushRef="#br0">256 0 77 0,'0'0'93'0,"9"0"-15"15,-9 0-15-15,0 0-8 0,0 4-4 0,0-4-3 16,0 0-1-16,0 0-2 0,0 0-2 0,0 0-3 16,0 0-1-16,0 5-4 0,0-5-5 0,0 0-4 15,-9 0-3-15,9 0-1 0,0 0-3 0,0 0-2 16,0 0 0-16,0 0-2 0,0 0 0 0,0 0 1 15,0 0 1-15,0 0 1 0,0 0 2 0,0 0 4 16,0 0 2-16,0 0 3 0,0 0 1 0,0 0 1 16,0 0 0-16,0 0-2 0,0 0-1 0,0 0 0 15,0 0 0-15,0 0-2 0,0 0 0 0,0 0 0 16,0 0 1-16,0 0-1 0,0 0 1 0,0 0-1 16,0 0 1-16,0 0 0 0,0 0-1 15,0 0-1-15,0 0 1 0,0 0 1 0,0 0-2 16,0 0 1-16,0 0 2 0,0 0 2 0,0 0 2 15,-9 0 1-15,9 0 0 0,0 0-1 0,0 0 1 16,0 0-2-16,0 0-3 0,0 0-1 0,0 0-4 16,0 0-1-16,0 0-2 0,0 0-1 15,0 0-4-15,0 0 1 0,0 0-2 0,0 0-1 16,0-5-1-16,0 5-2 0,0 0 2 0,0 0 1 16,0 0 1-16,0 0-2 0,0 0 1 0,0 0 1 15,0 0 0-15,0-4 1 0,0 4-2 0,0 0-1 16,0 0 0-16,0 0 2 0,0 0 0 0,0 0-1 15,0 0 2-15,0 0 3 0,0 0 1 0,0 0 0 16,0 0 1-16,0 0-3 0,0 0 0 0,0 0-2 16,0 0-2-16,0 0-4 0,0 0-2 0,0 0-1 15,0 0-3-15,-10 0 1 0,10 0-2 0,0 0 1 16,0 0 0-16,0 0 1 0,0 0-1 0,0 0 1 16,0 0 2-16,0 4 1 0,0-4 1 15,0 0 2-15,0 0 1 0,0 0 2 0,0 0 4 16,0 5 1-16,0-5 4 0,0 0 2 0,0 5 2 15,0-5 4-15,0 6 3 0,0-6 2 0,0 5 2 16,0 0 5-16,-9 2 3 0,9 3 4 0,0 0 1 16,0-4 0-16,0 5 6 0,-9 5 8 0,9 1 13 15,-11-2 17-15,11 7 16 0,-9 4 6 0,9 1 4 16,-9 6 1-16,-2-7-6 0,11 2-11 0,-9 3-15 16,9-5-18-16,-9 7-18 0,0 4-12 0,-2-4-7 15,2 4-5-15,0 0-2 0,9-4-2 16,-19 4-2-16,19 2-5 0,-9-8-4 0,-2 2-5 15,2-1 1-15,9-5-1 0,-9-1-2 0,9-4-2 16,-9-2-4-16,9 2 1 0,-11-11 0 0,11 5 3 16,-9-11-4-16,9 6-1 0,0-5 0 0,0-1 2 15,0 1 3-15,0-6-1 0,0 0-3 0,0 5 0 16,0-5 0-16,0 0-2 0,0 0-3 0,0 0-6 16,0 0-6-16,0-5-5 0,0 5-6 0,0-6-7 15,0 6-7-15,0-5-2 0,0 5-3 0,0 0 1 16,0 0 1-16,0-6 2 0,0 6 2 0,0 0 5 15,0 0 7-15,-9-5 2 0,9 5-3 0,0 0-7 16,0 0-16-16,0-6-25 0,0 6-35 0,-11 0-40 16,11 0-36-16,11-5-33 0,-11-1-54 0,0 6-58 15,0-4-60-15,-11-2-77 0,2 1-22 16,9-1 9-16,-9 1 19 0</inkml:trace>
          <inkml:trace contextRef="#ctx0" brushRef="#br0" timeOffset="-1101.8563">-144 42 2 0,'0'5'27'0,"0"-5"0"0,0 0-2 0,0 7-1 16,-10-7 2-16,10 3-1 0,0-3-1 0,0 6-3 15,0-6 0-15,0 5-1 0,0 1-1 0,0-6-1 16,0 0-2-16,0 5-2 0,0-5 0 15,0 6-1-15,0-1 1 0,0-5 0 0,0 0-1 16,0 0 0-16,0 6-2 0,0-6 0 0,0 0-3 16,10 3-1-16,-10-3-5 0,0 8-3 0,0-4-4 15,0 1-4-15,0-5-3 0,10 6-3 0,-10 0-5 16,0-1-4-16,9-5-5 0,-9 6-5 16,9-6-7-16,-9 0-9 0,9 5-14 0,-9-5-19 15</inkml:trace>
          <inkml:trace contextRef="#ctx0" brushRef="#br0" timeOffset="26829.3543">-173 556 112 0,'0'0'114'0,"0"0"-31"16,-9 0-24-16,9 0-18 0,0 0-11 0,0 0-7 15,0 0-7-15,9 0-4 0,-9 0-4 0,0 0-2 16,0 0-5-16,0 0 0 0,0 0-1 0,0 0 0 15,0 0 2-15,0 0 1 0,0 0 4 0,10 0 3 16,-10 4 5-16,0-4 5 0,0 0 5 16,0 0 3-16,0 0 2 0,0 7 4 0,-10-7-1 15,10 0-4-15,0 0-4 0,0 0-4 0,0 0-5 16,0 0-4-16,0 0-2 0,0 0-6 0,0 0-1 16,0 0 0-16,0 0-1 0,0 0-1 0,0 0 0 15,0 0-1-15,0 0 2 0,0 0 1 16,0 0 0-16,0 0 3 0,0 0 0 0,0 6 2 15,10-6 1-15,-10 0 3 0,0 0 1 0,0 0 2 16,0 0 0-16,0 4 3 0,0-4-2 0,0 0-1 16,9 6 1-16,-9-6 0 0,0 0-1 0,0 0-3 15,0 5-2-15,0-5-1 0,0 0 0 0,0 0 0 16,0 0-1-16,10 0 0 0,-10 6 0 0,0-6 1 16,0 0 1-16,0 0 1 0,0 5 3 0,0-5 2 15,0 0 0-15,0 0 2 0,0 6 0 0,0-6 1 16,0 0 0-16,0 0-2 0,0 0 1 0,10 0-2 15,-10 0 0-15,0 0 0 0,0 0 1 0,0 5 0 16,0-5 2-16,0 0 2 0,0 0 3 0,0 6 1 16,0-6 2-16,9 5 1 0,-9 1-2 15,0-6-2-15,0 0-1 0,0 0-3 0,0 4-2 16,0-4-1-16,0 7 2 0,0-4 2 0,0 3 2 16,0-1 2-16,9 1-1 0,-9-1 2 0,0 1-1 15,0-1 1-15,9 5-2 0,-9-3-2 0,0 3-1 16,11 6-1-16,-11-5-1 0,9-2-1 0,-9 4-3 15,9-4-1-15,-9 2-1 0,11 1-1 0,-2-1-2 16,-9 4 0-16,9-5-2 0</inkml:trace>
        </inkml:traceGroup>
        <inkml:traceGroup>
          <inkml:annotationXML>
            <emma:emma xmlns:emma="http://www.w3.org/2003/04/emma" version="1.0">
              <emma:interpretation id="{7C9A352C-F8BF-47D8-BC2A-D61FF27F0D20}" emma:medium="tactile" emma:mode="ink">
                <msink:context xmlns:msink="http://schemas.microsoft.com/ink/2010/main" type="inkWord" rotatedBoundingBox="16661,12016 16689,12237 16244,12293 16216,12073"/>
              </emma:interpretation>
            </emma:emma>
          </inkml:annotationXML>
          <inkml:trace contextRef="#ctx0" brushRef="#br0" timeOffset="39014.055">447 701 16 0,'0'0'33'0,"0"0"-9"0,0 0-6 15,0 0 1-15,0 0 2 0,9 0 2 0,-9 0 5 16,0 0 4-16,0 0 3 0,0 0 3 0,0 0 2 16,0 0 1-16,0 0 0 0,0 0 1 15,0 0-3-15,0 0-2 0,0 0-4 0,0 0-3 16,0 0-4-16,0 0-2 0,0-6-2 0,0 6-1 15,0 0 2-15,11 0 2 0,-11-4 2 0,0 4 2 16,0 0 2-16,0 0 0 0,0 0 2 16,9 0 1-16,-9-7-3 0,0 7 1 0,0 0-4 15,0 0 1-15,0 0 4 0,9 0 0 0,-9 0 2 16,0 0 0-16,0 0 0 0,0 0-2 0,0 0 2 16,0 0-4-16,0 0-6 0,0-4-4 0,0 4-3 15,0 0-4-15,0 0-1 0,0 0-3 0,9 0 0 16,-9 0 1-16,0 0 1 0,0 0 1 0,0 0 2 15,0 0 0-15,0 0 0 0,0 0-1 0,0 0 0 16,0 0 0-16,0 0-2 0,0 0-2 0,0 0 1 16,0 0-1-16,0 0 2 0,0 0 0 0,0 0 0 15,0 0 1-15,0 0 0 0,0 0 1 0,0 0-1 16,0 0-2-16,0 0 0 0,0 0 0 0,0 0-1 16,0 0-2-16,0 0 1 0,0 0-1 15,0 4 1-15,0-4-1 0,0 0-1 0,0 0 0 16,0 7 0-16,0-7 0 0,0 0 0 0,-9 4 0 15,9 2 0-15,0-1 1 0,0 1 2 0,-9-6 1 16,0 5 1-16,9 1-1 0,-11-1 1 0,2 0-1 16,0 6-1-16,-11-5-1 0,11 3-2 0,-1-3 0 15,-9 5 0-15,10-5 0 0,-10 5 0 0,10 0 1 16,-11-7-1-16,11 6-1 0,-11 1 1 0,11 0-3 16,-11-5-2-16,11 5-2 0,0-7 1 0,-10 2-2 15,10 5 2-15,-2-6-1 0,2 1-2 0,-11-1 1 16,11 1 1-16,0-1 2 0,0 0-2 15,-2-1 0-15,2 2 0 0,0-1 0 0,-1-5-1 16,10 6 0-16,-9-6 1 0,9 5 0 0,-9-5 0 16,9 0-2-16,-11 0 1 0,11 6 0 0,0-6 1 15,0 0 0-15,0 0 0 0,0 0 0 0,0 0 1 16,0 0-1-16,0 0 0 0,0 0 0 0,-9 0 0 16,9 5 0-16,0-5 0 0,0 0 0 0,0 0-1 15,0 0 0-15,0 0 0 0,0 0 0 0,0 0 1 16,9 0-2-16,-9 0 0 0,0 0 0 0,0 0 1 15,0 0 1-15,0 0 0 0,0 0-1 16,0 0 1-16,0 0 0 0,0 0-1 0,0 0 0 16,0 0 0-16,0 0 0 0,0 0-5 0,11 0-7 15,-11 0-19-15,0 0-28 0,9 0-38 0,-9 0-48 16,0 5-64-16,-9-5-85 0,9 0-43 0,0 0-17 16,-11 0 3-16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0:59.8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9AD2C2-C3E1-4401-801B-02877028499D}" emma:medium="tactile" emma:mode="ink">
          <msink:context xmlns:msink="http://schemas.microsoft.com/ink/2010/main" type="inkDrawing" rotatedBoundingBox="9253,14829 12888,13885 12948,14117 9313,15062" rotationAngle="1696117092" semanticType="enclosure">
            <msink:destinationLink direction="with" ref="{D086CFB7-B0E4-4A70-8751-A41FE26B03FE}"/>
          </msink:context>
        </emma:interpretation>
      </emma:emma>
    </inkml:annotationXML>
    <inkml:trace contextRef="#ctx0" brushRef="#br0">1735 2703 61 0,'9'0'106'16,"-9"-6"-43"-16,11 6-29 0,-2-5-14 0,0 5-9 15,2-6-4-15,-2 6-1 0,0-3-3 0,1 3 1 16,9-6-2-16,-10 1 2 0,10 5-3 0,1-6-1 15,-11 1 0-15,11-1 0 0,-2 1 0 0,1-6 0 16,0 6 1-16,-9-6 0 0,8 5 0 0,2-4 0 16,-2-1 1-16,2 0-1 0,0 0-1 0,-11 7-2 15,10-7-9-15,-10 1-8 0,9-2-8 0,-7 1-6 16,-2 5-3-16,0-5-1 0,2 8-1 0,-11-3 7 16,9-5 15-16,-9 6 24 0,0-1 23 0,0 1 19 15,0-5 17-15,0 4 13 0,0 1 9 16,0-1 6-16,0 0 3 0,-9 1-5 0,9 0-5 15,0-1-4-15,0 1-7 0,0 0-7 0,0 1-3 16,0 4-6-16,0-7-8 0,0 7-6 0,0 0-7 16,0 0-3-16,0-6-3 0,0 6 2 0,0 0 2 15,0 0 3-15,0 0 1 0,0 0 2 0,0 0-2 16,0 0-2-16,9 0-5 0,-9 0-7 16,0 0-6-16,0 0-6 0,0 0-5 0,0 0-4 0,0-4-4 15,0 4-1-15,0 0 1 0,0 0 4 16,0 0 5-16,9 0 2 0,-9 0 5 0,0 0 3 15,0 0 1-15,0 0 4 0,11-7-2 0,-11 7-2 16,0 0-4-16,0 0-3 0,9 0-3 0,-9-4-3 16,0 4 1-16,9 0-1 0,-9 0 0 0,9 0 1 15,-9-5 2-15,10 5 0 0,-1-5 4 0,1 5 3 16,0-6 0-16,-1 1 3 0,-9-1 5 0,9 1 6 16,2 5 5-16,-2-6 7 0,-9 1 6 0,9-1 7 15,0 6 5-15,-9-4 5 0,11-2 2 0,-2 6 1 16,-9-5-1-16,9 5 1 0,1-6 0 15,-10 1 2-15,9-1-2 0,1 6-1 0,0-5-5 16,-1-1-7-16,9 3-9 0,-7-4-6 0,7 3-10 16,11-2-8-16,0-5-10 0,-1 5-4 0,21-5-5 15,-2 2 0-15,1-2 0 0,19-6-4 0,8 7 1 16,2-12-4-16,19 1 1 0,-1 4-1 0,9-8 0 16,11 3 0-16,-1-6 0 0,1 0-1 0,9 3-1 15,-11 4 1-15,11-7-1 0,0 6 1 0,-9-3 1 16,-1 3-1-16,1-5 0 0,-20 6 1 0,0 6 0 15,1-9 1-15,-21 9-1 0,-7-2 0 0,-1 6-1 16,-11 0 2-16,-17 2 1 0,8-2 9 0,-18 6 13 16,0-1 19-16,-10 1 22 0,-1-1 19 15,2 2 15-15,-11 4 10 0,0-7 4 0,-9 7-1 16,11 0-13-16,-2 0-18 0,-9 0-20 0,9 0-16 16,2 0-16-16,-2 0-10 0,0 0-6 0,0-4-2 15,10 4-2-15,-10 0-2 0,11 0 3 0,-11-6 1 16,11 6 1-16,-11 0 1 0,11 0 2 0,-11-5 1 15,0 5 3-15,-9 0 1 0,10 0 0 16,-10-6 0-16,9 6 0 0,-9 0 0 0,0 0-2 16,0 0-3-16,10 0-2 0,-10 0-3 0,0 0-1 15,0 0-2-15,0 0-2 0,0 0-3 0,0 0 0 16,0 0 0-16,0 0-1 0,0 0 2 0,0 0 0 16,0 0-1-16,0 0 1 0,0 0-2 0,0 0 1 15,0 0 0-15,0 0-1 0,0 0-2 0,-10 0-8 16,10 0-18-16,0 0-74 0,-9 0-108 0,9 0-125 15,-19 6-128-15,10-1-137 0,-20 5-82 16,0-3-37-16,-9-7-4 0,10-17 61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9:51.9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86CFB7-B0E4-4A70-8751-A41FE26B03FE}" emma:medium="tactile" emma:mode="ink">
          <msink:context xmlns:msink="http://schemas.microsoft.com/ink/2010/main" type="inkDrawing" rotatedBoundingBox="8051,10423 9281,12695 7905,13440 6675,11167" semanticType="callout" shapeName="Other">
            <msink:sourceLink direction="with" ref="{9A9AD2C2-C3E1-4401-801B-02877028499D}"/>
            <msink:sourceLink direction="with" ref="{DB98D55B-879C-446F-947B-642CCA851353}"/>
          </msink:context>
        </emma:interpretation>
      </emma:emma>
    </inkml:annotationXML>
    <inkml:trace contextRef="#ctx0" brushRef="#br0">0 84 234 0,'11'6'354'0,"-11"-6"17"0,9 0-55 16,-9 0-85-16,9 0-68 0,0 0-41 0,11-6-23 16,-1 6-8-16,-10-5-11 0,11-1-14 0,-2 2-19 15,2-1-14-15,-2 0-10 0,2-1-11 16,-1 1-5-16,0-1-3 0,-10 1-2 0,10 5-1 16,1 0-1-16,-11-6-2 0,11 0-6 0,-11 1-8 15,9 5-12-15,-8-4-19 0,0-2-26 0,-1 1-31 16,-9 5-32-16,10 0-29 0,-10-6-32 0,0 6-42 15,0 0-63-15,0 0-32 0,-10 0-1 0</inkml:trace>
    <inkml:trace contextRef="#ctx0" brushRef="#br0" timeOffset="27863.6848">201-178 196 0,'0'0'280'0,"9"0"-53"15,-9 0-86-15,10-5-69 0,-10-1-60 0,9-5-47 16,-9 6-51-16,0 0-78 0,-9-5-58 0,-1 5-27 15</inkml:trace>
    <inkml:trace contextRef="#ctx0" brushRef="#br0" timeOffset="28307.1024">-390-248 186 0,'0'0'201'0,"0"6"-86"16,9 0-84-16,0-1-81 0,2-5-91 0,-2 0-50 15</inkml:trace>
    <inkml:trace contextRef="#ctx0" brushRef="#br0" timeOffset="19501.449">38-1004 26 0,'0'0'147'0,"0"0"-33"16,0 0-19-16,11 0-11 0,-11 0-9 0,0 0-4 16,0 0-5-16,0 0-8 0,0-5-8 0,9 5-7 15,-9 0-6-15,0 0-4 0,0 0 1 0,0 0 1 16,0 0 5-16,0 0 3 0,0 0 4 0,0 0 1 16,0 0 0-16,0 0-3 0,0 0-6 0,0 0-4 15,0 0-6-15,0 0-6 0,0 0-3 0,0 0-5 16,0 0-2-16,0 0-2 0,0 0-2 0,0 0-2 15,0 0-1-15,0 0 0 0,0 0-1 16,0 0-1-16,0 0-2 0,0 0 1 0,0 0 0 16,0 0-1-16,0 0-2 0,0 0 2 0,9 0 0 15,-9 0-1-15,0 0 0 0,0 0 0 0,0 0 0 16,0 0-1-16,0 0 3 0,0 0-1 0,0 0-2 16,0 0 1-16,0 0 0 0,0 0 1 0,0 0 1 15,0 0 3-15,0 0 0 0,0 0 1 0,0 0 2 16,0 0 3-16,0 0 2 0,0 0 2 0,0 0 2 15,0 0 2-15,0-5 3 0,0 5 1 0,0 0 2 16,0 0-2-16,0 0 0 0,0 0-3 0,0 0-3 16,0 0-3-16,0 0-2 0,0 0-3 15,0 0-3-15,0 0 0 0,-9-4-2 0,9 4 2 16,0 0 0-16,0 0 0 0,0-7-1 0,-9 7-1 16,9 0 2-16,0-6-1 0,-11 6-2 0,11-4 0 15,0 4 1-15,0-7 1 0,-9 7 1 0,9-4 2 16,0 4-2-16,0-10 1 0,0 4 1 0,0-5 0 15,0 0-1-15,0 0-1 0,-9 1-1 0,9-6-3 16,0-1 0-16,0-3 0 0,0 3-1 0,0 1 1 16,-9-1-1-16,9 2-1 0,0-1 1 0,-11 0-1 15,11-1 1-15,-9 7 0 0,9-6-1 16,-9 5 1-16,9-5 2 0,-11 6 2 0,11 5 1 16,-9-6 1-16,9 5-1 0,0-5 1 0,-9 7 0 15,9-3-1-15,0 3-2 0,-10-2-1 0,10 6-3 16,0-5 0-16,0 5-1 0,0-6 0 0,0 6 0 15,0 0 0-15,0 0 0 0,0-5 0 0,0 5 0 16,0 0 0-16,0 0-1 0,0-5 1 0,0 5-1 16,0 0 0-16,0 0 0 0,0-6 1 15,0 1 0-15,0-1 0 0,0 1 0 0,0-1 0 16,0 2 1-16,0-2 0 0,0 1-1 0,0-1 0 16,0 1 0-16,0-1 1 0,0 1 0 0,0-1 0 15,0 1-1-15,0-1 2 0,0 3 0 0,0-3-1 16,0-5 0-16,0 6 0 0,0-1-1 0,0 1 0 15,0-6 0-15,0 5 0 0,0 2 0 0,0-2 0 16,0 1-1-16,0-1 0 0,0 1 2 0,0-1-1 16,0 6 0-16,0 0 1 0,0-5-1 0,0 5 0 15,0 0 1-15,0 0 1 0,0 0-3 0,0 0 1 16,0 0-1-16,-9 0 0 0,9 0 1 16,0 0 0-16,0 0 0 0,0 0 0 0,0 0-1 15,0 0 0-15,0 0 0 0,0 0 1 0,0 0 0 16,0 0 1-16,0 0-1 0,0 0 1 0,0 0 0 15,0 0-1-15,0 0 1 0,0 0-1 0,0 0-1 16,0 0 1-16,0 0-1 0,0 5 0 0,0-5 0 16,0 0 0-16,0 0-1 0,0 0 2 0,0 0 0 15,0 0 0-15,0 0 0 0,0 0 1 0,0 0-1 16,0 0 0-16,0 0 1 0,0 0-1 0,0 0-1 16,9 0-1-16,-9 0 2 0,0 0 0 0,0 0 0 15,10 0 0-15,-1 0 0 0,-9 6 1 0,20-6 0 16,-11 0 0-16,11 0-1 0,-2 0-1 15,11 0 0-15,-1 0 0 0,-8 0 0 0,18 0-1 0,-9 0 1 16,-1 0 0-16,10 0 0 0,-9 0 1 16,9 0 1-16,0 0-1 0,-10 0 1 0,1 0-1 15,9 5 0-15,-9-5 0 0,-10 6 1 0,10-6-1 16,-11 5 0-16,2-5 0 0,-2 0 0 0,-7 0 1 16,-2 0 0-16,0 0 0 0,1 0-1 0,-10 0 1 15,9 0 0-15,-9 0 0 0,0 0 2 0,9 0-1 16,-9 0 1-16,0 0 0 0,0 0 1 15,0 0-1-15,0 0 1 0,0 0-1 0,0-5 1 16,0 5 0-16,0 0 2 0,-9 0 1 0,9 0 2 16,0 0 2-16,0 0 1 0,0-6 1 0,0 6 0 15,0 0-1-15,0 0 0 0,0 0-2 0,-9 0-1 16,9 0-1-16,0 0-2 0,0 0-2 0,0 0 0 16,0 0 3-16,0-5-3 0,0 5-3 0,0 0-1 15,0 0-2-15,0 0-9 0,0 0-17 0,0 0-27 16,0-6-51-16,0 6-59 0,0 0-96 15,0-5-82-15,-10 0-43 0,10-1-16 0,-9-3 4 0</inkml:trace>
    <inkml:trace contextRef="#ctx0" brushRef="#br0" timeOffset="-77693.2184">-66-1641 29 0,'0'0'289'0,"0"0"-19"0,0 0-77 0,0 0-59 15,0 0-42-15,9 5-26 0,-9-5-9 0,10 0-4 16,-1 6 3-16,0 0 4 0,2 3 0 0,7 8 3 16,2-1 4-16,9 0 3 0,-1 11 1 0,1 0 1 15,9 10-3-15,0 6-2 0,9 6 5 0,10 5 5 16,1 3 15-16,-1 20 25 0,10-3 50 0,8 12 53 16,2 10 36-16,10 2 19 0,-3-2 6 0,3 5-3 15,-1 0-17-15,-2-3-31 0,3 3-54 0,-1-10-58 16,-10-5-42-16,-10-6-27 0,1-5-19 0,-10-10-12 15,-8-7-8-15,-12-4-3 0,1-12-1 16,-9-10-2-16,-9 1 0 0,-2-12-4 0,-8 2-3 16,-10-8-23-16,0-4-85 0,-10 0-96 0,-8-1-105 15,-11-10-104-15,9 0-151 0,-18-4-86 0,1-9-41 16,8-2-2-16,-9-12 69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10:43.29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15D524-C070-429A-AD3B-9D4E904D0BCD}" emma:medium="tactile" emma:mode="ink">
          <msink:context xmlns:msink="http://schemas.microsoft.com/ink/2010/main" type="writingRegion" rotatedBoundingBox="22346,9620 6266,10531 6034,6442 22114,5531"/>
        </emma:interpretation>
      </emma:emma>
    </inkml:annotationXML>
    <inkml:traceGroup>
      <inkml:annotationXML>
        <emma:emma xmlns:emma="http://www.w3.org/2003/04/emma" version="1.0">
          <emma:interpretation id="{A93F2FF7-47F9-4CDB-A577-8F6029983E03}" emma:medium="tactile" emma:mode="ink">
            <msink:context xmlns:msink="http://schemas.microsoft.com/ink/2010/main" type="paragraph" rotatedBoundingBox="22346,9620 6266,10531 6034,6442 22114,5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1AA553-6E6B-4556-B248-D17F79ACCAF4}" emma:medium="tactile" emma:mode="ink">
              <msink:context xmlns:msink="http://schemas.microsoft.com/ink/2010/main" type="line" rotatedBoundingBox="22346,9620 6266,10531 6034,6442 22114,5531"/>
            </emma:interpretation>
          </emma:emma>
        </inkml:annotationXML>
        <inkml:traceGroup>
          <inkml:annotationXML>
            <emma:emma xmlns:emma="http://www.w3.org/2003/04/emma" version="1.0">
              <emma:interpretation id="{20134A6B-DD7C-4943-A40C-A830295ADCE1}" emma:medium="tactile" emma:mode="ink">
                <msink:context xmlns:msink="http://schemas.microsoft.com/ink/2010/main" type="inkWord" rotatedBoundingBox="22346,9620 15427,10012 15195,5923 22114,5531"/>
              </emma:interpretation>
            </emma:emma>
          </inkml:annotationXML>
          <inkml:trace contextRef="#ctx0" brushRef="#br0">2840 509 89 0,'0'-11'202'16,"-9"11"-55"-16,9-6-32 0,-9 6-16 0,9-5-4 15,0 0 1-15,0 5 4 0,0-7 2 0,-10 7 0 16,10-4-6-16,0 4-9 0,0-5-7 0,0 5-6 15,0 0-7-15,0-5-4 0,0 5-4 0,0 0-4 16,0-6-6-16,0 6-6 0,-10-5-6 16,10 5-9-16,0-6-8 0,-9 6-6 0,9-5-4 15,0 5-3-15,-10-6 0 0,10 2 0 0,0 4 2 16,-9 0 1-16,9-7 1 0,0 3-1 0,-9-1 2 16,9 5 1-16,0-12-2 0,-9 7-2 0,9-1-2 15,-11 1-1-15,11-1-2 0,-9 3 1 0,0-4-2 16,9 3-1-16,-11-2-2 0,2 1 5 0,-10-1-2 15,9 1-1-15,1-1-2 0,-10 1 0 0,1 0-2 16,-11 5 1-16,0-5 0 0,0 5-4 0,1 5 2 16,-10-5 1-16,0 5 0 0,-10 6 1 15,10 0 1-15,-11 0-1 0,2 3-1 0,-1 3 1 16,-8 5 0-16,-1-1 0 0,-1 6 0 0,1 5 0 16,-1-5 0-16,2-1 0 0,8 7 0 0,-10-7 1 15,20 2 0-15,-10-3-1 0,21-2 0 0,-13 4-1 16,22-12-1-16,-1 7 1 0,1-6-2 0,7 0-2 15,2 0 0-15,9 1-2 0,0-7-1 0,9 5-2 16,2-4 0-16,7 0-2 0,1-5-1 0,-1 5 1 16,11-7 0-16,0 2 1 0,-9 1 1 0,8-7 0 15,-9 0 3-15,9 0 1 0,-19 0 4 0,11 0 0 16,-11 0 2-16,2 0 1 0,-2 0 2 0,-9 0 1 16,9-7 0-16,-9 7 2 0,0 0-1 15,-9-6-2-15,0 6-2 0,-2-4-2 0,-7 4-5 16,7 0-4-16,-16 0-4 0,7 4-6 0,1 2-1 15,-10 1-1-15,2 2 1 0,-13 2 1 0,12 0 2 16,-10 4 3-16,9-4 5 0,-9 6 3 0,10-1 3 16,-1 4 1-16,0-3 1 0,2 5 1 15,-2-7 0-15,0 7 1 0,10-2-1 0,-10-3-2 16,11-1-5-16,-2 1-6 0,1 0-6 0,9-3-6 16,-8 8-3-16,8-5-4 0,1-2-1 0,0 7 1 15,-2-2 5-15,2 4 4 0,9-4 5 0,-9 2 3 16,9-1 4-16,0 1 4 0,0-8 2 0,0 3 0 15,0 0 0-15,9-1 2 0,-9 1 3 0,0-6 0 16,9-2 0-16,-9 2 0 0,0-6 1 0,0 6 1 16,0-5 2-16,11-6 2 0,-22 5 1 0,11 1 0 15,-9-6 1-15,9 0 0 0,-20 4 1 0,2-4-1 16,-2 6-2-16,2-1 0 0,-10-5-3 0,8 6 1 16,-9-1-2-16,-9 1 0 0,10 5 0 15,-1-8 0-15,0 8 0 0,0-5 0 0,1 5-1 16,9-5 0-16,-9 5 0 0,-1-2 0 0,9 4-1 15,2-2 0-15,-1-2 0 0,0 2 1 0,9 0-2 16,1 0-2-16,0 4-3 0,9-4-5 0,-11 0-5 16,11 0-5-16,0 5-5 0,0-6-2 0,11 6-1 15,-11-5 2-15,9 6 2 0,-9-2 6 0,9-4 5 16,1 5 5-16,-1 1 5 0,-9-2 3 0,10-4 1 16,0 6 2-16,-1-3 2 0,0 3-1 0,-9-6 5 15,9 5 4-15,-9-6 8 0,11-3 9 0,-11 3 9 16,0-5 8-16,0-5 10 0,0 6 6 15,0-1 4-15,0-5-1 0,-11 5-5 0,2-5-8 16,-9 6-6-16,-2-1-9 0,1 6-6 0,-10-5-5 16,11 3-4-16,-11-3-5 0,0 5 1 0,1 0-1 15,-1 0-2-15,0 4-1 0,0-4-3 0,1 5-4 16,0 1 1-16,9-2-3 0,-10 2-1 0,9 4-1 16,-7-4 1-16,7 3-2 0,1 3 3 0,1-3-2 15,-2 2 0-15,11 0 0 0,-11-1 0 0,2 1-1 16,8-2-1-16,0 2-1 0,1-1-1 0,9 0 2 15,0 7 1-15,0-6 0 0,0-2 0 16,0 6 0-16,0-2 0 0,0-4 0 0,9 2 2 16,1-1-2-16,0 1 0 0,-1-7 0 0,0 6 0 15,11-4 0-15,-11-2 0 0,11 2 0 0,-11-6 0 16,0 5 1-16,10-7 2 0,-9-2-1 0,0 3 2 16,-10-3 1-16,9-2 3 0,0 0 4 0,-9-5 4 15,0 5 6-15,0-5 5 0,0 0 5 0,-9 0 2 16,9 6 0-16,-9-6-2 0,-11 0-3 15,11 5-4-15,-10-5-5 0,-1 6-8 0,2-1-5 16,9 5-5-16,-11 0-1 0,1 1 0 0,0 6-1 16,0-2-1-16,10 2 0 0,-11-1 1 0,11 4-3 15,0 4 3-15,-2-9-1 0,2 7-1 0,0-2 1 16,9 2 1-16,-11-1-1 0,11 1-2 0,0 5 2 16,0-6 0-16,0 6 0 0,0-4 1 0,0 2-1 15,11 3 0-15,-2-2-1 0,-9-4 2 0,9 4 0 16,2 1 0-16,-2 0 0 0,0 0 0 0,11-5-1 15,-11-2 1-15,10 3 0 0,0-2 0 16,-9 0 0-16,8-5 0 0,2 6 0 0,-2-7 1 0,2-4 0 16,-1 6 0-16,0-6 2 0,0-2 1 15,10 2 2-15,-11 0 1 0,2-5 2 0,-1-1 2 16,0 1 2-16,9 0 1 0,-8-3 1 0,-2-3-1 16,2 0-1-16,-1 0 0 0,-9 0-1 0,8 0-4 15,-8 0-1-15,-1 0-2 0,0 0-3 0,2 0 1 16,-2 0-3-16,-9 6 0 0,9-6-1 0,-9 0 0 15,0 0-1-15,11 5-1 0,-11-5 0 0,9 6 0 16,-9-6 1-16,9 5 0 0,0 1 2 0,-9-1-1 16,11-5 0-16,-2 6 1 0,0-1 0 0,1 0 0 15,-1-5 0-15,1 5 0 0,9 0 0 0,-10 2 1 16,11-2-1-16,-2-5 0 0,2 5 0 16,-11 1 0-16,10-1 0 0,0-5 0 0,0 5 0 15,1 1-1-15,-11-1 0 0,11-5 1 0,-2 6 0 16,2-2 0-16,-11 3 1 0,10-3-1 0,-1-4 1 15,2 5 0-15,-11 0-1 0,11 1 0 0,-2-1-1 16,2 6 0-16,-1-11 0 0,-1 6 1 0,-8-2 0 16,9 3 0-16,1-7 1 0,-11 4 1 15,11-4 4-15,-11 0 1 0,10 0 1 0,-10 0 2 16,0 0-1-16,1 0 0 0,0 0 1 0,-1 0 0 16,11 6-3-16,-11-6-4 0,0 0 0 0,2 5-1 15,7-5-1-15,-9 6-1 0,1 5 0 0,0-6-1 16,9 4 1-16,-10 2-1 0,0 2-1 0,2-3 0 15,7 1 0-15,-9 11 2 0,2-7-2 0,7 1-1 16,2 6 0-16,-11-1-1 0,10 1 1 0,-1-8-1 16,2 8 1-16,0 0-1 0,9-5 2 0,-11 0-2 15,10-3 1-15,-8 3 0 0,9-2 0 0,-11-4 2 16,11 0-3-16,-1-5 1 0,-8-1-2 16,7 1 2-16,-7-6-3 0,9 0 1 0,-10 0 0 15,10-6-1-15,-11-5 0 0,11 0 0 0,-9 0 1 16,-2-10 1-16,2 5 1 0,-2 0 1 0,1-5 0 15,1 4 2-15,-11 1 1 0,0-1 0 0,2 8 1 16,-2-2 0-16,-9 0 0 0,9 6-1 0,-9-1 1 16,0 2-1-16,9-2 4 0,-9 1-3 0,0 5 0 15,0-6-2-15,0 6 0 0,0 0 0 0,0 0-1 16,11 0-1-16,-11 0-3 0,0 0 1 0,9 0 2 16,-9 6-1-16,9-6 1 0,1 0 0 0,-1 0 0 15,0 5 1-15,2-5 0 0,-2 0 0 0,9 6 0 16,-7-2-1-16,7-4 0 0,2 6 0 0,-1-1 0 15,0 1-1-15,0-1 1 0,10 1 1 16,-11-1 1-16,2 1-1 0,8-3 0 0,1 4 0 16,0-3 1-16,-11 2 0 0,11-1 1 0,0 1-1 15,-1-1 0-15,1 1-1 0,0-1 1 0,0 1 1 16,8-2-1-16,-8 3 1 0,0-1 0 0,0-6 1 16,-2 4 3-16,2 3 1 0,-1-7 2 15,1 0 3-15,0 0 2 0,0 0 2 0,-1 0 1 16,10-7 0-16,-18 3-2 0,9-2 0 0,-2-5-4 15,1 5-2-15,-8-5-2 0,0 0-2 0,7 0-1 16,-7 0-1-16,-1 2 0 0,0-7-1 0,-9 5 0 16,-1 5 0-16,0-4 0 0,2 5 0 0,-2-1-1 15,-9 6 0-15,9-5 0 0,-9 5-1 0,9-6 1 16,-9 6 0-16,0 0-1 0,0 0 0 0,0 0-1 16,11 0-2-16,-11 0 0 0,9 0-2 0,0 0-1 15,1 0 0-15,-1 0-1 0,11 6-1 0,-2-6 0 16,2 5 0-16,-2-5 0 0,2 6 0 0,-1-1 2 15,9-5-1-15,-9 6 2 0,10-2 0 16,0 2 0-16,0-6 2 0,-11 5 2 0,10 1-1 16,-8-6 0-16,9 0 1 0,-11 0-1 0,2 0 3 15,-1 0 0-15,-1-6 3 0,-8 1 5 0,0-1 7 16,-1 6 10-16,0-10 6 0,2 5 8 0,-11-6 6 16,9 0 9-16,-9 0 7 0,0 2 0 0,0-8-4 15,0 6-5-15,0 0-6 0,0 0-6 0,0 0-5 16,0 5-11-16,0-5-10 0,0 8-4 0,0-3-4 15,0 1-6-15,0 5-5 0,0-6-5 0,0 6-3 16,9 0-5-16,-9 0-5 0,11 0-7 0,-2 0-4 16,0 0-1-16,0 6-2 0,1-6 1 15,0 5-3-15,-1 1-1 0,1-6 5 0,8 10 1 16,-7-6 5-16,7-4 1 0,2 13 0 0,-2-9 1 16,2 2 4-16,-1-1 3 0,10 1 2 0,-11-1 3 15,11 1 2-15,0-1 2 0,-1 1 1 0,1-6 5 16,9 4 1-16,-9 3 1 0,8-7-1 15,-8 4 2-15,9-4 1 0,-9 0 1 0,9 5 1 0,-10-5-1 16,1 0 1-16,-9 0 0 0,8 0 1 16,-9 0 2-16,9 0-1 0,-8 0 1 0,-2-5 3 15,2 5 3-15,-11-4 3 0,11-3 1 0,-2 3 2 16,-8-2 0-16,-1-5-1 0,11 6-1 0,-11-6 0 16,0 1-3-16,2-3-1 0,-2 2-2 0,-9 2 1 15,9 4-2-15,-9-6 0 0,0 5 0 0,0-5-1 16,0 7-1-16,0-7-3 0,0 5 0 0,0 1-2 15,0-1-3-15,0 1-4 0,9-1-3 0,-9 1-5 16,0 0-5-16,0 1-5 0,11-3-2 0,-11 3-3 16,9-2-4-16,0 1 1 0,1-1 2 15,-1 1 2-15,11 0 2 0,-2-6 4 0,2 6 2 16,9-2 2-16,-11-3 5 0,1 5 2 0,10 0 3 16,0-6 2-16,-11 5 0 0,11 1 3 0,-9-1 1 15,8 1 0-15,-10-1 1 0,2 3 1 0,-2-3 0 16,2 0 1-16,0 6 0 0,-11-5 1 0,10-1 4 15,-1 6 2-15,-8-6 4 0,9 1 4 0,-10-1 7 16,2 1 8-16,-2-1 6 0,0-3 5 0,2 4 0 16,-2-6 0-16,0 0-1 0,1 0 1 0,-1 1 0 15,1-7-3-15,-1 7-5 0,1-1-2 0,-10 0-2 16,9-6-1-16,-9 8-5 0,0-2-3 16,0-6-7-16,0 6-4 0,0 2-3 0,0-8-3 15,0 6-2-15,0 0 0 0,0 1-1 0,0 0 0 16,0 3-1-16,0-3-1 0,9 4-3 0,-9 1-6 15,0 0-8-15,0-1-9 0,11-5-6 0,-2 7-7 16,0-6-5-16,11-1-3 0,8 0 0 0,-9-6 3 16,9 2 4-16,1-2 6 0,0 1 5 0,9 7 4 15,-10-8 6-15,1 0 0 0,0 1 6 16,0 5 2-16,-11-6 5 0,11 8 2 0,-10-2 2 16,-10 0 4-16,11 0 5 0,-11 6 8 0,0-1 6 15,2-4 7-15,-2-1 9 0,0 6 11 0,1-6 14 16,-1 2 12-16,-9-2 6 0,10 0 1 0,-10 0-4 15,10 0-5-15,-10 1-6 0,0-3-11 0,9-2-14 16,-9 5-14-16,9-7-10 0,-9 2-7 0,9-7-2 16,-9 5-6-16,11 3-9 0,-11-8-3 0,9 0-2 15,-9 5 0-15,0-4-2 0,0 5-2 16,0 0-1-16,9-1 2 0,-9-4 6 0,0 5 3 0,0 0 1 16,0 6-1-16,0-6 1 0,0 0-1 15,0 5 1-15,11-6-1 0,-11 7-2 0,9-6 0 16,0 5 0-16,-9-6 0 0,20 8 2 0,-11-8 1 15,10 0 1-15,-10 3 3 0,0 3 0 0,11 0 1 16,0-6 2-16,-11 7 0 0,10-1 0 0,0 0 0 16,0 1 0-16,-1-1-1 0,2 0 1 0,0-4 1 15,-2 4-1-15,-9 0 0 0,20 0 0 0,-10-4 0 16,1 4 0-16,-2-6 0 0,2 1 0 0,-2 7 0 16,-7-8 3-16,7 0 1 0,1 1-5 0,0-1 1 15,0 2 1-15,1-1 2 0,-11 5-1 0,11-4 0 16,-2-2 3-16,-9 1 7 0,2 5 15 0,-11 2 8 15,9-2 6-15,0 0 3 0,-9-1 2 16,0-4 7-16,0 6 10 0,0-1-3 0,0 0-5 16,0-5-9-16,-9 5-4 0,9 0-3 0,-9-4 0 15,9 4-8-15,-11 0-11 0,11 2-6 0,-9 1-3 16,0-1-3-16,0-2-2 0,-2 0-1 0,11 6 0 16,-9-1-4-16,0 1-1 0,9-5-2 0,-11 4-2 15,11-1-1-15,-9 3-2 0,9-1-5 0,-9-1-11 16,9 6-14-16,0-5-10 0,0 5-7 15,9-5-6-15,0-1-2 0,2 1 0 0,-2-1 4 16,0 2 9-16,2-3 15 0,7 3 11 0,2-7 9 16,-11 5 6-16,0 1 3 0,10-1 3 0,-10 1-1 15,11-1 5-15,-11 2-2 0,0-3 0 0,2 4 0 16,-2-8 1-16,0 5-1 0,2-5 0 0,7 6 0 16,-8-5 1-16,8-1 0 0,-8-6 6 0,9 1 6 15,-10-4 7-15,2 3 1 0,-2-5 7 16,0 1 5-16,2 0 3 0,-2-7 7 0,0 7-1 0,-9-6-1 15,10 1 0-15,-10-1 3 0,0 0 3 0,0 0 2 16,-10 2 1-16,10-4 0 0,0 8 12 16,-9 0 9-16,0 5-1 0,9-5-1 0,-20 4-7 15,11 1-8-15,-2 0-5 0,2 5-6 0,0 2-18 16,-1-8-15-16,-9 6-14 0,10 0-13 0,-10-1-7 16,10 9-4-16,-11-8-1 0,11-2-4 0,-2 4 0 15,-7-2 1-15,9 6 5 0,-2-6 5 0,2 5 1 16,0-5 4-16,-1 7 1 0,10-2 2 0,-9 1 1 15,9-6 0-15,0 5 2 0,-9 6 4 0,9-5 4 16,0-1 0-16,0 3 2 0,0 3 0 0,0-8 1 16,0 8 1-16,0-3 1 0,0 3 0 15,0-6 0-15,0 6 0 0,0-5 3 0,0 5 1 16,0-6 0-16,0 1 0 0,0-1 0 0,0 1 1 16,0-1 1-16,0 2 3 0,0-7-2 0,0 5 1 15,0-5-1-15,0 6 0 0,0-6 0 0,0 6-1 16,0 1-1-16,0-9-3 0,0 9-1 0,-11-7-1 15,11 0-1-15,0 0 1 0,0 0-2 0,0-4 6 16,0 4-1-16,0-5-4 0,-9-1 1 0,9 2 0 16,0-2 0-16,-9-4 0 0,9 4 3 0,-9 2 0 15,9 4 3-15,-11-6 8 0,11 2 4 16,-9-1 5-16,0 5 6 0,-2-5 5 0,2 6 2 16,0 4-6-16,-1-5 1 0,-9 6-7 0,10-1-5 15,-10-5-6-15,-1 11-10 0,2-5-7 0,-2 5-6 16,-8 5-11-16,9 1-7 0,-9-1-9 0,-1 1-6 15,9 5-6-15,-9 0-2 0,1-1-5 0,0 1-2 16,9 0 6-16,-1 0 6 0,2-1 6 0,-2 0 7 16,1-5 8-16,10 1 4 0,0 5 2 15,9-11 2-15,-10 6-3 0,0-6-6 0,10 5-7 16,0-5-12-16,0 6-13 0,0-6-12 0,0 0-7 16,0 0-3-16,0 0 1 0,0 0 5 0,0 0 7 15,10 0 12-15,-10 0 14 0,10 0 14 0,-10-6 13 16,0 6 12-16,9-5 13 0,-9 5 13 0,0-6 9 15,0 6 7-15,9-6 4 0,-9-5 0 0,0 0-1 16,0 2-5-16,10-7-8 0,-10-6-9 0,0 6-10 16,0-6-9-16,-10 1-6 0,10 0-5 0,-9 0-5 15,0-1-4-15,-1 6-3 0,0-6-3 0,-8 7-4 16,-2-7-5-16,0 5-3 0,2 3 0 0,-11 3 0 16,1 0 0-16,-1-6-1 0,-9 12 0 15,0-5 4-15,1 4 5 0,-3 1 4 0,2 5 4 16,1-6 1-16,-1 6 1 0,9 0 1 0,-9-6-2 15,9 6-1-15,1 0-3 0,-1 0-2 0,0 6-5 16,10-6-1-16,0 0-2 0,10 0 0 0,-10 6-3 16,10-6-5-16,-2 0-1 0,11 0 0 0,-9 0-1 15,9 0 4-15,0 5 4 0,0-5 3 0,0 6 5 16,0-1 5-16,0-5 6 0,0 5 5 0,0-5 3 16,0 5 4-16,0-5-1 0,0 0 4 0,0 0 5 15,0 6 5-15,0-6 6 0,0 0 6 0,0 0 6 16,0 0 5-16,0 0 3 0,0 0 3 15,0 0-1-15,0 0-1 0,0 0-5 0,0 0-4 16,0 0-5-16,0 0-7 0,0 0-4 0,0-6-7 16,0 6-2-16,0-5-4 0,-9 5-5 0,9-5-3 15,-11 0-7-15,2-6-4 0,9 5-2 0,-9 0-1 16,-11-4-4-16,11-1-1 0,0 0 1 16,-10 6 3-16,-1-5 7 0,11 0 2 0,-11-1 1 15,2-1 4-15,-2-5 0 0,2 7 3 0,-1 0 1 16,-1-1-2-16,-7 0 0 0,7-4 0 0,-9 4 0 15,10-1 0-15,-9 2-3 0,9-1-1 0,-10 2 0 16,9-4 0-16,-7 9-1 0,7-3 0 0,-8-2 1 16,8 9 0-16,-7-5 2 0,7 5 2 0,-9 0 1 15,10 0 2-15,1 0 0 0,-11 5 2 0,20 1 0 16,-11-3 0-16,0-3 1 0,11 7 1 0,0 3 0 16,-1-10 0-16,1 11 0 0,0-6 2 0,9 1 0 15,-10 4 1-15,10 1 2 0,-10 0 2 0,10 0 1 16,0-1 0-16,0 1 3 0,0 0 1 15,0-5 0-15,0 5 2 0,0-8-3 0,0 3-1 16,0 0-1-16,0-1 0 0,-9-5-1 0,9 6 0 16,0-6 0-16,0 0 0 0,0 6 2 0,0-6 0 15,0 0 1-15,0 0-1 0,0-6-1 0,-9 6-2 16,9-6-2-16,-11 1 1 0,2-7-5 0,0 9-1 16,-2-14-4-16,2 6-1 0,0 0-2 0,0 1-2 15,-1-1-1-15,-9-6-2 0,9 7 2 0,-8-6 1 16,-2 5 0-16,2 1 0 0,-2 0 2 0,1-1 1 15,-10 0 2-15,11 5 0 0,-11 1 1 0,-9-1 0 16,9 2 1-16,1 4 1 0,-1-7 1 0,-9 7 1 16,9 7 0-16,-9-7-1 0,1 4 1 15,-3-4-1-15,12 6 0 0,-10-1 0 0,9 1-1 16,0-1-1-16,1 1 1 0,9-1 0 0,-9 1-1 16,19-3 1-16,-11-3 1 0,0 7 0 0,11-3 0 15,0 2 0-15,9-6-1 0,-9 11 0 16,9-6 0-16,0 1 0 0,0 4-1 0,0-5 1 15,0 7-1-15,0-7 1 0,0 1-1 0,9-1 0 16,-9 0 1-16,0-5 1 0,0 5-2 0,0-5 2 16,0 0 1-16,0 6 1 0,0-6 4 0,0 0 1 15,0-6 1-15,0 6 0 0,0-5 3 0,0 5-1 16,0-10 3-16,-9 4 5 0,9 1 1 0,-11-1 1 16,2-5 0-16,-10 6 1 0,10-6-1 0,-11 2 0 15,-7 2-4-15,-2-3-5 0,-10 3-1 0,1-2-3 16,0 4-1-16,0 5-2 0,-10-6 0 0,1 12-3 15,-1-6 3-15,1 5 0 0,-2 4 1 0,-8 2 2 16,10 2 4-16,-2 2 2 0,12 0 5 0,-10 8 1 16,-2-8 2-16,11 7 5 0,10-2 1 15,-10 3 1-15,9-6-2 0,10 3 0 0,0-4-3 16,0 0 1-16,1-5-4 0,7 0-6 0,2 0-4 16,0-1-4-16,9-4-3 0,0-1-7 0,0 1-10 15,0-1-12-15,0-5-20 0,9 6-20 0,-9-2-35 16,9-4-52-16,2 7-72 0,-2-7-115 0,10 0-63 15,-10 0-30-15,0-11-4 0</inkml:trace>
        </inkml:traceGroup>
        <inkml:traceGroup>
          <inkml:annotationXML>
            <emma:emma xmlns:emma="http://www.w3.org/2003/04/emma" version="1.0">
              <emma:interpretation id="{22827DE4-8776-43F5-B34E-EE1D253920BA}" emma:medium="tactile" emma:mode="ink">
                <msink:context xmlns:msink="http://schemas.microsoft.com/ink/2010/main" type="inkWord" rotatedBoundingBox="14248,9172 9667,9431 9592,8117 14173,7858"/>
              </emma:interpretation>
            </emma:emma>
          </inkml:annotationXML>
          <inkml:trace contextRef="#ctx0" brushRef="#br1" timeOffset="-2.53931E6">-1792 2385 144 0,'-19'-11'277'0,"10"0"-47"15,0 0-40-15,-11 0-16 0,11-4-10 0,-2 4-4 16,2 0 1-16,0 0 4 0,-1 2-8 0,10-2-12 15,-10-1-8-15,10 6 0 0,0-5 6 16,-9 6 13-16,9 0 20 0,0 1 20 0,-9 4 14 16,9-7 5-16,0 7-3 0,-10 0-11 0,10 0-20 15,0 0-28-15,-9 0-31 0,9 0-31 0,0 0-28 16,0 0-20-16,0 0-13 0,0 0-10 0,0 7-7 16,0-7-6-16,0 4-5 0,0 1-4 0,9 0 0 15,-9 6-2-15,10 7 3 0,-1-4-1 0,0 8 1 16,11 0 0-16,-2-1 1 0,11 7 0 0,0-8 2 15,9 7-1-15,1 0-1 0,8-6-1 0,1 7 1 16,-1-8 2-16,2 8 0 0,-3-8 1 0,12 2 0 16,-11-6-1-16,-8 6 3 0,8-6-1 0,-9-5-3 15,-9 5-2-15,-1-6-1 0,-8 0-1 16,-2 1 1-16,-7 0 0 0,-11-5-1 0,0 5 3 16,0 4 1-16,-20 2 2 0,-9 4 1 0,1 7 1 15,-19 4 0-15,9 4 2 0,-20 7-1 0,10-1-1 16,-9 8-1-16,1-2 0 0,7 0 0 0,-8 0 0 15,10 2-1-15,9-8-2 0,-10 1-1 0,10-7 2 16,0-3-1-16,9 4-2 0,0-9-3 0,10-2-18 16,1-4-53-16,7-5-85 0,2-3-69 0,9-3-76 15,0-5-83-15,0 5-88 0,0-6-109 0,9-5-52 16,11-5 14-16,-1-12 65 0</inkml:trace>
          <inkml:trace contextRef="#ctx0" brushRef="#br1" timeOffset="-2.53979E6">-5747 2904 210 0,'0'0'314'16,"0"-5"-38"-16,0 5-60 0,0-6-42 0,0 6-27 16,0-5-15-16,0 5-11 0,0 0-5 0,0-6-11 15,0 6-18-15,9 0-18 0,-9 0-19 0,0 0-10 16,0-5-6-16,0 5-3 0,0 0 2 0,0 0 0 16,0-6 4-16,0 6 1 0,0 0 1 0,0 0-1 15,9 0 0-15,-9 0-1 0,0 0-2 16,0 0-3-16,0 0-3 0,0 0-4 0,0 0-4 15,0 0-4-15,0 0-6 0,0 0-3 0,0 0-3 16,0 0-2-16,0 0-2 0,0 6-1 0,11-6-1 16,-11 5 0-16,9-5 1 0,0 6-1 0,1-1 0 15,-1-5 1-15,9 6 0 0,2-1 0 0,9 1-1 16,0-2 1-16,8 3 0 0,12-3 0 0,7 2 2 16,1-1-1-16,10-5 1 0,10 6 0 0,8-1 2 15,10-5 2-15,20 6 2 0,0-6 9 0,18 0 5 16,0 5 10-16,20-5 11 0,-11 5 10 15,11-5 10-15,9 0 6 0,-9 0 6 0,8 0 2 16,-8 4 0-16,0-4 0 0,-11 0-8 0,2 0-4 16,-11-4-1-16,-9-6 4 0,0 4-1 0,-9 1-1 15,-11-1-1-15,-8-5 2 0,-10 7 5 0,-10-3 7 16,-10 3 2-16,-8-2 0 0,-10 1 1 0,-1-1 0 16,1 1-3-16,-10-1-6 0,0 6-10 0,-9-5-11 15,-1-1-9-15,-9 6-10 0,0-3-11 0,1 3-4 16,-11 0-3-16,0-7 0 0,2 7-1 0,-2 0 2 15,0-4 0-15,-9 4-1 0,9 0 1 0,-9 0-3 16,0-6-2-16,0 6-2 0,11 0-1 0,-11 0-4 16,9-5 0-16,0 5-3 0,-9 0-1 0,10-6 0 15,-1 6 0-15,-9 0-1 0,9 0 1 16,2-5 0-16,-11 5 0 0,9 0 0 0,-9 0 0 16,9 0 1-16,-9 0-1 0,9 0 1 0,-9 0-1 15,0 0 0-15,0 0-2 0,0 0 2 0,0 0 0 16,0 0 0-16,0 0 1 0,0 0 0 0,0 0 1 15,0 0 0-15,0 0-1 0,0 0-1 0,0 0 0 16,0 0 0-16,0 0 0 0,0 0-2 0,0 0-3 16,0 0-5-16,-9 0-8 0,9 0-25 0,0 5-62 15,0-5-87-15,0 0-71 0,0 0-74 0,0 0-74 16,0 0-64-16,0 6-96 0,0-1-56 0,0-5 18 16,0 0 65-16,0-11 60 0</inkml:trace>
        </inkml:traceGroup>
        <inkml:traceGroup>
          <inkml:annotationXML>
            <emma:emma xmlns:emma="http://www.w3.org/2003/04/emma" version="1.0">
              <emma:interpretation id="{EB65541A-22CF-41F0-9CB8-875E42AAAA11}" emma:medium="tactile" emma:mode="ink">
                <msink:context xmlns:msink="http://schemas.microsoft.com/ink/2010/main" type="inkWord" rotatedBoundingBox="8179,9708 6225,9818 6090,7434 8044,7323"/>
              </emma:interpretation>
            </emma:emma>
          </inkml:annotationXML>
          <inkml:trace contextRef="#ctx0" brushRef="#br1" timeOffset="-2.54711E6">-7664 1789 308 0,'-9'-5'330'0,"9"5"-34"0,-9-6-84 15,9 6-43-15,-11-5-29 0,11 5-18 0,0 0-9 16,-9-6-6-16,9 2-10 0,0 4-12 0,0-7-15 15,0 7-12-15,-9-3-6 0,9 3-3 0,0 0 1 16,0 0 0-16,0-6 1 0,0 6 0 0,0 0-1 16,0 0-4-16,0 0-5 0,-10 0-5 15,10 0-6-15,0 0-2 0,0 0-2 0,0 0-1 16,0 0-1-16,-9 0-1 0,9 0-1 0,0 0-1 16,0 0 0-16,0 0 3 0,-9 0 2 0,9-5 10 15,0 5 1-15,-11 0 2 0,11 0-1 0,-9-6 0 16,9 6-5-16,-9-5-5 0,0 5-2 0,9-6-11 15,-11 6-1-15,-7-5-4 0,7 5-1 0,2 0 2 16,0 0 4-16,-10-6 3 0,10 6-3 0,-11 0 0 16,11 0 1-16,-11-4 0 0,11 4 1 0,-20 0-4 15,11 0-5-15,-2 0-3 0,-8 0-1 0,8 0-1 16,-7 0-1-16,-12 0 0 0,10 0-2 16,-9 4-1-16,0 2 1 0,0-6 0 0,-10 11 0 15,1-6 1-15,-1 6-1 0,1-2 0 0,-2 2-1 16,-8 0 0-16,10 0 1 0,-11 6 1 0,1-2 0 15,10 7 0-15,-10-6 1 0,8 1 1 0,2-2 1 16,9 2 2-16,-10 5-1 0,10-8 1 0,0 3-1 16,10-1 1-16,-10 1-2 0,18-2-1 0,-9 1-2 15,11-1 0-15,-1 2-1 0,-1-1-2 16,11 1-2-16,0 0 1 0,9-8-3 0,9 7 0 16,-9 1 2-16,20-2 0 0,-2 2 8 0,10 4 4 15,10-6 4-15,2 7 5 0,16-6 9 0,-8 2 4 16,19 2 5-16,-1-4 5 0,11 1-2 0,-1-2 2 15,10-4 0-15,-10 0 0 0,19-5-2 0,-9-6-3 16,10 0-3-16,-10-6-3 0,-11 1-4 0,12-7-3 16,-12 3-3-16,-8-2-4 0,-1-6-3 0,1 1-1 15,-10-4 1-15,-8 2-2 0,-2-3 1 0,-9 4-1 16,1-3 3-16,-1-2 9 0,-10 1 7 0,-9-1 9 16,9 0 9-16,-17 2 5 0,7-2 3 0,-7 1 1 15,-11 5-4-15,9-6-7 0,-9 7-7 16,-9-7-8-16,9 5-12 0,-11 3-6 0,2-3-4 15,0 1-3-15,-11-1-2 0,11 6-1 0,-10-6 0 16,-1 2-2-16,2 5 2 0,-11-7 0 0,0 6 0 16,1-4-1-16,9 4 0 0,-20 0 0 0,10 1 1 15,2 0 1-15,-2-1-2 0,-10 0 0 0,12 0 1 16,-2 5 0-16,9-4 1 0,-8 5-2 0,9-1 2 16,0 1-2-16,-1 5 1 0,11 0-2 0,-11-6 0 15,11 6-7-15,9 0-11 0,-9 0-24 16,9 6-57-16,-9-6-62 0,9 5-57 0,0-5-52 15,0 11-78-15,0-1-85 0,0 1-118 0,0 6-60 16,9-3 14-16,-9 3 41 0,0-12 45 0</inkml:trace>
          <inkml:trace contextRef="#ctx0" brushRef="#br1" timeOffset="-2.54527E6">-7349 2020 89 0,'0'0'210'16,"0"0"-38"-16,0 0-32 0,0 5-25 0,0-5-19 15,0 0-14-15,0 0-12 0,0 0-10 0,0 0-14 16,0 6-12-16,0-6-12 0,9 0-5 0,-9 0 0 15,0 0 7-15,0 5 8 0,11-5 9 0,-11 4 8 16,9 3 11-16,-9 3 15 0,9 1 10 0,-9 6 4 16,10-1 1-16,-10 10-5 0,9 7 1 15,-9 4 1-15,0 5 5 0,0 6 8 0,0 11 14 16,0 2 31-16,0 2 46 0,0 13 38 0,0 4 24 16,0-1 11-16,0 6-1 0,0 2-14 0,0-1-19 15,0-1-38-15,0-3-50 0,9-1-44 0,-9-2-29 16,0-10-18-16,11 2-14 0,-11-6-8 0,0-2-4 15,0-3-4-15,9-6-2 0,-9-2-3 0,0-3 1 16,0-7-6-16,-9-5-1 0,9 2-2 0,0-12-3 16,0-1-1-16,0-5-2 0,0 0-2 0,0-10-2 15,0 0 0-15,0 0-3 0,0-5-5 0,0-2-7 16,0-4-19-16,0 6-52 0,0-6-90 0,0 0-81 16,9-6-104-16,-9 6-106 0,0-10-126 0,0-1-71 15,0 0-26-15,0-10 27 0,0 0 80 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8:32.8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C82177-53D4-4E18-81A5-DB3BA46E0330}" emma:medium="tactile" emma:mode="ink">
          <msink:context xmlns:msink="http://schemas.microsoft.com/ink/2010/main" type="writingRegion" rotatedBoundingBox="9838,10490 16129,10490 16129,14445 9838,14445"/>
        </emma:interpretation>
      </emma:emma>
    </inkml:annotationXML>
    <inkml:traceGroup>
      <inkml:annotationXML>
        <emma:emma xmlns:emma="http://www.w3.org/2003/04/emma" version="1.0">
          <emma:interpretation id="{5ED78338-611B-4451-9D6A-CA28EC0B671F}" emma:medium="tactile" emma:mode="ink">
            <msink:context xmlns:msink="http://schemas.microsoft.com/ink/2010/main" type="paragraph" rotatedBoundingBox="9838,10490 16129,10490 16129,14445 9838,14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B2C14E-9D75-491A-BFA1-FF729003359C}" emma:medium="tactile" emma:mode="ink">
              <msink:context xmlns:msink="http://schemas.microsoft.com/ink/2010/main" type="line" rotatedBoundingBox="9838,10490 16129,10490 16129,14445 9838,14445"/>
            </emma:interpretation>
          </emma:emma>
        </inkml:annotationXML>
        <inkml:traceGroup>
          <inkml:annotationXML>
            <emma:emma xmlns:emma="http://www.w3.org/2003/04/emma" version="1.0">
              <emma:interpretation id="{352E0F8C-387F-4D79-9A0D-35CCD3C6AEFD}" emma:medium="tactile" emma:mode="ink">
                <msink:context xmlns:msink="http://schemas.microsoft.com/ink/2010/main" type="inkWord" rotatedBoundingBox="13193,10490 16129,10490 16129,13142 13193,13142"/>
              </emma:interpretation>
            </emma:emma>
          </inkml:annotationXML>
          <inkml:trace contextRef="#ctx0" brushRef="#br0">8512-1840 1 0,'11'-7'338'0,"-2"4"22"0,0 3-31 15,-9-6-70-15,0 6-48 0,0 0-29 0,10 0-18 16,-10-5-11-16,0 5-5 0,0 0 0 0,0 0 6 16,0-6 14-16,-10 6 16 0,10 0 15 0,0 0 10 15,0 0 2-15,0 0-7 0,0 0-15 0,0 6-24 16,0-6-29-16,-9 0-33 0,9 5-31 0,-20-5-26 15,11 9-20-15,-11 2-8 0,2 1-7 16,-11 5-4-16,-8 10-3 0,-1-2-1 0,-11 7-2 16,2 7-1-16,-21 3 2 0,12 12-1 0,-21 5-2 15,-9 10-1-15,1 7 0 0,-10 3-2 0,-11 13 4 16,2 4 1-16,-10 2 0 0,-1 1 0 0,11 4 2 16,-11-1 2-16,0 1 2 0,11-3 3 0,-11-2 3 15,10-2 4-15,10-10 6 0,0-6 5 0,-1-5 2 16,21-5 2-16,-2-5-1 0,1-7-2 0,19-10-3 15,-1 0-7-15,1-5-6 0,19-6-3 0,0-4-5 16,9-6-2-16,10-7 0 0,-9-3-3 0,18-1-1 16,-8-6-1-16,7 1-1 0,11-5-3 15,-9-1-2-15,9 1-5 0,-9-6-12 0,9 5-24 16,0-5-53-16,0 0-76 0,0 0-65 0,0-5-67 16,0-6-80-16,9 5-83 0,-9-5-107 0,0 1-43 15,0-1 15-15,9-5 56 0,-18 0 57 0</inkml:trace>
          <inkml:trace contextRef="#ctx0" brushRef="#br0" timeOffset="474.0912">6083-403 221 0,'0'-11'352'0,"0"0"-7"0,0 5-68 0,0 1-55 15,0-5-38-15,0 10-28 0,9-6-18 0,-9-1-19 16,0 7-19-16,0 0-9 0,-9 13-5 0,9-3 6 16,-11 6 20-16,-7 16 27 0,-2 6 27 0,1 10 22 15,-10 5 22-15,-9 12 10 0,9 5 0 0,-9 6-11 16,1-8-26-16,-1 7-33 0,9 1-31 16,-9-8-20-16,10 8-24 0,-1-12-23 0,9 1-14 0,2-6-12 15,7-6-8-15,2-5-2 0,0-11-5 16,9 1-4-16,9-12-2 0,11 1-3 0,-2-5 3 15,11-11 1-15,0-1 2 0,8-10-2 0,12-6 0 16,-11-5-1-16,9-4 1 0,10-7-3 0,-9 6-6 16,-1-5-10-16,-7-1-21 0,-2 1-57 0,-1 6-84 15,-17-1-72-15,7-1-80 0,-7 6-94 0,-11 1-126 16,2 5-83-16,-11-1-33 0,-11 6 27 0,2 6 69 16</inkml:trace>
        </inkml:traceGroup>
        <inkml:traceGroup>
          <inkml:annotationXML>
            <emma:emma xmlns:emma="http://www.w3.org/2003/04/emma" version="1.0">
              <emma:interpretation id="{4A7E5256-1305-4B36-A98B-7CAB60650126}" emma:medium="tactile" emma:mode="ink">
                <msink:context xmlns:msink="http://schemas.microsoft.com/ink/2010/main" type="inkWord" rotatedBoundingBox="9838,11572 12773,11572 12773,14445 9838,14445"/>
              </emma:interpretation>
            </emma:emma>
          </inkml:annotationXML>
          <inkml:trace contextRef="#ctx0" brushRef="#br0" timeOffset="145648.0659">3976-752 66 0,'-10'0'74'0,"10"0"6"16,0 0 5-16,0 0 1 0,0 0-1 0,0 0-3 16,0 0-3-16,0 0-2 0,0 0-4 0,0-5 0 15,0 5-1-15,0 0 3 0,10-6 2 0,-10 6 0 16,0-5-3-16,0 5-3 0,0 0-5 0,0-6-6 15,0 6-8-15,0 0-3 0,0 0-7 16,0 0-4-16,0 0-2 0,0 0-1 0,0 0 3 16,-10 0 0-16,10 0 1 0,0-5 0 0,0 5-1 15,0 0 0-15,0 0-3 0,0-6-3 0,0 6-4 16,0 0-6-16,0 0-2 0,0 0-5 0,0 0-2 16,0 0-3-16,0 0-3 0,0 0-3 0,0 0 0 15,0 0-1-15,0 0-2 0,0 0 1 0,0 0-1 16,0 6 0-16,0-1-1 0,10 1 1 0,-10 5-1 15,9 3 0-15,-9 8 1 0,10 7-1 0,-1 2 2 16,0 7 3-16,11 10 7 0,-11 5 8 16,11 10 11-16,-2 8 12 0,11 10 24 0,-1 5 22 15,1 5 24-15,9 5 20 0,0 1 27 0,1 4 22 0,8 1 15 16,-9 1 7-16,10 3-5 0,-1-4-13 16,11-2-16-16,-10 2-18 0,-1 1-31 0,1-12-27 15,-1 5-21-15,2-10-21 0,-3-1-15 0,3-5-11 16,-11-4-6-16,9-7-3 0,-8-5-3 0,-12-5-1 15,12-5-2-15,-20-5-2 0,9-6 1 0,-8-12 1 16,-2 2 0-16,2-1-1 0,-11-11 2 0,2-4-2 16,-2-2 1-16,-9 2 0 0,9-12-1 0,-9 6 3 15,0-5 0-15,0-3 0 0,9-3 1 0,-9 8 0 16,0-8 0-16,-9 3-1 0,9-3-3 0,0 0-3 16,0-3-6-16,-9 3-14 0,9 0-33 0,-9-8-101 15,-2 5-90-15,11-3-91 0,-9-5-97 16,0 6-128-16,-2-6-93 0,-7 1-46 0,-2-7 2 15,2 1 83-15</inkml:trace>
          <inkml:trace contextRef="#ctx0" brushRef="#br0" timeOffset="144714.9611">3756-721 30 0,'0'-11'182'0,"0"8"-58"0,0-5-29 0,9 8-10 0,-9-3-6 15,0 3-2-15,0-6 0 0,0 6 1 16,0 0 3-16,11-5-2 0,-11 5-2 0,0 0-8 15,0 0-10-15,0 0-9 0,0 0-10 0,0 0-7 16,0-6-7-16,0 6-4 0,0 0-2 0,0 0-3 16,0 0 1-16,0 0-1 0,0 0 1 0,0 0-1 15,0 0-2-15,0 0 0 0,0 0-1 0,0 0 1 16,0 0 0-16,0 0-1 0,0 0 0 16,0 0 0-16,0 0 0 0,0 0-1 0,0 0-2 15,0 0-2-15,0 6-2 0,0-6-2 0,0 0-2 16,0 0-2-16,-11 5-1 0,11 1-1 0,-9 5 0 15,9 3 1-15,-19 3 1 0,0 9 3 0,-9 7 3 16,-1 10 4-16,-9 15 6 0,-10 7 6 0,1 16 6 16,-11 10 4-16,-8 10 5 0,-1 11 3 0,1 6 1 15,-12 6 0-15,3 10 4 0,8-5 2 0,-10 6 3 16,11-4 4-16,-1-7 2 0,10-1 7 0,-1-5 5 16,2-5 5-16,-1-6 1 0,8-11 1 15,2 1-3-15,9-12-2 0,-10-3 1 0,19-9-9 16,1-3-8-16,-1-9-8 0,11-8-10 0,-2-10-10 15,2-7-7-15,7-4-7 0,2-10-9 0,9-2-1 16,-9-3-2-16,9-6-3 0,0 0-8 0,0-5-19 16,0-1-26-16,0 1-28 0,9-6-34 0,11-11-57 15,-2-6-68-15,11 2-94 0,-1-7-87 0,1-5-36 16,-11 0-5-16,11-9 11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0:54.2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A5FE44-23AF-47E7-8804-7E0C9DD4CA80}" emma:medium="tactile" emma:mode="ink">
          <msink:context xmlns:msink="http://schemas.microsoft.com/ink/2010/main" type="writingRegion" rotatedBoundingBox="6186,7693 8150,7693 8150,9970 6186,9970"/>
        </emma:interpretation>
      </emma:emma>
    </inkml:annotationXML>
    <inkml:traceGroup>
      <inkml:annotationXML>
        <emma:emma xmlns:emma="http://www.w3.org/2003/04/emma" version="1.0">
          <emma:interpretation id="{20F1FF6F-7E55-41A9-8D2F-5C0B639A54F1}" emma:medium="tactile" emma:mode="ink">
            <msink:context xmlns:msink="http://schemas.microsoft.com/ink/2010/main" type="paragraph" rotatedBoundingBox="6186,7693 8150,7693 8150,9970 6186,99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092F28-6BA3-4185-86C5-A3BD63B34CA0}" emma:medium="tactile" emma:mode="ink">
              <msink:context xmlns:msink="http://schemas.microsoft.com/ink/2010/main" type="line" rotatedBoundingBox="6186,7693 8150,7693 8150,9970 6186,9970"/>
            </emma:interpretation>
          </emma:emma>
        </inkml:annotationXML>
        <inkml:traceGroup>
          <inkml:annotationXML>
            <emma:emma xmlns:emma="http://www.w3.org/2003/04/emma" version="1.0">
              <emma:interpretation id="{76E594B8-03D1-48E4-AE72-4DE97634F4A1}" emma:medium="tactile" emma:mode="ink">
                <msink:context xmlns:msink="http://schemas.microsoft.com/ink/2010/main" type="inkWord" rotatedBoundingBox="6186,7693 8150,7693 8150,9970 6186,9970"/>
              </emma:interpretation>
            </emma:emma>
          </inkml:annotationXML>
          <inkml:trace contextRef="#ctx0" brushRef="#br0">-1354-4374 119 0,'0'-17'111'15,"11"-3"-29"-15,-2-3-16 0,-9 9-5 0,9-3-8 16,-9 1-5-16,11 0-5 0,-11 5-4 0,0-5-3 15,0 5 0-15,0 6 2 0,0-6-7 0,0 0-7 16,0 5-4-16,0 3-2 0,0-8-2 16,0 5-1-16,-11 1-3 0,11-1-5 0,0-5 0 15,-9 5-2-15,9 1-1 0,0 5 1 0,-9-4-2 16,9 4 1-16,0-6 1 0,0 6-2 0,0 0-1 16,0-7 0-16,-11 7 0 0,11 0-2 0,0 0 1 15,0-4 0-15,0 4-1 0,0 0 0 0,-9 0 1 16,9-5 0-16,0 5-1 0,0 0 0 0,0 0 0 15,0 0 0-15,-9 0 0 0,9 0 1 0,0 0-1 16,0 0 0-16,0 0 1 0,0 0-1 0,0 0-1 16,0 0 1-16,0-6 1 0,0 6 1 15,0 0 3-15,0 0 2 0,0 0 0 0,0-5 3 16,0 5 2-16,0 0 0 0,0 0-1 0,0 0 0 16,0 0-3-16,0 0 1 0,0-5-2 0,0 5 0 15,0 0-2-15,0 0 1 0,0 0-2 0,0 0 0 16,0 0 0-16,0 0-1 0,0 0-3 0,0 0 0 15,0 0 0-15,0 0 0 0,0 0 0 0,0 0 0 16,0 0 0-16,0 5 0 0,0-5 0 0,0 0 0 16,0 0 0-16,0 0-1 0,0 0 1 0,0 0 0 15,0 0 0-15,0 0 0 0,0 0 0 0,0 0-1 16,0 0 1-16,0 0 0 0,0 0 0 0,0 0 1 16,0 0 0-16,0 0-1 0,0 0 0 0,0 0 0 15,9 0 1-15,-9 0-1 0,0 0 0 16,0 5-1-16,0-5 1 0,0 0 0 0,0 0 0 15,9 6 0-15,-9-6 1 0,0 5 0 0,0-5 0 16,11 4-1-16,-11 3 0 0,0-1 0 0,0-2 0 16,9 1 1-16,-9 6-1 0,0 1 1 0,9-1 5 15,-9 9 3-15,0 2 3 0,0 0 3 0,0 4 4 16,0 5 0-16,0 7 1 0,0 0 1 0,0 6-2 16,0-1-2-16,0 4-2 0,-9 1-2 0,9 0 2 15,-9 6 4-15,9 6 3 0,-11-3 5 16,11 10 1-16,-9-4 0 0,0 6 4 0,9 1 0 15,-9 1-3-15,9-3-3 0,-11-2-6 0,11-3-3 16,0-4-1-16,0-6-2 0,0-4-4 0,11 0 1 16,-11-12-2-16,0 0-1 0,0-5-1 0,9-5 0 15,-9-5 0-15,0 0 4 0,0-8 1 0,0 3 0 16,0 0 0-16,9-2-1 0,-9-4 0 0,0 0-2 16,0 0-1-16,0-1-2 0,0-5-2 15,0 7-2-15,0-7 0 0,0 6 0 0,0-6-1 16,0 6 1-16,0-6-1 0,0 1 1 0,0 5-1 15,0-7-1-15,0 1 1 0,0-5 0 0,0 5-1 16,0 1 0-16,0-6 0 0,0 5 0 0,0-5 0 16,0 6 0-16,0-1 0 0,0-5 0 0,0 6 0 15,0-2-1-15,0 3 0 0,0 3 0 0,0-5-1 16,0 6 1-16,0 0-1 0,0-2 1 0,0 2 1 16,0 2 0-16,0-3 0 0,0 1 0 0,0 0 0 15,0 0-1-15,0 0 0 0,0-2 0 0,0-4 0 16,0 6 1-16,0-5 0 0,0-1 1 0,0 1 0 15,0-1 0-15,0-5 0 0,0 6 1 16,0-6-1-16,0 4 1 0,0-4 2 0,0 0 2 16,0 0 3-16,0 0 3 0,0 0 4 0,0 0 5 15,0 0 0-15,0 0 4 0,0-4-1 0,0 4 1 16,0 0-1-16,0-6-3 0,0 6-3 0,0-5-2 16,0-1-4-16,0 6-2 0,0-5-2 0,0 5-2 15,0 0-1-15,0-6-3 0,0 6-1 0,0 0 0 16,0 0-1-16,0 0 0 0,0 0 0 0,0 0 2 15,0 0-2-15,0 0 1 0,0 0-1 0,0 0 0 16,0 0 0-16,0 0-1 0,0 0 1 0,0 0-1 16,0 0 1-16,0 0 0 0,0 0 1 0,0 0-1 15,0 0 0-15,0 0 1 0,0 0 0 16,0 0-1-16,0 0 0 0,0 0-1 0,0 0 1 16,0 0 0-16,0 0 0 0,0 0 0 0,0 0-1 15,0 0 1-15,0 0-1 0,0 0 0 0,0 0-1 16,0 0 2-16,0 0 1 0,0 0 1 15,0 0-1-15,0 0 0 0,0 6-1 0,0-6 0 16,0 0 0-16,9 0-1 0,-9 5 0 0,0-5-1 16,0 0 1-16,0 6-1 0,0-1 2 0,11-5-1 15,-11 6 1-15,0-2 0 0,0 2-2 0,9-6 1 16,0 11 1-16,-9-11 0 0,11 11 0 0,-2-6 0 16,0 1 0-16,1-3 0 0,-1 8 1 0,1-5-1 15,9 5 0-15,-10-6 0 0,11 6-1 0,-2-1 0 16,2-3 1-16,-11 3 1 0,10 1-1 0,0-6 0 15,9 6 0-15,-8-6 1 0,9 6 0 0,0-1 0 16,8-3 0-16,-8 3-1 0,0-5 0 0,9 1 0 16,-1 5 0-16,1-6 0 0,2 1-1 0,-13-6 1 15,21 3-1-15,-19 4 1 0,18-3 0 16,-8-4 0-16,-1 6 0 0,0-1 0 0,0 1 1 16,10-1-1-16,-10-5 1 0,0 6 0 0,10-6 0 15,-10 5-1-15,0-5-1 0,0 0 1 0,-1 0 1 16,3 0-1-16,-2 0 1 0,-10 0-1 0,1 0-1 15,9 0 1-15,-20-5 1 0,11 5 0 0,-1-6-2 16,1 1 1-16,0-1 0 0,-9 1 0 0,-2-1 0 16,11 2 0-16,-10-3-1 0,-1 4 1 0,2-8 0 15,0 5-1-15,-2 1 1 0,1-1 0 16,-9-5 1-16,9 7-1 0,-10-3 2 0,0-3-1 16,11-1 2-16,-11 0-2 0,2 1 0 0,-2-1 0 15,0 1-1-15,0-7 4 0,11 1-2 0,-11 5 0 16,1-6-2-16,-1 8 0 0,0-7 0 0,2 5 0 15,-2 1 0-15,0-1-3 0,0 0 2 0,-9 5 1 16,11-5 0-16,-11 6 0 0,9 0 0 0,-9 5 0 16,0-4 0-16,0 4 0 0,9 0 1 0,-9-7-1 15,0 7 1-15,0 0 0 0,0 0 0 0,0-4 2 16,0 4-2-16,0 0 1 0,0 0 0 0,0 0-1 16,0 0 0-16,0 0 0 0,0 0 1 0,0 0-1 15,0 0-1-15,0 0 0 0,0 0 1 0,0 0 2 16,0 4 2-16,0-4 4 0,0 0 5 15,0 7 7-15,-9-7 7 0,9 0 7 0,0 0 6 16,0 4 2-16,0-4 2 0,0 0 0 0,0 0-5 16,0 0-4-16,0 0-5 0,0 0-4 0,0 0-8 15,0 0-5-15,-9 0-2 0,9 0-4 0,0 0-11 16,0 0-17-16,0 0-30 0,0 0-55 16,-11 5-71-16,-7 6-120 0,-11 11-86 0,-8-1-51 15,-1 1-21-15,-2-11 1 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1:51.15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0A76CB-A90D-4746-A54B-C4942FB9A8D6}" emma:medium="tactile" emma:mode="ink">
          <msink:context xmlns:msink="http://schemas.microsoft.com/ink/2010/main" type="writingRegion" rotatedBoundingBox="15962,7454 15869,14531 13443,14499 13536,7422"/>
        </emma:interpretation>
      </emma:emma>
    </inkml:annotationXML>
    <inkml:traceGroup>
      <inkml:annotationXML>
        <emma:emma xmlns:emma="http://www.w3.org/2003/04/emma" version="1.0">
          <emma:interpretation id="{36D3267B-4A44-4CCB-9979-AC4EA9CCEC61}" emma:medium="tactile" emma:mode="ink">
            <msink:context xmlns:msink="http://schemas.microsoft.com/ink/2010/main" type="paragraph" rotatedBoundingBox="15974,7456 15860,14409 15022,14395 15137,74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FA7BE7-455E-40AB-88FF-E7E24EE39CAF}" emma:medium="tactile" emma:mode="ink">
              <msink:context xmlns:msink="http://schemas.microsoft.com/ink/2010/main" type="inkBullet" rotatedBoundingBox="15963,7455 15955,7939 15287,7928 15295,7444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2031-6331 8 0,'0'0'255'16,"0"-4"-44"-16,0 4-55 0,0 0-37 0,0-7-23 16,0 7-16-16,0-4-8 0,0-2-5 0,0 6-2 15,0-5-5-15,11-1-9 0,-11 6-10 0,0 0-8 16,9-5-4-16,-9-1-3 0,0 6-2 0,0 0-3 15,0 0-5-15,0-5-2 0,0 5-2 0,0 0-2 16,0 0-1-16,0 0 0 0,0 0 4 0,0 0 0 16,0 0 3-16,0 0 1 0,0 0 2 15,0 0 5-15,0 0 3 0,0 0 5 0,0 0 4 16,0 0 5-16,-9 0 4 0,9 0 1 0,0 0 2 16,0 0-2-16,0 0 0 0,-11 0-4 0,11 0-6 15,-9 0-6-15,0 0-5 0,0 0-5 0,-1 5-5 16,-9-5-2-16,0 6-5 0,-1-1-4 0,2 6-2 15,-2-1 0-15,-8 7 0 0,9-6-1 0,-9 5-1 16,8 0 0-16,2 5-1 0,-2-4 1 0,0 5 0 16,2-2-2-16,-1 2 1 0,10 0 0 0,0-1 1 15,-2 0 0-15,11 0 0 0,-9-5 1 16,18 7-1-16,-9-3 1 0,11-4 4 0,-2 6 0 16,10-6 1-16,-1 6 4 0,2-6 2 0,9-1 2 15,9-4 4-15,-10-1 5 0,10-4 8 0,0-6 12 16,0 5 19-16,1-10 15 0,-1-1 15 0,0 1 11 15,0 0 5-15,-1 1 10 0,-8-9 7 16,0 9 1-16,0-7-2 0,-10 6-5 0,-1 0-7 0,2-1-7 16,-11 6-2-16,2-5-11 0,-2-1-12 15,0 6-16-15,-9 0-14 0,0 0-14 0,0 0-9 16,0 0-7-16,0 0-11 0,0 6-14 0,-9-6-31 16,9 5-51-16,-9 1-62 0,-2-1-52 0,11 6-72 15,0-2-84-15,-9 4-126 0,9-4-81 0,-9 2-23 16,9-6 22-16,0-5 41 0</inkml:trace>
      </inkml:traceGroup>
      <inkml:traceGroup>
        <inkml:annotationXML>
          <emma:emma xmlns:emma="http://www.w3.org/2003/04/emma" version="1.0">
            <emma:interpretation id="{26E0F065-0CE8-4174-A803-61B51C52F8F3}" emma:medium="tactile" emma:mode="ink">
              <msink:context xmlns:msink="http://schemas.microsoft.com/ink/2010/main" type="line" rotatedBoundingBox="15930,10158 15860,14409 15022,14395 15092,10144"/>
            </emma:interpretation>
          </emma:emma>
        </inkml:annotationXML>
        <inkml:traceGroup>
          <inkml:annotationXML>
            <emma:emma xmlns:emma="http://www.w3.org/2003/04/emma" version="1.0">
              <emma:interpretation id="{1B1B7E04-C6FC-442C-A5F6-A519C7EEC304}" emma:medium="tactile" emma:mode="ink">
                <msink:context xmlns:msink="http://schemas.microsoft.com/ink/2010/main" type="inkWord" rotatedBoundingBox="15533,10151 15512,11432 15178,11427 15199,10146"/>
              </emma:interpretation>
            </emma:emma>
          </inkml:annotationXML>
          <inkml:trace contextRef="#ctx0" brushRef="#br0" timeOffset="-1118.0497">1623-3667 56 0,'0'-6'118'0,"0"6"-23"0,0-5-12 15,0 5-8-15,0 0-4 0,0 0-4 16,0-5-4-16,0 5-5 0,0 0-2 0,0 0-4 15,0 0-4-15,0 0-1 0,0 0-2 0,0 0-1 16,0 0-3-16,0 5-2 0,0-5-3 0,0 0-2 16,0 0-2-16,0 5-5 0,0-5-3 0,0 6-1 15,0-6-2-15,0 5-1 0,0-5 1 0,0 6 0 16,0-6 1-16,0 0 2 0,0 6 1 0,0-6 1 16,-11 5 3-16,11 0 1 0,0-5-1 0,0 11-2 15,0-6 0-15,0 6 0 0,0-1 2 0,0 6 1 16,0 1 3-16,0 3 3 0,-9 8 3 0,9 4 3 15,0 1 0-15,0 8 6 0,-9 2 0 0,9 10 1 16,0-3-2-16,-10 3 2 0,10 7 0 16,0-7 3-16,-9 0 0 0,9 1-1 0,0-1 0 15,0 1 4-15,0-6 3 0,-10-5-1 0,10 0 3 16,0-5 4-16,0-6 3 0,0-6 5 0,0-3 9 16,0-1 10-16,0-13 15 0,0 2 25 0,0 0 21 15,0-6 12-15,0 1 3 0,0-6-3 0,0-6-10 16,10 1-18-16,-10-6-24 0,9-6-31 0,1 3-33 15,-1-3-22-15,0-5-14 0,2 5-11 0,7-3-10 16,-9 4-11-16,11-1-7 0,-11 2-14 0,11-2-15 16,-1 6-19-16,-10 0-18 0,9 1-19 0,2 6-13 15,0-7-12-15,-11 11-12 0,11-6-1 0,-2 6 8 16,1 6 10-16,-10-6 9 0,1 11 15 16,0-7 17-16,-1 6 18 0,0 7 16 0,-9-1 16 15,0 5 10-15,0 1 10 0,-9 5 9 0,0-1 9 16,-11 2 7-16,11-2 10 0,-10 1 11 0,1 0 13 15,-2-5 20-15,-9 3 28 0,9-8 25 0,2 4 27 16,-1-4 26-16,1-2 20 0,-2-4 9 0,11-5-3 16,-11 5-8-16,11-6-21 0,0-5-21 0,9 0-26 15,-11 0-29-15,11 0-25 0,0 0-16 0,-9 0-13 16,9-5-13-16,0 5-7 0,0-6-11 0,9 6-15 16,-9 0-36-16,0 0-72 0,0-5-79 0,11 5-60 15,-11 0-69-15,9 0-71 0,-9 0-83 16,9 5-100-16,-9-5-32 0,9 0 32 0,-9 0 58 15</inkml:trace>
        </inkml:traceGroup>
        <inkml:traceGroup>
          <inkml:annotationXML>
            <emma:emma xmlns:emma="http://www.w3.org/2003/04/emma" version="1.0">
              <emma:interpretation id="{64B74CCB-EB67-46AF-AF56-7BF557A69949}" emma:medium="tactile" emma:mode="ink">
                <msink:context xmlns:msink="http://schemas.microsoft.com/ink/2010/main" type="inkWord" rotatedBoundingBox="15868,13912 15860,14409 15022,14395 15030,13898"/>
              </emma:interpretation>
            </emma:emma>
          </inkml:annotationXML>
          <inkml:trace contextRef="#ctx0" brushRef="#br0" timeOffset="-2530.2081">2060 186 51 0,'-9'-5'111'0,"9"1"-34"0,0-3-22 0,0 1-13 16,0 2-2-16,0 4-2 0,-9-5 2 0,9 0-1 16,0-1-1-16,0 6-5 0,0-6 0 0,0 0 6 15,-11 1 4-15,11-1 4 0,0 6 7 16,0-5 8-16,0-1 9 0,0 6 9 0,0-3 5 15,0-5 0-15,-9 5-5 0,9 3-5 0,0-6-8 16,0 6-7-16,0-5-7 0,0 5-10 0,0 0-8 16,0-6-7-16,0 6-6 0,0 0-4 0,0 0-5 15,0 0-3-15,0 0-3 0,0 0-1 16,0 0 1-16,0 0 2 0,0 0 3 0,0 0 1 16,0 0 1-16,0 0 0 0,0 0-1 0,0 0 1 15,0 0-3-15,0 0-1 0,-9 0-3 0,9 0-1 16,0 0-1-16,0 0 0 0,0 0-1 0,-9 0-1 15,9 0 1-15,0 0-1 0,-10 0 0 0,10 0 1 16,-10 0-2-16,10 0 2 0,0 0-2 0,-9 0 1 16,9 0 0-16,-10 0 0 0,10 0 0 0,-9 6-1 15,0-6 1-15,-2 0 0 0,2 5-2 0,0-5 2 16,-11 6-2-16,2-3 1 0,-2 8-1 0,1 0 1 16,1-5 0-16,-2 5 0 0,-9 6 1 15,11-8 2-15,-11 8 5 0,1-1 2 0,-1 6 2 16,9-7 2-16,-7 7 1 0,-2-2 1 0,0 2 0 15,1 0 0-15,-1-1-4 0,0 1-3 0,10-2-1 16,0 4-1-16,10-3-2 0,-10-5-2 0,19 4-1 16,-9-3-1-16,9-1-2 0,0 1-1 0,9-7 0 15,-9 1-2-15,19 0-1 0,-10-1 1 0,10-6-1 16,0 3 1-16,1-7 1 0,-2 0-1 0,11-7-1 16,-10 3 1-16,10-6 2 0,0-1-2 0,-11 0-3 15,11-6-2-15,0 2 0 0,-1-2-1 0,-10-5-4 16,2 2-1-16,0 4-1 0,-2-5-1 0,2 4 0 15,-2 1-1-15,-8 7 2 0,-1-8 1 16,1 10 3-16,-10-3 2 0,0 5 1 0,10-1 3 16,-10 6 2-16,-10 0 3 0,10 0 0 0,0 0 0 15,-10 0 0-15,1 6 2 0,9-1 1 0,-10 1-1 16,1 5 1-16,9-1 0 0,0-3-1 0,-9 2 2 16,9 7 0-16,0-5 0 0,0 6 2 0,0-7 0 15,9 6 0-15,-9 1 2 0,9-6 2 0,1 3 2 16,-10-3 1-16,19 0 1 0,-9-1 3 15,8 1-1-15,2 2 4 0,-2-9 2 0,11 7 3 16,-10-11 4-16,10 5 6 0,0-10 2 0,-11 5-2 16,11-6 1-16,0 1-2 0,-10-6-3 0,-1 5-8 15,2-5-13-15,0 7-23 0,-2-7-30 0,2 5-57 16,-11-5-70-16,-9 0-117 0,0 8-84 0,-9-8-47 16,-1 0-18-16,-9 5 0 0</inkml:trace>
        </inkml:traceGroup>
      </inkml:traceGroup>
    </inkml:traceGroup>
    <inkml:traceGroup>
      <inkml:annotationXML>
        <emma:emma xmlns:emma="http://www.w3.org/2003/04/emma" version="1.0">
          <emma:interpretation id="{53B31FA7-4A7D-4F0F-89FC-1F5A38D1066E}" emma:medium="tactile" emma:mode="ink">
            <msink:context xmlns:msink="http://schemas.microsoft.com/ink/2010/main" type="paragraph" rotatedBoundingBox="14824,7552 14732,14516 13443,14499 13535,7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000802-07B5-4683-9248-C29E97589B84}" emma:medium="tactile" emma:mode="ink">
              <msink:context xmlns:msink="http://schemas.microsoft.com/ink/2010/main" type="line" rotatedBoundingBox="14824,7552 14732,14516 13443,14499 13535,7535"/>
            </emma:interpretation>
          </emma:emma>
        </inkml:annotationXML>
        <inkml:traceGroup>
          <inkml:annotationXML>
            <emma:emma xmlns:emma="http://www.w3.org/2003/04/emma" version="1.0">
              <emma:interpretation id="{12A6266D-2334-4FA7-A3A7-8D2F0A94B1EC}" emma:medium="tactile" emma:mode="ink">
                <msink:context xmlns:msink="http://schemas.microsoft.com/ink/2010/main" type="inkWord" rotatedBoundingBox="14824,7552 14752,13023 13463,13006 13535,7535"/>
              </emma:interpretation>
            </emma:emma>
          </inkml:annotationXML>
          <inkml:trace contextRef="#ctx0" brushRef="#br1" timeOffset="-10887.4058">440-5189 51 0,'0'0'113'0,"0"0"-46"15,0-5-29-15,0 5-18 0,0 0-9 0,0-5-4 16,0 5-4-16,0 0 1 0,0 0-1 0,9-6 2 15,-9 1 6-15,0 5 6 0,0 0 7 16,0 0 8-16,0-6 8 0,0 6 5 0,0-5 6 16,-9-1 2-16,9 2-1 0,0-3-2 0,0 3-5 15,0-2-8-15,0 1-5 0,0-1-6 0,0-5-4 16,0 6-3-16,0-1-4 0,9 3-5 0,-9-8-1 16,0 5-2-16,0 1-1 0,0-1-2 0,0 6-2 15,11-5-2-15,-11 5 0 0,0-6 1 0,0 6-1 16,0-5 1-16,0 5 6 0,0 0 9 0,9 0 8 15,-9-5 11-15,0 5 9 0,0 0 12 0,0 0 11 16,0-5 6-16,0 5 2 0,0 0 0 16,0 0-3-16,0 0-5 0,0-7-8 0,9 7-6 15,-9 0-7-15,0 0-6 0,0 0-9 0,0 0-6 16,0 0-6-16,0 0-4 0,0 0-4 0,0 0-2 16,0 0 0-16,0-4 1 0,0 4 4 0,0 0 5 15,0 0 2-15,0 0 4 0,0-6 3 0,0 6 2 16,0-7-1-16,0 7-1 0,10-4-2 0,-10 4-3 15,0-5-5-15,0 5-2 0,0-5-3 0,0-1-4 16,0 6-2-16,0-5-2 0,0 5-3 0,0 0 0 16,0 0-1-16,0-4 0 0,0 4 0 0,0 0-1 15,0 0 2-15,0 0-2 0,0 0 1 0,0 0 0 16,0 0 0-16,10 0 0 0,-10 0-1 0,0 0 0 16,0 0 0-16,0 0 1 0,0 0 0 0,0 0-1 15,0 0 1-15,0 0-1 0,0 0 1 16,0 0-1-16,0 0 0 0,0 0 0 0,0 0 0 15,0 0-1-15,0 0 1 0,0 0-1 0,0 0-1 16,0 0 2-16,0 0-1 0,0 0 1 0,0 0-1 16,0 0 0-16,0 4 0 0,0-4 1 15,0 0 0-15,0 0 0 0,0 5 0 0,0-5 0 16,0 0 0-16,0 6 0 0,0-1 0 0,0 0 0 16,9-1 0-16,-9 3 0 0,0 3 0 0,0 2 0 15,0 4 0-15,10-5 0 0,-10 4 0 0,0 6 0 16,0-4 0-16,9 5 2 0,-9-1 0 0,0 4 0 15,0 3-1-15,9 5 1 0,-9-2 1 0,0 1 0 16,0 7 2-16,0-1 0 0,-9-1 3 0,9 0 3 16,0 0 4-16,0 5 3 0,0 2 1 0,-9-7 2 15,9 5 2-15,0 3 6 0,0-8 7 0,-10 1 4 16,10-1 7-16,0 5 4 0,-9-10 4 16,9 7-1-16,0-7 5 0,0 0 0 0,-10-6-6 15,10 1 2-15,0 5-10 0,0-10 1 0,0-2 3 16,0 3 2-16,-10-1-3 0,10-7-3 0,0-4 4 15,0 5-1-15,0-5 6 0,0 0-4 0,0 0-3 16,0-7-4-16,-9 7 1 0,9 0 8 0,0 0-6 16,0-2-3-16,0 2-2 0,-9 0-1 0,9 0-5 15,0 0 0-15,0-1 0 0,0-3 2 0,-11 3 10 16,11 1 2-16,0-6-2 0,0 0 1 0,0 6 1 16,-9-5 0-16,9-1-4 0,0 1-17 0,0-6-10 15,0 4-4-15,0-4-2 0,0 0-2 0,0 0-2 16,0 0 0-16,0 0-1 0,0 0 3 15,0 0 1-15,0 0 0 0,0 0 1 0,0 0 1 16,0 0 1-16,0 0 1 0,0 0 0 0,0 0 1 16,0 0-1-16,0-4-2 0,0 4-1 0,0-6-4 15,0 6-3-15,0-5-8 0,9-1-28 0,-9-5-42 16,0 6-58-16,0 0-58 0,11-6-51 0,-11 1-51 16,0-7-71-16,0 6-69 0,9 0-88 0,-9 0-36 15,0 7 11-15,-9-6 35 0,-2 4 38 0</inkml:trace>
          <inkml:trace contextRef="#ctx0" brushRef="#br2" timeOffset="-19362.7317">584-6099 128 0,'0'0'152'16,"0"0"-51"-16,0 0-32 0,-11 0-17 0,11 0-8 15,0 0-1-15,0 0 1 0,0 0 1 0,-9 0 0 16,9 0 0-16,0 0-2 0,0 0 0 16,0 0 3-16,0 0 1 0,0 0 3 0,0-6 3 15,-9 6-1-15,9 0 0 0,0 0-4 0,0 0-6 16,0 0-7-16,0 0-7 0,0 0-6 0,0 0-6 15,0 0-4-15,0 0-5 0,0 0-3 0,0 0-1 16,0 0-2-16,0 0-1 0,0 0 0 0,0 0 0 16,0 0 1-16,0 0 5 0,0 0 2 0,0 0 4 15,0 0 1-15,0 0 3 0,0 0 3 0,-11 0 0 16,11-7 1-16,0 7 1 0,0 0-1 0,0 0-1 16,-9-4-3-16,9 4 0 0,-9 0-3 0,9 0-1 15,0-5-2-15,-9 5-4 0,9 0-1 0,0-6-2 16,0 6 0-16,-10 0-2 0,10-5 4 0,0 5 3 15,-9-5 0-15,9 5 2 0,-10-6 0 16,10 6 0-16,-10-5 2 0,1 5 2 0,-11 0-1 16,11 0-1-16,0-6 0 0,-11 6 1 0,2 6 0 15,-2-6 1-15,1 5-1 0,-8 1-2 0,-2-1-1 16,0 6-2-16,0-2 2 0,1 8 1 0,8-6 0 16,-9 6 1-16,2-1 1 0,7-7 1 0,1 8 0 15,1-1 0-15,7 1-1 0,2-7-3 0,0 6-3 16,0-5-3-16,-2 5-2 0,11-6-1 0,0 6 0 15,11 0 0-15,-2 2 1 0,0-4 3 0,0 3 1 16,20-1 1-16,-1-5 5 0,1 4 5 0,9-3 4 16,1-7 5-16,8 1 5 0,2-1 3 15,-3-5 5-15,12-5 3 0,-11-1 2 0,10 1 0 16,-8-7-3-16,7-3-4 0,1-1-4 0,-8-1-3 16,8 3-5-16,-10-15-4 0,10 8-4 0,-10 0-5 15,2-6-3-15,-11 5-2 0,-1 1-1 16,3 5-1-16,-13-4-1 0,-7 3 3 0,-1 0 8 15,-10 1 9-15,0-1 3 0,-9 2 5 0,0-1 2 0,-9 1 2 16,0-2 14-16,-10 1 8 0,-1-1-2 16,-7 3 3-16,-2-3 0 0,0 6 5 0,-9 0 5 15,-1 0 1-15,1 7-7 0,0 4-6 0,1-6-5 16,-12 6-10-16,11 0-4 0,10 0-8 0,-10 6-9 16,9-2-7-16,0 2-26 0,1 5-44 0,9 0-42 15,-9 0-41-15,8 3-41 0,0-3-63 0,11 11-74 16,-9-6-120-16,8 0-62 0,1-5-6 0,9 0 17 15,0-6 24-15</inkml:trace>
          <inkml:trace contextRef="#ctx0" brushRef="#br1" timeOffset="-10163.8322">41-4343 106 0,'0'-5'216'0,"0"5"-50"15,0-5-28-15,-11 1-18 0,11-3-12 0,0 7-10 16,0-4-3-16,0-2-8 0,0 6-8 0,11 0-11 15,-11-5-17-15,0 5-14 0,0 0-12 0,0 0-7 16,0 0-8-16,0 0-2 0,0 0-1 0,0 0 0 16,0 0 0-16,0 0 2 0,9 0 2 15,-9 0 2-15,0 5 5 0,0-5 2 0,0 6 1 16,0-2 1-16,0 3 3 0,9 2 8 0,-9 2 8 16,0 5 3-16,9-6-1 0,-9 12 0 0,11-5 3 15,-2 4 0-15,0 6-2 0,1 0-6 0,-1-1-6 16,0 1-3-16,2 5 0 0,-2-1 0 15,0 2 4-15,0 1 0 0,2-3 2 0,-2 2 1 16,11-1 1-16,-11-7 0 0,0 8-1 0,1-6-1 16,-1 0-3-16,0-1-2 0,1-4-2 0,0 0-1 15,-1-5-1-15,0-3-2 0,-9-3 2 0,11 0 7 16,-11-6 6-16,0 6 9 0,0-6 10 0,9-5 9 16,-9 6 8-16,0-6 3 0,0 6 0 0,0-6-1 15,0 0-2-15,0 0-4 0,0 0-4 0,0 0-1 16,0 0 0-16,0 0 2 0,0 0 2 0,0 0-3 15,0-6-2-15,0 6-8 0,0-6-5 0,9 6-8 16,-9-5-10-16,11-6-9 0,-2-5-6 0,0 0-7 16,10-1-3-16,0-3-3 0,0-2-2 15,1-6-3-15,7 3-1 0,-7-3-2 0,9 2 1 16,-1-2 0-16,1 3 0 0,0 4 0 0,-1-7-2 16,0 7 2-16,-9 0-1 0,10 4 1 0,-9 1 0 15,-11-1 0-15,11 6 0 0,-11 8 1 0,0-8 5 16,0 5 3-16,1 1 8 0,-10 5 7 0,0-6 7 15,0 1 6-15,0-1 5 0,0 6 2 0,0-4-1 16,0 4-3-16,0 0-7 0,0 0-8 0,0 0-12 16,-10 0-24-16,10 4-51 0,-9-4-74 0,9 6-68 15,-9 5-64-15,0-6-75 0,-11 6-81 0,0 5-122 16,2 5-57-16,-2 1 4 0,1-11 48 0,10-1 52 16</inkml:trace>
          <inkml:trace contextRef="#ctx0" brushRef="#br2" timeOffset="-18009.3982">612-3104 174 0,'-10'-6'162'0,"10"6"-33"16,0 0-24-16,-9 0-15 0,9-5-6 0,-9 5-3 16,9-6-3-16,0 6-6 0,0 0-7 0,-11 0-9 15,11-5-11-15,0 5-10 0,-9 0-7 0,9 0-7 16,-9-6-3-16,-2 6 1 0,11 0 5 0,0 0 6 16,-9-5 7-16,0 5 10 0,9 0 6 0,-9 0 6 15,9-6 3-15,-10 6 1 0,10 0-4 0,-9 0-6 16,-1-3-8-16,10 3-10 0,-10 0-7 0,1 0-8 15,0 0-6-15,-2 0-6 0,-7 0-2 0,9 3-1 16,-2-3-1-16,-7 6 0 0,-2-1 1 16,1 6 0-16,1 0 2 0,-2 1 1 0,-9-3-1 0,1 8 3 15,0-6 2-15,0 5 1 0,-1 6 1 0,0-7 2 16,0 7-1-16,1-5-1 0,-1 8-1 16,0-3-4-16,0-1-2 0,11 1-1 0,-11 4-2 15,10-4-1-15,1 6 0 0,-2-3 0 0,11-3 0 16,-2 5 2-16,2-5-1 0,9-1-1 0,0-4 0 15,9 3 1-15,11 3 1 0,0-9 4 0,-2 3 4 16,11-1 6-16,8-6 8 0,12-4 8 0,-2-1 5 16,1-5 4-16,10 0 1 0,-2-11-3 0,1 7-3 15,0-13-4-15,1 6-4 0,-1-10-3 16,-1 6 2-16,-7-8 4 0,8 1 7 0,-10 2 10 16,2-2 11-16,-12-4 10 0,12 4 16 0,-22-5 23 15,2 12 23-15,-10-8 20 0,-9 3 8 0,0 3 1 16,-1-4 2-16,-18 4-2 0,-1-4-10 0,0 5-20 15,-9-4-28-15,-10 3-25 0,2 6-16 0,-2-5-13 16,-10 6-14-16,1-1-10 0,0 0-8 0,0 5-8 16,0 6-4-16,-1-5-1 0,10 5-3 0,-8 0-2 15,8 0-5-15,0 5-8 0,2-5-13 0,-2 6-34 16,9 5-66-16,1-6-75 0,1 5-57 16,-2-4-57-16,11 10-67 0,0-5-67 0,9 6-109 15,0-8-45-15,0 7 19 0,9-10 51 0,0-1 46 16</inkml:trace>
          <inkml:trace contextRef="#ctx0" brushRef="#br1" timeOffset="-9095.8591">535-1957 33 0,'0'-17'72'15,"9"6"-16"-15,-9 1-4 0,0-1 2 0,0 6 7 16,0-1 4-16,0-5 5 0,0 8 3 0,0 3-1 16,0-8-2-16,0 5-4 0,0-3-3 0,0 6-4 15,-9-5-7-15,9-1-5 0,0 1-4 0,0-1 0 16,0-5 1-16,0 7-1 0,0-2-3 0,0 1-2 15,0-7-1-15,0 7 5 0,0 0 2 16,0 0 0-16,0-6-3 0,0 7-2 0,0-3 1 16,0 1 3-16,0 2 0 0,0-3-1 0,0 7-4 15,0-3-1-15,0 3-2 0,0 0 0 0,0-6-3 16,0 6-3-16,0 0-3 0,0 0 0 0,0 0-3 16,0 0-1-16,0 0-1 0,0-6-2 0,0 6-1 15,0 0-3-15,0 0-5 0,0 0-3 0,0 0-1 16,0 6-5-16,0-6 0 0,0 0-1 0,0 6 0 15,0-3 0-15,0 8 2 0,0 6 1 0,0 4 4 16,-9 1 5-16,9 5 4 0,-9 6 6 0,9 3 7 16,0-4 4-16,-10 12 8 0,10-7 13 15,-9 5 13-15,-1 7 12 0,10-6 13 0,-10 6 11 16,10-2 24-16,-9 2 24 0,0-2 17 0,9 2 3 16,-11-6 3-16,11 0-1 0,-9-6-10 0,0-5-12 15,9 0-25-15,-9 0-27 0,9-5-23 0,-11-4-16 16,11 2-16-16,0-8-13 0,-9-2-4 0,9 2-6 15,-9-6 0-15,9-1-5 0,0 1-2 0,0-7-1 16,0 3-1-16,-10-1-1 0,10-2-3 0,0-4 0 16,0 0-2-16,0 7 1 0,0-7 0 0,0 0-1 15,0 3-1-15,0-3 1 0,0 0-3 0,0 0 0 16,0 0-2-16,0 0-4 0,0 0-5 0,0 0-7 16,0 0-13-16,0 0-28 0,10 0-40 0,-10 0-49 15,0 0-45-15,0-3-39 0,0 3-29 16,0-7-23-16,0-3-20 0,9 3-13 0,-9-2 2 15,9-2 11-15,-9 6 3 0,0-6-10 0,11 0-48 16,-11 0-18-16,0 6 7 0</inkml:trace>
          <inkml:trace contextRef="#ctx0" brushRef="#br1" timeOffset="-8417.1385">21-1227 263 0,'0'-8'263'0,"0"5"-54"16,0-3-44-16,0 0-29 0,0 1-19 0,0-1-10 16,0 0-9-16,0 6-6 0,0-5-9 0,9 5-13 15,-9 0-14-15,0 0-8 0,0 0-6 0,11 5-4 16,-11-5 0-16,9 12 2 0,-9-7 5 15,9 7 10-15,0 2 14 0,2 3 11 0,-2-1 15 16,10 5 14-16,-10 6 17 0,0-5 13 0,2 9 11 16,7-3 4-16,-9-2-3 0,2 2-1 0,7-1-13 15,-7-6-19-15,7 1-19 0,-8-2-11 0,-1 2-15 16,10-7-9-16,-9 2-6 0,-1-6-8 0,0 0 2 16,-9-6 4-16,11 1 7 0,-11-3 3 0,0 4 1 15,9-7 0-15,-9 4-1 0,0-4-3 0,0 0-4 16,0 0-6-16,9 0-10 0,-9 0-6 0,0 0-5 15,0-4-6-15,11-3-4 0,-11 7-5 16,0-9-5-16,9 4-4 0,0-6-2 0,0 0-4 16,10-6 1-16,1-4-3 0,9-1 0 0,-2-5-1 15,2 7 0-15,0-14-1 0,8 9 1 0,3-3-1 16,-12 2-1-16,10-1 2 0,0 1-1 0,-9 5 1 16,0-2-2-16,-1 2 2 0,1 5 1 0,0-4-1 15,-11 8 1-15,2-5-1 0,-2 6 0 0,-8 8 0 16,-1-4 3-16,1 3-1 0,0-2-1 0,-1 1 1 15,-9 5 1-15,0-6-1 0,0 6 1 0,0 0-1 16,-9 6-1-16,9-6-4 0,-10 5-5 0,0 1-15 16,-9-2-42-16,10 3-79 0,0-4-79 0,-11 8-74 15,11-5-89-15,0 5-101 0,-2 1-110 0,-7 2-57 16,7-3 3-16,2-5 60 0,0-6 67 0</inkml:trace>
        </inkml:traceGroup>
        <inkml:traceGroup>
          <inkml:annotationXML>
            <emma:emma xmlns:emma="http://www.w3.org/2003/04/emma" version="1.0">
              <emma:interpretation id="{EE60845B-A8F5-4B3C-8807-8D07BC34F0C2}" emma:medium="tactile" emma:mode="ink">
                <msink:context xmlns:msink="http://schemas.microsoft.com/ink/2010/main" type="inkWord" rotatedBoundingBox="14644,13834 14635,14514 13619,14501 13628,13821"/>
              </emma:interpretation>
            </emma:emma>
          </inkml:annotationXML>
          <inkml:trace contextRef="#ctx0" brushRef="#br2" timeOffset="-16617.8592">679 20 84 0,'0'0'147'0,"-11"0"-17"15,11 0-15-15,0 0-15 0,0 0-11 0,0 0-14 16,-9 0-10-16,9 0-7 0,0 0-4 0,0 0-2 15,0 0 0-15,0 0 2 0,0 0 4 0,0 0 4 16,0 0 5-16,0 0 4 0,0 0 3 16,0 0 3-16,0 0-3 0,0 0-1 0,0-6-5 15,0 6-5-15,0 0-5 0,0 0-8 0,0-5-7 16,0 5-6-16,0 0-6 0,0 0-4 0,0-5-7 16,0 5-4-16,0 0-5 0,0 0-2 0,0 0-2 15,0 0-2-15,0 0-2 0,0 0 1 0,-9 0 0 16,9 0 1-16,0 0-1 0,0-4 1 0,-10 4 1 15,10 0 0-15,0 0-1 0,-9 0-1 0,0 0 1 16,-1 0-1-16,-9 4 0 0,10 1-3 0,-20 0 0 16,9 6 0-16,-8 6 0 0,-1 4 0 0,-9 1 1 15,9 0 2-15,-9 3 1 0,10 3 1 0,-10-2 0 16,9 7 1-16,-9-1 0 0,10 1 0 0,-10-2 0 16,9 1 1-16,0 0 1 0,1 0 3 15,-1-4 2-15,11-3 0 0,7-3 0 0,-7-1-1 16,7 3 0-16,11-9-2 0,0 6-1 0,0-4-2 15,11-2 7-15,-2 2 9 0,11-6 6 0,-2 3 6 16,2-3 12-16,8 0 8 0,10-5 14 0,0-1 12 16,0-5 5-16,10-5 0 0,-1-1 1 0,10-5 2 15,-8 0-2-15,7-3-2 0,1-8-7 0,-8 1-6 16,7-7 3-16,1-4 7 0,-8 0 3 0,-3 1-4 16,3-8-5-16,-11 0-5 0,0 3-6 0,-10-2-7 15,1 5-14-15,-9 2-13 0,-11 5-1 0,0-2 3 16,1 7 4-16,-10 1 6 0,-10-3 7 0,-8 6 2 15,-2 6 2-15,-9-3-3 0,1 8-4 16,-10 1-9-16,-9-1-10 0,-2 6-6 0,-8 11-4 16,-1-5-5-16,2 5 1 0,-1 0 3 0,0 3-1 15,8 3 3-15,2-5 3 0,-1 2 1 0,10-1-3 16,9-4-3-16,1 2-4 0,9 0-4 0,10 0-5 16,-1 0-4-16,1-1-8 0,0 1-26 0,18 5-79 15,0-7-99-15,1 2-105 0,8 6-122 0,11-6-144 16,9-6-88-16,-9-10-41 0,19-12-1 0,-10-8 65 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1:50.03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339BC0-6B9B-491A-B82C-46338431BA21}" emma:medium="tactile" emma:mode="ink">
          <msink:context xmlns:msink="http://schemas.microsoft.com/ink/2010/main" type="writingRegion" rotatedBoundingBox="15950,7567 15859,14531 13443,14499 13535,7535"/>
        </emma:interpretation>
      </emma:emma>
    </inkml:annotationXML>
    <inkml:traceGroup>
      <inkml:annotationXML>
        <emma:emma xmlns:emma="http://www.w3.org/2003/04/emma" version="1.0">
          <emma:interpretation id="{09832CC3-1F8E-449F-8DA7-AF4458C7883A}" emma:medium="tactile" emma:mode="ink">
            <msink:context xmlns:msink="http://schemas.microsoft.com/ink/2010/main" type="paragraph" rotatedBoundingBox="15635,10125 15866,14368 15027,14413 14796,101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238FC53-CCB5-45FD-905C-7235E0CADFB4}" emma:medium="tactile" emma:mode="ink">
              <msink:context xmlns:msink="http://schemas.microsoft.com/ink/2010/main" type="line" rotatedBoundingBox="15635,10125 15866,14368 15027,14413 14796,10171"/>
            </emma:interpretation>
          </emma:emma>
        </inkml:annotationXML>
        <inkml:traceGroup>
          <inkml:annotationXML>
            <emma:emma xmlns:emma="http://www.w3.org/2003/04/emma" version="1.0">
              <emma:interpretation id="{C312CB87-C703-492C-ACDA-60BEC42A01EB}" emma:medium="tactile" emma:mode="ink">
                <msink:context xmlns:msink="http://schemas.microsoft.com/ink/2010/main" type="inkWord" rotatedBoundingBox="15467,10134 15537,11412 15194,11431 15124,10153"/>
              </emma:interpretation>
            </emma:emma>
          </inkml:annotationXML>
          <inkml:trace contextRef="#ctx0" brushRef="#br0">1623-3667 56 0,'0'-6'118'0,"0"6"-23"0,0-5-12 15,0 5-8-15,0 0-4 0,0 0-4 16,0-5-4-16,0 5-5 0,0 0-2 0,0 0-4 15,0 0-4-15,0 0-1 0,0 0-2 0,0 0-1 16,0 0-3-16,0 5-2 0,0-5-3 0,0 0-2 16,0 0-2-16,0 5-5 0,0-5-3 0,0 6-1 15,0-6-2-15,0 5-1 0,0-5 1 0,0 6 0 16,0-6 1-16,0 0 2 0,0 6 1 0,0-6 1 16,-11 5 3-16,11 0 1 0,0-5-1 0,0 11-2 15,0-6 0-15,0 6 0 0,0-1 2 0,0 6 1 16,0 1 3-16,0 3 3 0,-9 8 3 0,9 4 3 15,0 1 0-15,0 8 6 0,-9 2 0 0,9 10 1 16,0-3-2-16,-10 3 2 0,10 7 0 16,0-7 3-16,-9 0 0 0,9 1-1 0,0-1 0 15,0 1 4-15,0-6 3 0,-10-5-1 0,10 0 3 16,0-5 4-16,0-6 3 0,0-6 5 0,0-3 9 16,0-1 10-16,0-13 15 0,0 2 25 0,0 0 21 15,0-6 12-15,0 1 3 0,0-6-3 0,0-6-10 16,10 1-18-16,-10-6-24 0,9-6-31 0,1 3-33 15,-1-3-22-15,0-5-14 0,2 5-11 0,7-3-10 16,-9 4-11-16,11-1-7 0,-11 2-14 0,11-2-15 16,-1 6-19-16,-10 0-18 0,9 1-19 0,2 6-13 15,0-7-12-15,-11 11-12 0,11-6-1 0,-2 6 8 16,1 6 10-16,-10-6 9 0,1 11 15 16,0-7 17-16,-1 6 18 0,0 7 16 0,-9-1 16 15,0 5 10-15,0 1 10 0,-9 5 9 0,0-1 9 16,-11 2 7-16,11-2 10 0,-10 1 11 0,1 0 13 15,-2-5 20-15,-9 3 28 0,9-8 25 0,2 4 27 16,-1-4 26-16,1-2 20 0,-2-4 9 0,11-5-3 16,-11 5-8-16,11-6-21 0,0-5-21 0,9 0-26 15,-11 0-29-15,11 0-25 0,0 0-16 0,-9 0-13 16,9-5-13-16,0 5-7 0,0-6-11 0,9 6-15 16,-9 0-36-16,0 0-72 0,0-5-79 0,11 5-60 15,-11 0-69-15,9 0-71 0,-9 0-83 16,9 5-100-16,-9-5-32 0,9 0 32 0,-9 0 58 15</inkml:trace>
        </inkml:traceGroup>
        <inkml:traceGroup>
          <inkml:annotationXML>
            <emma:emma xmlns:emma="http://www.w3.org/2003/04/emma" version="1.0">
              <emma:interpretation id="{239DACF3-03EB-4EBE-AEDF-1CFFB3BDFF31}" emma:medium="tactile" emma:mode="ink">
                <msink:context xmlns:msink="http://schemas.microsoft.com/ink/2010/main" type="inkWord" rotatedBoundingBox="15840,13895 15866,14368 15027,14413 15002,13940"/>
              </emma:interpretation>
            </emma:emma>
          </inkml:annotationXML>
          <inkml:trace contextRef="#ctx0" brushRef="#br0" timeOffset="-1412.1582">2060 186 51 0,'-9'-5'111'0,"9"1"-34"0,0-3-22 0,0 1-13 16,0 2-2-16,0 4-2 0,-9-5 2 0,9 0-1 16,0-1-1-16,0 6-5 0,0-6 0 0,0 0 6 15,-11 1 4-15,11-1 4 0,0 6 7 16,0-5 8-16,0-1 9 0,0 6 9 0,0-3 5 15,0-5 0-15,-9 5-5 0,9 3-5 0,0-6-8 16,0 6-7-16,0-5-7 0,0 5-10 0,0 0-8 16,0-6-7-16,0 6-6 0,0 0-4 0,0 0-5 15,0 0-3-15,0 0-3 0,0 0-1 16,0 0 1-16,0 0 2 0,0 0 3 0,0 0 1 16,0 0 1-16,0 0 0 0,0 0-1 0,0 0 1 15,0 0-3-15,0 0-1 0,-9 0-3 0,9 0-1 16,0 0-1-16,0 0 0 0,0 0-1 0,-9 0-1 15,9 0 1-15,0 0-1 0,-10 0 0 0,10 0 1 16,-10 0-2-16,10 0 2 0,0 0-2 0,-9 0 1 16,9 0 0-16,-10 0 0 0,10 0 0 0,-9 6-1 15,0-6 1-15,-2 0 0 0,2 5-2 0,0-5 2 16,-11 6-2-16,2-3 1 0,-2 8-1 0,1 0 1 16,1-5 0-16,-2 5 0 0,-9 6 1 15,11-8 2-15,-11 8 5 0,1-1 2 0,-1 6 2 16,9-7 2-16,-7 7 1 0,-2-2 1 0,0 2 0 15,1 0 0-15,-1-1-4 0,0 1-3 0,10-2-1 16,0 4-1-16,10-3-2 0,-10-5-2 0,19 4-1 16,-9-3-1-16,9-1-2 0,0 1-1 0,9-7 0 15,-9 1-2-15,19 0-1 0,-10-1 1 0,10-6-1 16,0 3 1-16,1-7 1 0,-2 0-1 0,11-7-1 16,-10 3 1-16,10-6 2 0,0-1-2 0,-11 0-3 15,11-6-2-15,0 2 0 0,-1-2-1 0,-10-5-4 16,2 2-1-16,0 4-1 0,-2-5-1 0,2 4 0 15,-2 1-1-15,-8 7 2 0,-1-8 1 16,1 10 3-16,-10-3 2 0,0 5 1 0,10-1 3 16,-10 6 2-16,-10 0 3 0,10 0 0 0,0 0 0 15,-10 0 0-15,1 6 2 0,9-1 1 0,-10 1-1 16,1 5 1-16,9-1 0 0,0-3-1 0,-9 2 2 16,9 7 0-16,0-5 0 0,0 6 2 0,0-7 0 15,9 6 0-15,-9 1 2 0,9-6 2 0,1 3 2 16,-10-3 1-16,19 0 1 0,-9-1 3 15,8 1-1-15,2 2 4 0,-2-9 2 0,11 7 3 16,-10-11 4-16,10 5 6 0,0-10 2 0,-11 5-2 16,11-6 1-16,0 1-2 0,-10-6-3 0,-1 5-8 15,2-5-13-15,0 7-23 0,-2-7-30 0,2 5-57 16,-11-5-70-16,-9 0-117 0,0 8-84 0,-9-8-47 16,-1 0-18-16,-9 5 0 0</inkml:trace>
        </inkml:traceGroup>
      </inkml:traceGroup>
    </inkml:traceGroup>
    <inkml:traceGroup>
      <inkml:annotationXML>
        <emma:emma xmlns:emma="http://www.w3.org/2003/04/emma" version="1.0">
          <emma:interpretation id="{2DAB5A7C-60F4-4ADF-8D53-08D8F8A7F8F4}" emma:medium="tactile" emma:mode="ink">
            <msink:context xmlns:msink="http://schemas.microsoft.com/ink/2010/main" type="paragraph" rotatedBoundingBox="14824,7552 14732,14516 13443,14499 13535,7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933835-E387-499F-AD4E-54EC068E9A9A}" emma:medium="tactile" emma:mode="ink">
              <msink:context xmlns:msink="http://schemas.microsoft.com/ink/2010/main" type="line" rotatedBoundingBox="14824,7552 14732,14516 13443,14499 13535,7535"/>
            </emma:interpretation>
          </emma:emma>
        </inkml:annotationXML>
        <inkml:traceGroup>
          <inkml:annotationXML>
            <emma:emma xmlns:emma="http://www.w3.org/2003/04/emma" version="1.0">
              <emma:interpretation id="{51730E4B-5415-42DA-B729-E0EC3DF3583F}" emma:medium="tactile" emma:mode="ink">
                <msink:context xmlns:msink="http://schemas.microsoft.com/ink/2010/main" type="inkWord" rotatedBoundingBox="13449,10137 13687,7475 14834,7578 14597,10239"/>
              </emma:interpretation>
            </emma:emma>
          </inkml:annotationXML>
          <inkml:trace contextRef="#ctx0" brushRef="#br1" timeOffset="-18244.682">584-6099 128 0,'0'0'152'16,"0"0"-51"-16,0 0-32 0,-11 0-17 0,11 0-8 15,0 0-1-15,0 0 1 0,0 0 1 0,-9 0 0 16,9 0 0-16,0 0-2 0,0 0 0 16,0 0 3-16,0 0 1 0,0 0 3 0,0-6 3 15,-9 6-1-15,9 0 0 0,0 0-4 0,0 0-6 16,0 0-7-16,0 0-7 0,0 0-6 0,0 0-6 15,0 0-4-15,0 0-5 0,0 0-3 0,0 0-1 16,0 0-2-16,0 0-1 0,0 0 0 0,0 0 0 16,0 0 1-16,0 0 5 0,0 0 2 0,0 0 4 15,0 0 1-15,0 0 3 0,0 0 3 0,-11 0 0 16,11-7 1-16,0 7 1 0,0 0-1 0,0 0-1 16,-9-4-3-16,9 4 0 0,-9 0-3 0,9 0-1 15,0-5-2-15,-9 5-4 0,9 0-1 0,0-6-2 16,0 6 0-16,-10 0-2 0,10-5 4 0,0 5 3 15,-9-5 0-15,9 5 2 0,-10-6 0 16,10 6 0-16,-10-5 2 0,1 5 2 0,-11 0-1 16,11 0-1-16,0-6 0 0,-11 6 1 0,2 6 0 15,-2-6 1-15,1 5-1 0,-8 1-2 0,-2-1-1 16,0 6-2-16,0-2 2 0,1 8 1 0,8-6 0 16,-9 6 1-16,2-1 1 0,7-7 1 0,1 8 0 15,1-1 0-15,7 1-1 0,2-7-3 0,0 6-3 16,0-5-3-16,-2 5-2 0,11-6-1 0,0 6 0 15,11 0 0-15,-2 2 1 0,0-4 3 0,0 3 1 16,20-1 1-16,-1-5 5 0,1 4 5 0,9-3 4 16,1-7 5-16,8 1 5 0,2-1 3 15,-3-5 5-15,12-5 3 0,-11-1 2 0,10 1 0 16,-8-7-3-16,7-3-4 0,1-1-4 0,-8-1-3 16,8 3-5-16,-10-15-4 0,10 8-4 0,-10 0-5 15,2-6-3-15,-11 5-2 0,-1 1-1 16,3 5-1-16,-13-4-1 0,-7 3 3 0,-1 0 8 15,-10 1 9-15,0-1 3 0,-9 2 5 0,0-1 2 0,-9 1 2 16,0-2 14-16,-10 1 8 0,-1-1-2 16,-7 3 3-16,-2-3 0 0,0 6 5 0,-9 0 5 15,-1 0 1-15,1 7-7 0,0 4-6 0,1-6-5 16,-12 6-10-16,11 0-4 0,10 0-8 0,-10 6-9 16,9-2-7-16,0 2-26 0,1 5-44 0,9 0-42 15,-9 0-41-15,8 3-41 0,0-3-63 0,11 11-74 16,-9-6-120-16,8 0-62 0,1-5-6 0,9 0 17 15,0-6 24-15</inkml:trace>
          <inkml:trace contextRef="#ctx0" brushRef="#br2" timeOffset="-9769.3561">440-5189 51 0,'0'0'113'0,"0"0"-46"15,0-5-29-15,0 5-18 0,0 0-9 0,0-5-4 16,0 5-4-16,0 0 1 0,0 0-1 0,9-6 2 15,-9 1 6-15,0 5 6 0,0 0 7 16,0 0 8-16,0-6 8 0,0 6 5 0,0-5 6 16,-9-1 2-16,9 2-1 0,0-3-2 0,0 3-5 15,0-2-8-15,0 1-5 0,0-1-6 0,0-5-4 16,0 6-3-16,0-1-4 0,9 3-5 0,-9-8-1 16,0 5-2-16,0 1-1 0,0-1-2 0,0 6-2 15,11-5-2-15,-11 5 0 0,0-6 1 0,0 6-1 16,0-5 1-16,0 5 6 0,0 0 9 0,9 0 8 15,-9-5 11-15,0 5 9 0,0 0 12 0,0 0 11 16,0-5 6-16,0 5 2 0,0 0 0 16,0 0-3-16,0 0-5 0,0-7-8 0,9 7-6 15,-9 0-7-15,0 0-6 0,0 0-9 0,0 0-6 16,0 0-6-16,0 0-4 0,0 0-4 0,0 0-2 16,0 0 0-16,0-4 1 0,0 4 4 0,0 0 5 15,0 0 2-15,0 0 4 0,0-6 3 0,0 6 2 16,0-7-1-16,0 7-1 0,10-4-2 0,-10 4-3 15,0-5-5-15,0 5-2 0,0-5-3 0,0-1-4 16,0 6-2-16,0-5-2 0,0 5-3 0,0 0 0 16,0 0-1-16,0-4 0 0,0 4 0 0,0 0-1 15,0 0 2-15,0 0-2 0,0 0 1 0,0 0 0 16,0 0 0-16,10 0 0 0,-10 0-1 0,0 0 0 16,0 0 0-16,0 0 1 0,0 0 0 0,0 0-1 15,0 0 1-15,0 0-1 0,0 0 1 16,0 0-1-16,0 0 0 0,0 0 0 0,0 0 0 15,0 0-1-15,0 0 1 0,0 0-1 0,0 0-1 16,0 0 2-16,0 0-1 0,0 0 1 0,0 0-1 16,0 0 0-16,0 4 0 0,0-4 1 15,0 0 0-15,0 0 0 0,0 5 0 0,0-5 0 16,0 0 0-16,0 6 0 0,0-1 0 0,0 0 0 16,9-1 0-16,-9 3 0 0,0 3 0 0,0 2 0 15,0 4 0-15,10-5 0 0,-10 4 0 0,0 6 0 16,0-4 0-16,9 5 2 0,-9-1 0 0,0 4 0 15,0 3-1-15,9 5 1 0,-9-2 1 0,0 1 0 16,0 7 2-16,0-1 0 0,-9-1 3 0,9 0 3 16,0 0 4-16,0 5 3 0,0 2 1 0,-9-7 2 15,9 5 2-15,0 3 6 0,0-8 7 0,-10 1 4 16,10-1 7-16,0 5 4 0,-9-10 4 16,9 7-1-16,0-7 5 0,0 0 0 0,-10-6-6 15,10 1 2-15,0 5-10 0,0-10 1 0,0-2 3 16,0 3 2-16,-10-1-3 0,10-7-3 0,0-4 4 15,0 5-1-15,0-5 6 0,0 0-4 0,0 0-3 16,0-7-4-16,-9 7 1 0,9 0 8 0,0 0-6 16,0-2-3-16,0 2-2 0,-9 0-1 0,9 0-5 15,0 0 0-15,0-1 0 0,0-3 2 0,-11 3 10 16,11 1 2-16,0-6-2 0,0 0 1 0,0 6 1 16,-9-5 0-16,9-1-4 0,0 1-17 0,0-6-10 15,0 4-4-15,0-4-2 0,0 0-2 0,0 0-2 16,0 0 0-16,0 0-1 0,0 0 3 15,0 0 1-15,0 0 0 0,0 0 1 0,0 0 1 16,0 0 1-16,0 0 1 0,0 0 0 0,0 0 1 16,0 0-1-16,0-4-2 0,0 4-1 0,0-6-4 15,0 6-3-15,0-5-8 0,9-1-28 0,-9-5-42 16,0 6-58-16,0 0-58 0,11-6-51 0,-11 1-51 16,0-7-71-16,0 6-69 0,9 0-88 0,-9 0-36 15,0 7 11-15,-9-6 35 0,-2 4 38 0</inkml:trace>
          <inkml:trace contextRef="#ctx0" brushRef="#br2" timeOffset="-9045.7825">41-4343 106 0,'0'-5'216'0,"0"5"-50"15,0-5-28-15,-11 1-18 0,11-3-12 0,0 7-10 16,0-4-3-16,0-2-8 0,0 6-8 0,11 0-11 15,-11-5-17-15,0 5-14 0,0 0-12 0,0 0-7 16,0 0-8-16,0 0-2 0,0 0-1 0,0 0 0 16,0 0 0-16,0 0 2 0,9 0 2 15,-9 0 2-15,0 5 5 0,0-5 2 0,0 6 1 16,0-2 1-16,0 3 3 0,9 2 8 0,-9 2 8 16,0 5 3-16,9-6-1 0,-9 12 0 0,11-5 3 15,-2 4 0-15,0 6-2 0,1 0-6 0,-1-1-6 16,0 1-3-16,2 5 0 0,-2-1 0 15,0 2 4-15,0 1 0 0,2-3 2 0,-2 2 1 16,11-1 1-16,-11-7 0 0,0 8-1 0,1-6-1 16,-1 0-3-16,0-1-2 0,1-4-2 0,0 0-1 15,-1-5-1-15,0-3-2 0,-9-3 2 0,11 0 7 16,-11-6 6-16,0 6 9 0,0-6 10 0,9-5 9 16,-9 6 8-16,0-6 3 0,0 6 0 0,0-6-1 15,0 0-2-15,0 0-4 0,0 0-4 0,0 0-1 16,0 0 0-16,0 0 2 0,0 0 2 0,0 0-3 15,0-6-2-15,0 6-8 0,0-6-5 0,9 6-8 16,-9-5-10-16,11-6-9 0,-2-5-6 0,0 0-7 16,10-1-3-16,0-3-3 0,0-2-2 15,1-6-3-15,7 3-1 0,-7-3-2 0,9 2 1 16,-1-2 0-16,1 3 0 0,0 4 0 0,-1-7-2 16,0 7 2-16,-9 0-1 0,10 4 1 0,-9 1 0 15,-11-1 0-15,11 6 0 0,-11 8 1 0,0-8 5 16,0 5 3-16,1 1 8 0,-10 5 7 0,0-6 7 15,0 1 6-15,0-1 5 0,0 6 2 0,0-4-1 16,0 4-3-16,0 0-7 0,0 0-8 0,0 0-12 16,-10 0-24-16,10 4-51 0,-9-4-74 0,9 6-68 15,-9 5-64-15,0-6-75 0,-11 6-81 0,0 5-122 16,2 5-57-16,-2 1 4 0,1-11 48 0,10-1 52 16</inkml:trace>
        </inkml:traceGroup>
        <inkml:traceGroup>
          <inkml:annotationXML>
            <emma:emma xmlns:emma="http://www.w3.org/2003/04/emma" version="1.0">
              <emma:interpretation id="{E8F59B67-A8DF-4366-8438-1B5AF5376AB9}" emma:medium="tactile" emma:mode="ink">
                <msink:context xmlns:msink="http://schemas.microsoft.com/ink/2010/main" type="inkWord" rotatedBoundingBox="14580,10690 14549,13021 13463,13006 13493,10675"/>
              </emma:interpretation>
            </emma:emma>
          </inkml:annotationXML>
          <inkml:trace contextRef="#ctx0" brushRef="#br1" timeOffset="-16891.3485">612-3104 174 0,'-10'-6'162'0,"10"6"-33"16,0 0-24-16,-9 0-15 0,9-5-6 0,-9 5-3 16,9-6-3-16,0 6-6 0,0 0-7 0,-11 0-9 15,11-5-11-15,0 5-10 0,-9 0-7 0,9 0-7 16,-9-6-3-16,-2 6 1 0,11 0 5 0,0 0 6 16,-9-5 7-16,0 5 10 0,9 0 6 0,-9 0 6 15,9-6 3-15,-10 6 1 0,10 0-4 0,-9 0-6 16,-1-3-8-16,10 3-10 0,-10 0-7 0,1 0-8 15,0 0-6-15,-2 0-6 0,-7 0-2 0,9 3-1 16,-2-3-1-16,-7 6 0 0,-2-1 1 16,1 6 0-16,1 0 2 0,-2 1 1 0,-9-3-1 0,1 8 3 15,0-6 2-15,0 5 1 0,-1 6 1 0,0-7 2 16,0 7-1-16,1-5-1 0,-1 8-1 16,0-3-4-16,0-1-2 0,11 1-1 0,-11 4-2 15,10-4-1-15,1 6 0 0,-2-3 0 0,11-3 0 16,-2 5 2-16,2-5-1 0,9-1-1 0,0-4 0 15,9 3 1-15,11 3 1 0,0-9 4 0,-2 3 4 16,11-1 6-16,8-6 8 0,12-4 8 0,-2-1 5 16,1-5 4-16,10 0 1 0,-2-11-3 0,1 7-3 15,0-13-4-15,1 6-4 0,-1-10-3 16,-1 6 2-16,-7-8 4 0,8 1 7 0,-10 2 10 16,2-2 11-16,-12-4 10 0,12 4 16 0,-22-5 23 15,2 12 23-15,-10-8 20 0,-9 3 8 0,0 3 1 16,-1-4 2-16,-18 4-2 0,-1-4-10 0,0 5-20 15,-9-4-28-15,-10 3-25 0,2 6-16 0,-2-5-13 16,-10 6-14-16,1-1-10 0,0 0-8 0,0 5-8 16,0 6-4-16,-1-5-1 0,10 5-3 0,-8 0-2 15,8 0-5-15,0 5-8 0,2-5-13 0,-2 6-34 16,9 5-66-16,1-6-75 0,1 5-57 16,-2-4-57-16,11 10-67 0,0-5-67 0,9 6-109 15,0-8-45-15,0 7 19 0,9-10 51 0,0-1 46 16</inkml:trace>
          <inkml:trace contextRef="#ctx0" brushRef="#br2" timeOffset="-7977.8096">535-1957 33 0,'0'-17'72'15,"9"6"-16"-15,-9 1-4 0,0-1 2 0,0 6 7 16,0-1 4-16,0-5 5 0,0 8 3 0,0 3-1 16,0-8-2-16,0 5-4 0,0-3-3 0,0 6-4 15,-9-5-7-15,9-1-5 0,0 1-4 0,0-1 0 16,0-5 1-16,0 7-1 0,0-2-3 0,0 1-2 15,0-7-1-15,0 7 5 0,0 0 2 16,0 0 0-16,0-6-3 0,0 7-2 0,0-3 1 16,0 1 3-16,0 2 0 0,0-3-1 0,0 7-4 15,0-3-1-15,0 3-2 0,0 0 0 0,0-6-3 16,0 6-3-16,0 0-3 0,0 0 0 0,0 0-3 16,0 0-1-16,0 0-1 0,0-6-2 0,0 6-1 15,0 0-3-15,0 0-5 0,0 0-3 0,0 0-1 16,0 6-5-16,0-6 0 0,0 0-1 0,0 6 0 15,0-3 0-15,0 8 2 0,0 6 1 0,0 4 4 16,-9 1 5-16,9 5 4 0,-9 6 6 0,9 3 7 16,0-4 4-16,-10 12 8 0,10-7 13 15,-9 5 13-15,-1 7 12 0,10-6 13 0,-10 6 11 16,10-2 24-16,-9 2 24 0,0-2 17 0,9 2 3 16,-11-6 3-16,11 0-1 0,-9-6-10 0,0-5-12 15,9 0-25-15,-9 0-27 0,9-5-23 0,-11-4-16 16,11 2-16-16,0-8-13 0,-9-2-4 0,9 2-6 15,-9-6 0-15,9-1-5 0,0 1-2 0,0-7-1 16,0 3-1-16,-10-1-1 0,10-2-3 0,0-4 0 16,0 0-2-16,0 7 1 0,0-7 0 0,0 0-1 15,0 3-1-15,0-3 1 0,0 0-3 0,0 0 0 16,0 0-2-16,0 0-4 0,0 0-5 0,0 0-7 16,0 0-13-16,0 0-28 0,10 0-40 0,-10 0-49 15,0 0-45-15,0-3-39 0,0 3-29 16,0-7-23-16,0-3-20 0,9 3-13 0,-9-2 2 15,9-2 11-15,-9 6 3 0,0-6-10 0,11 0-48 16,-11 0-18-16,0 6 7 0</inkml:trace>
          <inkml:trace contextRef="#ctx0" brushRef="#br2" timeOffset="-7299.0888">21-1227 263 0,'0'-8'263'0,"0"5"-54"16,0-3-44-16,0 0-29 0,0 1-19 0,0-1-10 16,0 0-9-16,0 6-6 0,0-5-9 0,9 5-13 15,-9 0-14-15,0 0-8 0,0 0-6 0,11 5-4 16,-11-5 0-16,9 12 2 0,-9-7 5 15,9 7 10-15,0 2 14 0,2 3 11 0,-2-1 15 16,10 5 14-16,-10 6 17 0,0-5 13 0,2 9 11 16,7-3 4-16,-9-2-3 0,2 2-1 0,7-1-13 15,-7-6-19-15,7 1-19 0,-8-2-11 0,-1 2-15 16,10-7-9-16,-9 2-6 0,-1-6-8 0,0 0 2 16,-9-6 4-16,11 1 7 0,-11-3 3 0,0 4 1 15,9-7 0-15,-9 4-1 0,0-4-3 0,0 0-4 16,0 0-6-16,9 0-10 0,-9 0-6 0,0 0-5 15,0-4-6-15,11-3-4 0,-11 7-5 16,0-9-5-16,9 4-4 0,0-6-2 0,0 0-4 16,10-6 1-16,1-4-3 0,9-1 0 0,-2-5-1 15,2 7 0-15,0-14-1 0,8 9 1 0,3-3-1 16,-12 2-1-16,10-1 2 0,0 1-1 0,-9 5 1 16,0-2-2-16,-1 2 2 0,1 5 1 0,0-4-1 15,-11 8 1-15,2-5-1 0,-2 6 0 0,-8 8 0 16,-1-4 3-16,1 3-1 0,0-2-1 0,-1 1 1 15,-9 5 1-15,0-6-1 0,0 6 1 0,0 0-1 16,-9 6-1-16,9-6-4 0,-10 5-5 0,0 1-15 16,-9-2-42-16,10 3-79 0,0-4-79 0,-11 8-74 15,11-5-89-15,0 5-101 0,-2 1-110 0,-7 2-57 16,7-3 3-16,2-5 60 0,0-6 67 0</inkml:trace>
        </inkml:traceGroup>
        <inkml:traceGroup>
          <inkml:annotationXML>
            <emma:emma xmlns:emma="http://www.w3.org/2003/04/emma" version="1.0">
              <emma:interpretation id="{7B54515F-78FD-4E24-A2CA-53BF3EF618C7}" emma:medium="tactile" emma:mode="ink">
                <msink:context xmlns:msink="http://schemas.microsoft.com/ink/2010/main" type="inkWord" rotatedBoundingBox="14644,13834 14635,14514 13619,14501 13628,13821"/>
              </emma:interpretation>
            </emma:emma>
          </inkml:annotationXML>
          <inkml:trace contextRef="#ctx0" brushRef="#br1" timeOffset="-15499.8097">679 20 84 0,'0'0'147'0,"-11"0"-17"15,11 0-15-15,0 0-15 0,0 0-11 0,0 0-14 16,-9 0-10-16,9 0-7 0,0 0-4 0,0 0-2 15,0 0 0-15,0 0 2 0,0 0 4 0,0 0 4 16,0 0 5-16,0 0 4 0,0 0 3 16,0 0 3-16,0 0-3 0,0 0-1 0,0-6-5 15,0 6-5-15,0 0-5 0,0 0-8 0,0-5-7 16,0 5-6-16,0 0-6 0,0 0-4 0,0-5-7 16,0 5-4-16,0 0-5 0,0 0-2 0,0 0-2 15,0 0-2-15,0 0-2 0,0 0 1 0,-9 0 0 16,9 0 1-16,0 0-1 0,0-4 1 0,-10 4 1 15,10 0 0-15,0 0-1 0,-9 0-1 0,0 0 1 16,-1 0-1-16,-9 4 0 0,10 1-3 0,-20 0 0 16,9 6 0-16,-8 6 0 0,-1 4 0 0,-9 1 1 15,9 0 2-15,-9 3 1 0,10 3 1 0,-10-2 0 16,9 7 1-16,-9-1 0 0,10 1 0 0,-10-2 0 16,9 1 1-16,0 0 1 0,1 0 3 15,-1-4 2-15,11-3 0 0,7-3 0 0,-7-1-1 16,7 3 0-16,11-9-2 0,0 6-1 0,0-4-2 15,11-2 7-15,-2 2 9 0,11-6 6 0,-2 3 6 16,2-3 12-16,8 0 8 0,10-5 14 0,0-1 12 16,0-5 5-16,10-5 0 0,-1-1 1 0,10-5 2 15,-8 0-2-15,7-3-2 0,1-8-7 0,-8 1-6 16,7-7 3-16,1-4 7 0,-8 0 3 0,-3 1-4 16,3-8-5-16,-11 0-5 0,0 3-6 0,-10-2-7 15,1 5-14-15,-9 2-13 0,-11 5-1 0,0-2 3 16,1 7 4-16,-10 1 6 0,-10-3 7 0,-8 6 2 15,-2 6 2-15,-9-3-3 0,1 8-4 16,-10 1-9-16,-9-1-10 0,-2 6-6 0,-8 11-4 16,-1-5-5-16,2 5 1 0,-1 0 3 0,0 3-1 15,8 3 3-15,2-5 3 0,-1 2 1 0,10-1-3 16,9-4-3-16,1 2-4 0,9 0-4 0,10 0-5 16,-1 0-4-16,1-1-8 0,0 1-26 0,18 5-79 15,0-7-99-15,1 2-105 0,8 6-122 0,11-6-144 16,9-6-88-16,-9-10-41 0,19-12-1 0,-10-8 65 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2:21.1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BFB852-0600-46A0-B595-15DD5BFCF104}" emma:medium="tactile" emma:mode="ink">
          <msink:context xmlns:msink="http://schemas.microsoft.com/ink/2010/main" type="writingRegion" rotatedBoundingBox="8704,7857 15893,7180 15994,8249 8805,8926"/>
        </emma:interpretation>
      </emma:emma>
    </inkml:annotationXML>
    <inkml:traceGroup>
      <inkml:annotationXML>
        <emma:emma xmlns:emma="http://www.w3.org/2003/04/emma" version="1.0">
          <emma:interpretation id="{88709352-C848-4611-B9E6-941FD69FF4CB}" emma:medium="tactile" emma:mode="ink">
            <msink:context xmlns:msink="http://schemas.microsoft.com/ink/2010/main" type="paragraph" rotatedBoundingBox="8704,7857 15893,7180 15994,8249 8805,89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24EFEA-1BDD-48A1-A90E-986F3C2352EC}" emma:medium="tactile" emma:mode="ink">
              <msink:context xmlns:msink="http://schemas.microsoft.com/ink/2010/main" type="line" rotatedBoundingBox="8704,7857 15893,7180 15994,8249 8805,8926"/>
            </emma:interpretation>
          </emma:emma>
        </inkml:annotationXML>
        <inkml:traceGroup>
          <inkml:annotationXML>
            <emma:emma xmlns:emma="http://www.w3.org/2003/04/emma" version="1.0">
              <emma:interpretation id="{09777E8A-1781-48DE-B557-B3A89EB87564}" emma:medium="tactile" emma:mode="ink">
                <msink:context xmlns:msink="http://schemas.microsoft.com/ink/2010/main" type="inkWord" rotatedBoundingBox="8704,7857 10327,7704 10411,8593 8788,8746"/>
              </emma:interpretation>
            </emma:emma>
          </inkml:annotationXML>
          <inkml:trace contextRef="#ctx0" brushRef="#br0">-4478-5800 102 0,'-10'0'150'0,"10"-6"-27"0,0 6-18 16,0-5-11-16,0 5-8 0,0 0-4 0,0-4-7 16,0 4-7-16,0 0-8 0,0-6-7 0,0 6-8 15,0 0-3-15,0 0-4 0,0 0 1 0,0 0-1 16,0 0 2-16,0 0 1 0,0 0 1 0,0 0-1 16,0 0-3-16,0 0-3 0,-9 6-4 15,9-2-5-15,0 1-1 0,0 7 1 0,-9 4 3 16,9 0 2-16,-11 5 2 0,11 6 5 0,0 5 5 15,-9-5 5-15,9 10 2 0,-9-4-1 0,9 4-4 16,0 1 1-16,0 0-1 0,0-7-5 0,0 6-6 16,0-4-3-16,0 0-5 0,0-1-6 0,9-7-3 15,-9-3-5-15,0-1-3 0,0 1-3 0,0-5-1 16,0-7-2-16,9 1-3 0,-9-1-7 0,0-3-9 16,0-7-18-16,0 4-39 0,0-8-60 0,0 4-80 15,0-13-101-15,-9 2-60 0,9-9-27 0,0-2-8 16</inkml:trace>
          <inkml:trace contextRef="#ctx0" brushRef="#br0" timeOffset="382.7462">-4249-5736 142 0,'0'0'259'0,"-9"0"-37"0,9 0-43 15,0 0-34-15,0 0-24 0,0 0-19 16,9 0-13-16,-9 0-13 0,9 0-10 0,-9 0-6 16,10 0-8-16,-1 0-5 0,10 0-7 0,0 0-1 15,1-5 1-15,9 5-1 0,-2-4 0 0,2-3-7 16,-10 1-7-16,10 2-6 0,0-1-5 0,0 0-7 16,-11-1-12-16,1 6-19 0,-1-5-29 0,2 5-35 15,-11 0-39-15,2 0-42 0,-11 0-68 0,0 5-69 16,-11-5-33-16,2 6-5 0</inkml:trace>
          <inkml:trace contextRef="#ctx0" brushRef="#br0" timeOffset="770.7774">-4221-5671 13 0,'0'0'151'0,"0"0"-28"0,0 0-24 16,0 5-12-16,0-5-9 0,0 0-6 0,0 0-3 15,0 0-8-15,0 0-4 0,0 0-5 0,0 6-3 16,0-6-2-16,0 0-1 0,-9 0 4 0,18 5 1 16,-9-5 2-16,0 0 4 0,0 6 0 15,-9-3-2-15,9-3-4 0,0 8-5 0,-10-5-6 16,10 3-4-16,0 5-3 0,0-5-1 0,0 5-6 15,0-2-1-15,0 8-1 0,0-1 2 0,0 0 3 16,0 1 2-16,0-1-1 0,10 0-2 0,-10 6 1 16,0-2 2-16,9-4 0 0,1 5-2 0,-1 7-2 15,-9-7-3-15,10 0-3 0,-1 1-3 0,0-5-5 16,2 5-4-16,-2-8-3 0,0 3-3 0,2-6-1 16,-2 0-2-16,0-1-1 0,-9-5-3 0,9 1-9 15,-9-1-15-15,10-5-27 0,-10-5-38 0,10-1-39 16,-10-5-39-16,0 0-50 0,9-4-73 0,-9-7-46 15,0 2-14-15</inkml:trace>
          <inkml:trace contextRef="#ctx0" brushRef="#br0" timeOffset="1538.8859">-3877-5526 205 0,'0'0'259'0,"-11"0"-60"0,11 0-59 16,0 5-43-16,0-5-29 0,0 0-17 0,0 6-11 15,0-6-7-15,11 5-8 0,-11-5-8 0,0 5-10 16,9 0-1-16,-9 1-1 0,0-6-2 0,9 5 1 16,-9 1 1-16,0-6 2 0,0 0 6 15,11 5 7-15,-11 1 5 0,0-6 2 0,0 4 5 16,9-4 2-16,-9 0 2 0,9 7 3 0,0-4-2 15,-9 3-1-15,10-1 1 0,-1 1 5 0,-9-1 2 16,10 1-1-16,0 5-3 0,-1-7-2 0,0 7-2 16,2-5-4-16,-11 5-5 0,9 0-7 0,0-1-5 15,-9-6-3-15,9 9 0 0,-9-2-2 0,11-6 0 16,-11 0-1-16,9 0 0 0,-9 1 1 0,0-1 2 16,9-5 2-16,-9 0 3 0,0 6 3 0,0-6 2 15,0 0 3-15,0 0 3 0,10-6 0 0,-10 6-2 16,0-5-2-16,0-6-4 0,0 1-4 0,0-7-5 15,0-4-6-15,9-7-8 0,-9-4-5 16,20 0-4-16,-20-5-3 0,18 4-1 0,-9-4-3 16,2 6 2-16,-2 2 3 0,11 4 1 0,-11 3 4 15,10 1 4-15,-9 4 2 0,-1 7 0 0,1-1 5 16,-1 7-2-16,0-3 0 0,0 7 2 0,2-6-2 16,-2 6 0-16,0 6 0 0,2-6 0 0,-2 7 0 15,0-3 0-15,2 1 0 0,-2 6 0 0,0 0 2 16,0 5 0-16,1-6-1 0,-1 7 1 0,0-1 0 15,2 1 2-15,-2 3 1 0,0 3 2 0,2-3 3 16,-2 2 1-16,0-1 3 0,0 1 3 0,2 5 4 16,-2-5 0-16,0-2 6 0,1 6 7 15,-1-2 7-15,-9-9 6 0,10 6 6 0,0-4 6 16,-10-2 6-16,9 2 2 0,-9-6-1 0,0 0-8 16,0-8-8-16,0 8-6 0,0-5-7 0,0-1-12 15,0 1-11-15,0-1-18 0,0 1-24 0,0-6-25 16,0 4-24-16,-9-4-34 0,-1 0-41 0,0 7-50 15,-9-7-48-15,10 0-47 0,-11-7-63 0,2 7-37 16,-2-10-10-16,2 5 14 0</inkml:trace>
          <inkml:trace contextRef="#ctx0" brushRef="#br0" timeOffset="922.3654">-4221-5436 204 0,'0'0'305'15,"0"0"-45"-15,0 0-68 0,0 0-60 0,0 0-45 16,10-5-35-16,-1 5-21 0,10 0-21 0,1-6-25 15,9 1-28-15,-2-1-32 0,2 3-40 0,10-4-60 16,-12-3-67-16,13 5-40 0,-12-6-13 0</inkml:trace>
          <inkml:trace contextRef="#ctx0" brushRef="#br0" timeOffset="-381.172">-4870-5494 153 0,'0'0'189'0,"0"0"-25"0,11 0-24 16,-11 0-20-16,9 0-15 0,-9 0-10 0,9-6-1 15,11 6 6-15,-2-5 0 0,2 0-4 16,8 0-2-16,1-1-2 0,9 1-5 0,0-7-8 16,0 2-15-16,1-1-18 0,8 2-14 0,-9 2-9 15,-10 1-9-15,1 2-6 0,0-3-6 0,-9 4-6 16,8-3-13-16,-19 6-20 0,0 0-29 0,1-5-34 16,-10 5-38-16,0 5-39 0,-10-5-58 15,1 6-68-15,-10-3-30 0,-10-3-2 0</inkml:trace>
          <inkml:trace contextRef="#ctx0" brushRef="#br0" timeOffset="-743.9618">-4821-5977 55 0,'0'0'156'0,"0"0"-32"16,0 0-25-16,0 0-16 0,0 0-11 0,0 0-7 15,0 0-8-15,9 0-6 0,-9 0-6 0,0 0 0 16,0 0-2-16,0 0 0 0,0 0 3 0,0 0 1 16,0 0 3-16,0 0 2 0,0 0 0 15,0 0 1-15,0 0-1 0,0 0 2 0,0 0 1 16,0 0 2-16,0 0 1 0,0 0 2 0,0 0-2 16,0 0 0-16,0-5-3 0,0 5-4 0,0 0-7 15,0 0-6-15,0 0-5 0,0 0-7 0,0 0-3 16,0 0-6-16,0 0-3 0,0 0-3 0,0 0-2 15,0 0-3-15,0 0-1 0,0 0-4 0,0 0 0 16,0 0-1-16,0 0 0 0,0 0 0 0,0 0 0 16,0 0 1-16,0 0-1 0,0 0 1 0,0 0-1 15,0 0 0-15,0 0-2 0,0 5 1 0,9-5-1 16,-9 6 1-16,0-1 1 0,0 6 1 0,0 0 1 16,0 11 5-16,0-2 7 0,0 3 0 15,0 8 2-15,0 2 2 0,0 4 0 0,0 0 0 16,0 1 2-16,0-1-2 0,11 0 4 0,-11 0 4 15,0 2 2-15,9-1 4 0,-9-1 12 0,0-6 13 16,9 1 4-16,-9-4 2 0,0-7-2 0,0 0 0 16,10-4 4-16,-10-6 7 0,0 0 1 0,0 0 6 15,0-7 8-15,0 3 7 0,0-4 5 0,0-3 0 16,0 6-6-16,0-6-10 0,0 0-29 16,-10 0-61-16,10 0-71 0,0-6-61 0,0 3-84 15,0-4-91-15,0-3-127 0,-9 5-84 0,0-6-35 16,9 0 20-16,-11 1 40 0</inkml:trace>
          <inkml:trace contextRef="#ctx0" brushRef="#br0" timeOffset="1743.6663">-3591-5349 309 0,'-11'-6'332'15,"11"6"-37"-15,-9 0-54 0,9 0-42 16,0-7-32-16,0 7-29 0,0 0-25 0,0 0-23 15,9-4-22-15,-9 4-23 0,0 0-16 0,0 0-11 16,11-5-11-16,-11 5-1 0,9 0-3 0,0-5-1 16,11 5-1-16,-1-6 0 0,-1 1 0 0,2 1-1 15,9-3-1-15,-11 1-8 0,2 2-13 0,8-3-16 16,-10 3-22-16,11-1-26 0,-9-1-27 0,-2 6-28 16,2-6-29-16,-1 1-30 0,-10-1-45 0,11 1-52 15,-11-1-20-15,0 3 5 0</inkml:trace>
        </inkml:traceGroup>
        <inkml:traceGroup>
          <inkml:annotationXML>
            <emma:emma xmlns:emma="http://www.w3.org/2003/04/emma" version="1.0">
              <emma:interpretation id="{F9996C99-0DF1-476D-B662-70091DE919B1}" emma:medium="tactile" emma:mode="ink">
                <msink:context xmlns:msink="http://schemas.microsoft.com/ink/2010/main" type="inkWord" rotatedBoundingBox="10388,8046 10863,8002 10931,8726 10457,8770"/>
              </emma:interpretation>
            </emma:emma>
          </inkml:annotationXML>
          <inkml:trace contextRef="#ctx0" brushRef="#br0" timeOffset="2730.5859">-3106-5772 148 0,'0'0'244'0,"0"-6"-35"15,-9 6-32-15,9-5-19 0,0 5-12 16,0 0-7-16,0 0-5 0,0-6-9 0,0 6-9 15,0 0-11-15,0 0-14 0,0-5-16 0,0 5-16 16,0 0-12-16,0 0-13 0,9 0-9 0,-9 0-7 16,0 0-8-16,9 0-4 0,2 0-2 0,-2 5-2 15,11 1-1-15,-2-1 0 0,2 1-1 16,8-1 0-16,1 4 1 0,-2 8 0 0,2-6 1 16,0 5-1-16,-1 6-1 0,1-1 1 0,0 4 2 15,-9 3 0-15,-2-2-1 0,-8 7 0 0,-1 0-1 16,0 4 1-16,-18-6 2 0,9 8-1 0,-19-7 0 15,10 6 2-15,-20-6 4 0,9 1 4 0,-8-8 6 16,9 3 5-16,-18-2 7 0,8 1 4 0,0-6 1 16,0-4 1-16,1 5-2 0,-1-11-2 0,0 3-7 15,0-3-10-15,11 0-15 0,8-5-17 0,-9-2-31 16,10-4-59-16,-1 0-79 0,10-4-124 0,0-7-77 16,0-6-41-16,10 3-14 0,9-8 1 0</inkml:trace>
        </inkml:traceGroup>
        <inkml:traceGroup>
          <inkml:annotationXML>
            <emma:emma xmlns:emma="http://www.w3.org/2003/04/emma" version="1.0">
              <emma:interpretation id="{F0845EE7-1C27-4AE4-BD94-5B158ABF82BA}" emma:medium="tactile" emma:mode="ink">
                <msink:context xmlns:msink="http://schemas.microsoft.com/ink/2010/main" type="inkWord" rotatedBoundingBox="10532,8184 10612,8176 10642,8496 10563,8504"/>
              </emma:interpretation>
            </emma:emma>
          </inkml:annotationXML>
          <inkml:trace contextRef="#ctx0" brushRef="#br0" timeOffset="2270.3835">-3086-5635 163 0,'0'0'181'0,"0"0"-20"0,0 0-17 0,0 0-15 16,0 0-11-16,0 0-14 0,0 0-13 0,0 0-13 16,0 0-13-16,0 0-17 0,0 0-13 15,0 0-8-15,0 0-7 0,0 0-1 0,0 0 1 16,0 0 3-16,0 0 7 0,0 0 9 0,0 0 7 16,0 0 7-16,0 0 5 0,0 0 2 0,0 0-1 15,0 0-5-15,0-3-7 0,0 3-7 0,0 0-7 16,0 0-10-16,0 0-6 0,0 0-4 0,0 0-3 15,0 0-3-15,0 0-1 0,0 0-1 0,0 0 1 16,0 0 2-16,0 0 1 0,0 0 0 0,0-8 2 16,0 8 1-16,0 0 1 0,0 0 2 0,0 0-3 15,0 0 2-15,0 0 0 0,9 0 0 16,-9 0 0-16,0 0 0 0,0 0-1 0,0 0-2 0,0 0 3 16,0 0-3-16,0 0-2 0,0 0 1 15,0 0-1-15,0 0 1 0,0 0 0 0,0 0-2 16,0 0 0-16,9 0 2 0,-9 0 0 0,0 0-3 15,0 8 0-15,0-8 0 0,11 3-1 0,-11 3 0 16,9 5 1-16,-9-5 2 0,9 11 3 0,-9-7 8 16,9 7 4-16,2-2 4 0,-11 6 3 0,9-4 1 15,-9-2 1-15,9 2 3 0,-9 5-3 0,10-8-9 16,-10 3-3-16,0-2-1 0,0 2-4 0,9-1 0 16,-9-5-9-16,0-6-17 0,0 6-20 0,0-5-17 15,0 5-24-15,0-11-37 0,0 5-56 0,0-5-76 16,-9-5-101-16,-1-2-65 0,1-10-21 15,0 8-7-15,9-11 11 0</inkml:trace>
        </inkml:traceGroup>
        <inkml:traceGroup>
          <inkml:annotationXML>
            <emma:emma xmlns:emma="http://www.w3.org/2003/04/emma" version="1.0">
              <emma:interpretation id="{8FF0BC46-3B46-4839-A6E7-714F1B459FE7}" emma:medium="tactile" emma:mode="ink">
                <msink:context xmlns:msink="http://schemas.microsoft.com/ink/2010/main" type="inkWord" rotatedBoundingBox="11410,7782 13046,7628 13125,8471 11489,8625"/>
              </emma:interpretation>
            </emma:emma>
          </inkml:annotationXML>
          <inkml:trace contextRef="#ctx0" brushRef="#br0" timeOffset="-3476.8292">-637-5832 97 0,'-9'0'294'0,"9"0"-33"16,0 0-47-16,0 0-44 0,0 0-24 0,0 0-19 16,0 0-12-16,0 0-11 0,0 0-11 0,0 0-13 15,0 0-14-15,0-5-10 0,0 5-10 0,0 0-8 16,0 0-4-16,0-6-1 0,0 6-2 0,0 0-1 15,0 0-4-15,0 0-1 0,0 0-4 16,0 0-1-16,0 0-4 0,0 0-2 0,0 0-2 0,0 0-3 16,0 0-1-16,0 0-1 0,0 0-1 15,-9 0-1-15,9 0-2 0,0 0 2 0,0 0 1 16,0 0-2-16,0 0 1 0,0 0 1 0,0 0-1 16,0 0 0-16,0 0 0 0,0 0 1 0,0 0 0 15,-11 0 0-15,11 0 0 0,0 0 0 0,0 0 1 16,0 0 3-16,-9 0 0 0,9 6 0 15,0-6 0-15,-9 0 2 0,9 0 0 0,-10 0-1 16,0 0-1-16,1 0-2 0,-1 5-1 0,1-5-3 16,-11 6 0-16,2-6-1 0,-2 5-1 0,-9 1-1 15,1-2 1-15,-10 1-2 0,0 7 0 0,-9-7 0 16,-1 6 0-16,-10 0 0 0,11-2-1 0,-10-3-2 16,-10 5 0-16,1 0-1 0,-1-1 0 0,-1-4 1 15,2 5 2-15,-10-6 1 0,9 1 0 0,1-2 2 16,-1 2 1-16,10-1 0 0,-1 1 1 0,11-1 0 15,-1 1-2-15,10-1-1 0,0 1 5 0,10-6 0 16,8 3 1-16,0-3 0 0,11 8 0 0,0-8-2 16,0 0-1-16,9 0-1 0,0 0-2 0,0 3-2 15,0-3 1-15,9 0 0 0,-9 0 2 0,18 6 0 16,-7-6 2-16,-2 6 1 0,11-6 0 16,-11 5 0-16,0-5-3 0,1 0 0 0,0 6-4 15,-10-6-9-15,9 0-15 0,-9 6-23 0,10-1-52 16,-1-5-76-16,-9 6-121 0,-9-6-83 0,-1 3-45 15,1-3-17-15,-1 0-1 0</inkml:trace>
          <inkml:trace contextRef="#ctx0" brushRef="#br0" timeOffset="-4187.2382">-1180-6116 40 0,'-9'0'81'0,"9"-5"-13"15,0 5-15-15,0 0-12 0,0 0-6 0,0 0-3 16,0 0-4-16,0 0-4 0,0 0-1 0,0-6 0 15,0 6 3-15,-11 0 4 0,11 0 0 0,0-5 3 16,0 5 5-16,0 0 4 0,0 0 4 0,0 0 6 16,0 0 3-16,0 0 3 0,0 0 2 0,0 0 2 15,0 0 0-15,0 0 0 0,0 0 1 0,0-5-2 16,0 5-2-16,0 0-5 0,0 0-3 16,0-6-8-16,0 6-5 0,0 0-8 0,0 0-8 15,0 0-6-15,0 0-5 0,0 0-4 0,0 0-3 16,0 0 1-16,0 0 0 0,0 0 0 0,0 0 1 15,0 0 1-15,0 0 2 0,0 0 1 0,0 0 4 16,0 0-1-16,0 0 2 0,0 0 1 0,0 0 2 16,0 0 1-16,11 0-1 0,-11 0 0 0,0 0-2 15,0 0-1-15,0 0-2 0,0 0-3 16,0 0-3-16,0 0-2 0,0 0 0 0,0 6-3 16,0-6 1-16,0 0-2 0,0 0 0 0,9 5 0 15,-9-5 2-15,0 0-2 0,9 5 1 0,-9-5-1 16,11 6 2-16,-2-1 1 0,0-1-1 0,10 9 1 15,-9-4-2-15,9 2 3 0,-1 1-2 0,11 4 0 16,-9-7-1-16,18 8 0 0,-10-1 0 0,1 1 0 16,9 4 1-16,0-5-1 0,-10 4 2 0,10-3 1 15,0 4 2-15,-9-3 0 0,0 2 1 0,-1-4 1 16,1 1 1-16,0-6-1 0,-10-2 0 0,-10 3 1 16,11-1 0-16,-11-6 2 0,-9 1 4 15,9-1 3-15,-9-5 5 0,9 0 4 0,-9 5 3 0,0-5 0 16,0 0 1-16,0 0-3 0,0 0-2 15,0 0-5-15,0 0-4 0,0 0-5 0,0 0-3 16,-9 0-2-16,9 0-2 0,-9 4-2 0,0-4-1 16,-1 6-1-16,0 1 0 0,-9 2-1 0,1 2 0 15,-11 5 0-15,0 5 0 0,0 1-1 0,1 6 0 16,-10-2 0-16,9 5 0 0,-9 2 0 0,10-6 7 16,-10 5 4-16,9-4 7 0,0-3 9 0,1-4 10 15,8 3 10-15,-9-4 7 0,20-11 6 0,-9 8 1 16,7-5-4-16,-7-2-6 0,18-4-9 0,-10-1-10 15,10 1-12-15,-9-6-21 0,9 5-29 16,0-5-29-16,0 0-39 0,9 0-71 0,-9 0-89 16,0-5-115-16,0-1-67 0,10-5-28 0,-1-4-1 15</inkml:trace>
        </inkml:traceGroup>
        <inkml:traceGroup>
          <inkml:annotationXML>
            <emma:emma xmlns:emma="http://www.w3.org/2003/04/emma" version="1.0">
              <emma:interpretation id="{572EE089-69EB-4CAB-B6CE-E7B1D2E75CCE}" emma:medium="tactile" emma:mode="ink">
                <msink:context xmlns:msink="http://schemas.microsoft.com/ink/2010/main" type="inkWord" rotatedBoundingBox="15264,7484 15916,7423 15964,7927 15312,7989"/>
              </emma:interpretation>
            </emma:emma>
          </inkml:annotationXML>
          <inkml:trace contextRef="#ctx0" brushRef="#br0" timeOffset="-29992.5803">2031-6331 8 0,'0'0'255'16,"0"-4"-44"-16,0 4-55 0,0 0-37 0,0-7-23 16,0 7-16-16,0-4-8 0,0-2-5 0,0 6-2 15,0-5-5-15,11-1-9 0,-11 6-10 0,0 0-8 16,9-5-4-16,-9-1-3 0,0 6-2 0,0 0-3 15,0 0-5-15,0-5-2 0,0 5-2 0,0 0-2 16,0 0-1-16,0 0 0 0,0 0 4 0,0 0 0 16,0 0 3-16,0 0 1 0,0 0 2 15,0 0 5-15,0 0 3 0,0 0 5 0,0 0 4 16,0 0 5-16,-9 0 4 0,9 0 1 0,0 0 2 16,0 0-2-16,0 0 0 0,-11 0-4 0,11 0-6 15,-9 0-6-15,0 0-5 0,0 0-5 0,-1 5-5 16,-9-5-2-16,0 6-5 0,-1-1-4 0,2 6-2 15,-2-1 0-15,-8 7 0 0,9-6-1 0,-9 5-1 16,8 0 0-16,2 5-1 0,-2-4 1 0,0 5 0 16,2-2-2-16,-1 2 1 0,10 0 0 0,0-1 1 15,-2 0 0-15,11 0 0 0,-9-5 1 16,18 7-1-16,-9-3 1 0,11-4 4 0,-2 6 0 16,10-6 1-16,-1 6 4 0,2-6 2 0,9-1 2 15,9-4 4-15,-10-1 5 0,10-4 8 0,0-6 12 16,0 5 19-16,1-10 15 0,-1-1 15 0,0 1 11 15,0 0 5-15,-1 1 10 0,-8-9 7 16,0 9 1-16,0-7-2 0,-10 6-5 0,-1 0-7 0,2-1-7 16,-11 6-2-16,2-5-11 0,-2-1-12 15,0 6-16-15,-9 0-14 0,0 0-14 0,0 0-9 16,0 0-7-16,0 0-11 0,0 6-14 0,-9-6-31 16,9 5-51-16,-9 1-62 0,-2-1-52 0,11 6-72 15,0-2-84-15,-9 4-126 0,9-4-81 0,-9 2-23 16,9-6 22-16,0-5 41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3:16.26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E3EA10D-B7EA-4C2A-9A04-5302EBA36313}" emma:medium="tactile" emma:mode="ink">
          <msink:context xmlns:msink="http://schemas.microsoft.com/ink/2010/main" type="writingRegion" rotatedBoundingBox="14298,8381 18998,12254 18155,13276 13456,9402"/>
        </emma:interpretation>
      </emma:emma>
    </inkml:annotationXML>
    <inkml:traceGroup>
      <inkml:annotationXML>
        <emma:emma xmlns:emma="http://www.w3.org/2003/04/emma" version="1.0">
          <emma:interpretation id="{4681CF03-DC96-4011-AD5D-D18148AD01FE}" emma:medium="tactile" emma:mode="ink">
            <msink:context xmlns:msink="http://schemas.microsoft.com/ink/2010/main" type="paragraph" rotatedBoundingBox="14298,8381 18998,12254 18155,13276 13456,94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B9AA58-4A51-4F47-ABD7-432F71298FA1}" emma:medium="tactile" emma:mode="ink">
              <msink:context xmlns:msink="http://schemas.microsoft.com/ink/2010/main" type="line" rotatedBoundingBox="14298,8381 18998,12254 18155,13276 13456,9402"/>
            </emma:interpretation>
          </emma:emma>
        </inkml:annotationXML>
        <inkml:traceGroup>
          <inkml:annotationXML>
            <emma:emma xmlns:emma="http://www.w3.org/2003/04/emma" version="1.0">
              <emma:interpretation id="{034765BB-0D90-49A8-816E-A897BDE2C19D}" emma:medium="tactile" emma:mode="ink">
                <msink:context xmlns:msink="http://schemas.microsoft.com/ink/2010/main" type="inkWord" rotatedBoundingBox="14106,8615 15852,10054 15463,10526 13717,9087"/>
              </emma:interpretation>
            </emma:emma>
          </inkml:annotationXML>
          <inkml:trace contextRef="#ctx0" brushRef="#br0">1714-3671 112 0,'-9'0'153'16,"9"0"-47"-16,-9 0-22 0,0 0-13 0,-2 0-7 15,11 0-4-15,-9 0-4 0,9 0-4 0,-9 0-5 16,9 5-7-16,0-5-4 0,0 0-2 0,0 0 3 15,0 0 4-15,0 0 8 0,0 0 8 0,0 0 10 16,0 0 7-16,0-5 6 0,0 5 3 0,0 0 2 16,0 0-1-16,0 0-4 0,0 0-3 0,0 0-9 15,0 0-9-15,0 0-9 0,0 0-7 0,0 0-8 16,0 0-6-16,0 5-5 0,0-5-7 16,0 0-1-16,0 0-2 0,0 0-1 0,0 6 0 15,0-6-1-15,0 0 1 0,0 0-1 0,0 0-3 16,0 0 3-16,0 0-1 0,0 0 0 0,0 5-2 15,9-5 2-15,-9 6 0 0,0-6 0 0,9 5 2 16,2 6-2-16,-2-5 3 0,0 9 1 0,11-4 2 16,9 11 1-16,-1-2 6 0,0 2 11 0,11 5 11 15,8 0 19-15,-9 6 20 0,10-2 17 0,9 1 39 16,-1 6 31-16,12 0 16 0,-12 0 3 0,13-2-4 16,6 2-15-16,1-2-19 0,-10 9-15 0,11-9-40 15,-1 3-33-15,-9-2-23 0,-1 0-14 16,-8-4-9-16,-1-2-6 0,-8 1-4 0,-2-4-4 15,1-3-1-15,-10-3-2 0,-10 0 1 0,10-1 2 16,-9-4 2-16,0-1 3 0,-11 0 3 0,2-6 4 16,-1 6 2-16,-10-4 3 0,9-7 3 0,-7 6 2 15,-2-5-1-15,0-3-1 0,-9 5-1 0,11-5-4 16,-11 3-2-16,0-6-3 0,9 0-3 0,-9 5-4 16,0 1-1-16,0-6 0 0,0 0-2 15,0 0-3-15,9 5 0 0,-9-5-1 0,0 0 1 16,0 0-1-16,0 0-1 0,0 6 0 0,0-6 0 15,0 0 0-15,0 5 1 0,11-5-1 0,-11 0 0 16,0 5 0-16,9-5 1 0,-9 5 0 0,9 1 0 16,0-1 1-16,1 1-1 0,-10 0-1 0,9-1 3 15,1 0 0-15,0 6-2 0,-1-6 2 0,-9-1-1 16,9 3-1-16,-9-1 0 0,11-6 3 0,-11 4-1 16,0-4-1-16,9 0 3 0,-9 7 0 0,0-7 3 15,0 0 0-15,0 0 3 0,0 3 1 16,0-3 0-16,0 0 0 0,0 0-1 0,-9 0 1 15,9 0-2-15,0 0 1 0,0 0-1 0,0 0 0 16,0 0-2-16,0 0 3 0,0 0-6 0,0 0 0 16,0 0 2-16,0 0-1 0,0 0 0 0,0 0 0 15,0 0 0-15,0 0-2 0,0 0 5 0,0 0-1 16,0 0-1-16,0 0-3 0,0 0 0 0,0 0-2 16,0 0-2-16,-11 0 0 0,11 0-2 0,0 0-3 15,0 0-2-15,0 0-2 0,0 0-4 0,0 0-6 16,0 0-7-16,0 0-9 0,0 0-11 15,0 0-26-15,0 0-46 0,0 0-60 0,-9 0-55 16,9-3-41-16,0 3-25 0,0-7-21 0,0 3-12 16,0-2 0-16,-9-1 21 0,9 3 33 0,0-7 38 15,0 6 26-15,0-11 18 0,-10 5 16 0,10 0 14 16,0-5 15-16,0 5 19 0,0-3 23 0,0 3 18 16,0-6 15-16,-10 6 13 0,10 0 11 0,0-4 5 15,0 2-2-15,0 9-15 0,-9-7-28 0</inkml:trace>
          <inkml:trace contextRef="#ctx0" brushRef="#br0" timeOffset="758.1963">3411-2936 111 0,'0'-7'146'15,"0"3"-29"-15,0-2-16 0,0 1-8 0,0-1-1 16,0 1 2-16,0 5 2 0,0-6 3 0,0 1 2 15,0 5 4-15,0-6 2 0,0 6 0 0,0-4-6 16,0 4-4-16,-9-7-8 0,9 7-7 16,0-3-7-16,0 3-8 0,0-6-7 0,0 6-4 15,0 0-4-15,-10 0-3 0,10-5-1 0,0 5 1 16,0 0 1-16,0 0 1 0,0 0 2 0,0 0 0 16,0 0 2-16,0 0-3 0,0 0-2 15,0 0-5-15,0 0-7 0,0 0-7 0,0 0-8 16,0 0-6-16,0 5-8 0,0-5-5 0,0 0-3 15,0 0-1-15,0 6-2 0,0-6 1 0,0 3-1 16,10 4 1-16,-10-3 0 0,9 7 0 0,1 0 0 16,0 0 1-16,8 6 0 0,-7-7 0 0,-2 11 0 15,9-4 0-15,-7 5 2 0,7-7 0 0,-8 13 0 16,9-8-1-16,-9 2 2 0,-1 4 0 0,9-4-2 16,-7-2 1-16,-2 8 1 0,0-6-1 0,2-5 1 15,-11 3 1-15,9-4 2 0,-9-5 2 0,9-1 4 16,-9 1 3-16,0 1 0 0,10-7 4 0,-10 0 2 15,0 0 4-15,0 1 3 0,0-1 2 0,0-5 0 16,0 4 0-16,0-4 0 0,0 0-2 16,0 0-2-16,0 7-2 0,0-7-4 0,-10 0-5 15,10 6-3-15,-9-6-3 0,0 4-2 0,9 3-1 16,-11-7-3-16,2 3 1 0,9-3-1 0,-9 6-1 16,9-6 1-16,-11 5 4 0,2-5 2 0,9 6 5 15,-9-6 7-15,0 0 2 0,-1 6 3 0,0-6 0 16,10 5-1-16,-9-5-2 0,-1 6-3 0,1-6-5 15,0 6-5-15,-2-6-4 0,2 3-1 0,0 5-1 16,0-5 2-16,-11-3 1 0,11 6 4 0,-1-1 2 16,-9 1 6-16,9-1 10 0,1 1 18 0,0-1 22 15,-11 1 14-15,11-2 8 0,0-4 1 16,-2 6 4-16,2-1-4 0,-11-5-9 0,11 6-16 16,0-6-19-16,9 5-15 0,-9-5-10 0,-1 0-3 15,1 0-8-15,9 6 0 0,-9-6-2 0,9 0-2 16,0 0-2-16,0 0-4 0,0 0 1 0,0 0-1 15,0 0 0-15,0 0 1 0,0 0 0 0,0 0-2 16,0 0 0-16,0 0 0 0,0 0-1 0,0 0 1 16,0 0-1-16,0 0 0 0,0 0 0 0,0 0 0 15,0 0-3-15,0 0-4 0,0 0 0 0,0 0-12 16,0 5-33-16,0-5-61 0,0 6-67 16,0-6-54-16,0 5-54 0,9-5-69 0,-9 0-66 15,0 5-96-15,0-5-47 0,9 4 6 0,-9-4 38 16,0 0 38-16</inkml:trace>
        </inkml:traceGroup>
        <inkml:traceGroup>
          <inkml:annotationXML>
            <emma:emma xmlns:emma="http://www.w3.org/2003/04/emma" version="1.0">
              <emma:interpretation id="{B8716A05-11B5-4C47-A0DA-4CCD446DDDC9}" emma:medium="tactile" emma:mode="ink">
                <msink:context xmlns:msink="http://schemas.microsoft.com/ink/2010/main" type="inkWord" rotatedBoundingBox="17124,10710 18998,12254 18155,13276 16282,11732"/>
              </emma:interpretation>
            </emma:emma>
          </inkml:annotationXML>
          <inkml:trace contextRef="#ctx0" brushRef="#br0" timeOffset="6542.6717">4584-1463 92 0,'9'-5'111'0,"-9"-1"-27"0,10 6-21 15,0-5-11-15,-10 5-3 0,9-6 3 0,-9 6 7 16,0-4 10-16,10 4 9 0,-10 0 8 16,0 0 8-16,0 0 7 0,0 0 3 0,0 0 1 15,9 0-6-15,-9 0-7 0,0 0-10 0,0 0-12 16,0 0-12-16,0 0-13 0,0 0-14 0,0 0-12 16,9 0-6-16,-9 0-6 0,0 0-1 0,11 4 5 15,-11-4 7-15,9 0 6 0,-9 0 5 16,9 0 5-16,-9 0 5 0,9 0 4 0,-9 0 0 15,11 0-3-15,-11 0-3 0,9 0-4 0,-9 0-2 16,9 0-3-16,-9 6-3 0,10-6-3 0,0 0 0 16,-1 0-3-16,-9 5 0 0,10 1-3 0,-1-1 0 15,0 1 3-15,0 5 3 0,11 3 3 0,-11 3 4 16,11 4 9-16,-11 2 10 0,11 3 12 0,-2 7 8 16,10-1 8-16,-8 0 10 0,9 5 15 0,0 0 11 15,-1 2 14-15,1-2 21 0,-2 0 7 0,2 0 1 16,0 1-5-16,0 1-12 0,-1-8-12 0,-8 1-10 15,-2 0-17-15,2 0-32 0,9-4-16 0,-11 3-12 16,-8-4-2-16,8 0-4 0,-7 5-5 0,7-6-3 16,-7 8-7-16,-2-9-2 0,9 8-1 15,-7-1-1-15,-2-1-2 0,0-3-4 0,-9 4-1 16,10-5-3-16,-1 0-1 0,0-6-1 0,-9 1 0 16,11-2 0-16,-2-3 2 0,-9-1 3 0,9 0-1 15,-9-5 1-15,9 0 0 0,-9-1 2 0,0 1 3 16,11-5 2-16,-11 5 1 0,0-7 0 0,9-4 2 15,-9 7 3-15,0-4 3 0,0-3 1 0,0 0 1 16,9 0 2-16,-9 0-1 0,0 0 0 0,0 0 0 16,0 0-5-16,0 0-1 0,0 0-5 15,0 0-2-15,0 0-5 0,0 0-3 0,0 0-3 16,0 0-2-16,0 0-5 0,-9 0-11 0,9 0 3 16,0 0-9-16,0 0-14 0,-9 0-19 0,9-3-36 15,0 3-64-15,-11-7-73 0,11 3-46 0,-9-7-50 16,9 0-42-16,-9 0-31 0,9-5-17 0,-9 0 6 15,9 5 47-15,-11-5 60 0,11-5 50 0,0 5 46 16,0-12 47-16,11 8 46 0,-11-2 40 0,9 2 35 16,-9-9 31-16,9 8 26 0,0 4 26 0,-9-3 23 15,0-2 19-15,11 7 15 0,-11-2 14 0,9 1 10 16,-9 0 7-16,0 6 2 0,9-1-5 0,-9 0-6 16,0 5-5-16,11-5-4 0,-11 6-3 0,0 5-4 15,9-4-6-15,-9-2-2 0,0 6-2 16,0-7 5-16,0 7 1 0,0 0 1 0,0 0 1 15,0 0 0-15,0 0-3 0,0 0-4 0,9 0-4 16,-9 0 3-16,0 7 11 0,0-1 0 0,0-2-4 16,10 7-1-16,-10 0-1 0,9 6-5 0,1-6-5 15,-1 9-14-15,-9-4-19 0,10 11-12 0,-1-5-7 16,0 9-6-16,2-4-7 0,-11 0-1 0,9 0-1 16,0 0-5-16,-9-6-2 0,11 1 0 0,-11-2 0 15,0-3-1-15,0-1 0 0,0 0 1 0,-11-5 2 16,11 0 3-16,-9-6-1 0,0 6-4 0,-2-6 0 15,2-5 1-15,-10 6-1 0,0-1-1 0,0-5-4 16,-10 0-3-16,0 0 1 0,11 0 1 16,-20-5 0-16,10-1-4 0,-1 6-1 0,0-11 0 15,0 6 3-15,1 0-2 0,-1-6-1 0,0 5-1 16,11 1-1-16,-11 0 1 0,10-1-1 0,0 1-3 16,9 0 0-16,-8-1-3 0,7 1-1 0,2 5-1 15,9 0-6-15,-9 0-10 0,9-6-13 0,0 6-21 16,0 6-67-16,9-6-103 0,0 0-92 0,-9 5-115 15,20 1-143-15,-11-1-94 0,1 0-48 16,9-5-8-16,0 0 51 0</inkml:trace>
          <inkml:trace contextRef="#ctx0" brushRef="#br0" timeOffset="7974.1649">6547-739 61 0,'0'-11'265'0,"0"5"-45"16,0 1-38-16,0-1-16 0,0 3-1 0,0-4 1 15,0 3 0-15,0-2-8 0,0 1-6 0,0 5-5 16,0-6-7-16,0 1 3 0,0 5 8 0,-9-6 13 16,9 6 11-16,0 0 8 0,0-5 0 0,0 5-6 15,0 0-12-15,0 0-21 0,0 0-27 0,0 0-30 16,0 0-26-16,0 0-21 0,0 0-13 16,0 0-8-16,0 5-6 0,0-5-5 0,9 6-3 15,-9-1-1-15,11 1 1 0,-11 5 2 0,9-7 2 16,0 12 3-16,11 0 2 0,-11 5 8 0,0-4 7 15,10 10 3-15,-9-1-2 0,0 2 2 0,8 3 0 16,2 2-2-16,-11-1-1 0,0 0-6 0,11 0-4 16,-11-6-6-16,1 1 2 0,0 1 0 0,-10-8 5 15,9-3 5-15,-9 0 6 0,0-7 8 0,0 0 7 16,0 1 7-16,0-6 6 0,-9 1 1 16,-1-1-2-16,0 0-5 0,-8-5-1 0,7 0-10 15,-7 0-6-15,-11 0-2 0,0-5-4 0,1 0 0 16,-1-1 1-16,0 1 0 0,-9-1-2 0,10-5 2 15,-1 7 0-15,-9-1-1 0,9 0-4 0,1-1-5 16,-1 1-5-16,0-6-4 0,0 11-7 0,11-6-10 16,-1 0-12-16,10 6-15 0,-11 0-25 0,11-5-74 15,9 5-115-15,-9 0-128 0,9 0-140 0,0 5-129 16,0-5-75-16,0 0-32 0,9-5 1 16,0-5 61-16</inkml:trace>
          <inkml:trace contextRef="#ctx0" brushRef="#br0" timeOffset="7974.1649">6547-739 61 0,'0'-11'265'0,"0"5"-45"16,0 1-38-16,0-1-16 0,0 3-1 0,0-4 1 15,0 3 0-15,0-2-8 0,0 1-6 0,0 5-5 16,0-6-7-16,0 1 3 0,0 5 8 0,-9-6 13 16,9 6 11-16,0 0 8 0,0-5 0 0,0 5-6 15,0 0-12-15,0 0-21 0,0 0-27 0,0 0-30 16,0 0-26-16,0 0-21 0,0 0-13 16,0 0-8-16,0 5-6 0,0-5-5 0,9 6-3 15,-9-1-1-15,11 1 1 0,-11 5 2 0,9-7 2 16,0 12 3-16,11 0 2 0,-11 5 8 0,0-4 7 15,10 10 3-15,-9-1-2 0,0 2 2 0,8 3 0 16,2 2-2-16,-11-1-1 0,0 0-6 0,11 0-4 16,-11-6-6-16,1 1 2 0,0 1 0 0,-10-8 5 15,9-3 5-15,-9 0 6 0,0-7 8 0,0 0 7 16,0 1 7-16,0-6 6 0,-9 1 1 16,-1-1-2-16,0 0-5 0,-8-5-1 0,7 0-10 15,-7 0-6-15,-11 0-2 0,0-5-4 0,1 0 0 16,-1-1 1-16,0 1 0 0,-9-1-2 0,10-5 2 15,-1 7 0-15,-9-1-1 0,9 0-4 0,1-1-5 16,-1 1-5-16,0-6-4 0,0 11-7 0,11-6-10 16,-1 0-12-16,10 6-15 0,-11 0-25 0,11-5-74 15,9 5-115-15,-9 0-128 0,9 0-140 0,0 5-129 16,0-5-75-16,0 0-32 0,9-5 1 16,0-5 61-16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1:48.62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D87EE50-CA08-4E88-BEDC-7E6831C4CB03}" emma:medium="tactile" emma:mode="ink">
          <msink:context xmlns:msink="http://schemas.microsoft.com/ink/2010/main" type="inkDrawing" rotatedBoundingBox="14960,8310 15870,14347 13661,14680 12751,8643" semanticType="callout" shapeName="Other"/>
        </emma:interpretation>
      </emma:emma>
    </inkml:annotationXML>
    <inkml:trace contextRef="#ctx0" brushRef="#br0">2060 186 51 0,'-9'-5'111'0,"9"1"-34"0,0-3-22 0,0 1-13 16,0 2-2-16,0 4-2 0,-9-5 2 0,9 0-1 16,0-1-1-16,0 6-5 0,0-6 0 0,0 0 6 15,-11 1 4-15,11-1 4 0,0 6 7 16,0-5 8-16,0-1 9 0,0 6 9 0,0-3 5 15,0-5 0-15,-9 5-5 0,9 3-5 0,0-6-8 16,0 6-7-16,0-5-7 0,0 5-10 0,0 0-8 16,0-6-7-16,0 6-6 0,0 0-4 0,0 0-5 15,0 0-3-15,0 0-3 0,0 0-1 16,0 0 1-16,0 0 2 0,0 0 3 0,0 0 1 16,0 0 1-16,0 0 0 0,0 0-1 0,0 0 1 15,0 0-3-15,0 0-1 0,-9 0-3 0,9 0-1 16,0 0-1-16,0 0 0 0,0 0-1 0,-9 0-1 15,9 0 1-15,0 0-1 0,-10 0 0 0,10 0 1 16,-10 0-2-16,10 0 2 0,0 0-2 0,-9 0 1 16,9 0 0-16,-10 0 0 0,10 0 0 0,-9 6-1 15,0-6 1-15,-2 0 0 0,2 5-2 0,0-5 2 16,-11 6-2-16,2-3 1 0,-2 8-1 0,1 0 1 16,1-5 0-16,-2 5 0 0,-9 6 1 15,11-8 2-15,-11 8 5 0,1-1 2 0,-1 6 2 16,9-7 2-16,-7 7 1 0,-2-2 1 0,0 2 0 15,1 0 0-15,-1-1-4 0,0 1-3 0,10-2-1 16,0 4-1-16,10-3-2 0,-10-5-2 0,19 4-1 16,-9-3-1-16,9-1-2 0,0 1-1 0,9-7 0 15,-9 1-2-15,19 0-1 0,-10-1 1 0,10-6-1 16,0 3 1-16,1-7 1 0,-2 0-1 0,11-7-1 16,-10 3 1-16,10-6 2 0,0-1-2 0,-11 0-3 15,11-6-2-15,0 2 0 0,-1-2-1 0,-10-5-4 16,2 2-1-16,0 4-1 0,-2-5-1 0,2 4 0 15,-2 1-1-15,-8 7 2 0,-1-8 1 16,1 10 3-16,-10-3 2 0,0 5 1 0,10-1 3 16,-10 6 2-16,-10 0 3 0,10 0 0 0,0 0 0 15,-10 0 0-15,1 6 2 0,9-1 1 0,-10 1-1 16,1 5 1-16,9-1 0 0,0-3-1 0,-9 2 2 16,9 7 0-16,0-5 0 0,0 6 2 0,0-7 0 15,9 6 0-15,-9 1 2 0,9-6 2 0,1 3 2 16,-10-3 1-16,19 0 1 0,-9-1 3 15,8 1-1-15,2 2 4 0,-2-9 2 0,11 7 3 16,-10-11 4-16,10 5 6 0,0-10 2 0,-11 5-2 16,11-6 1-16,0 1-2 0,-10-6-3 0,-1 5-8 15,2-5-13-15,0 7-23 0,-2-7-30 0,2 5-57 16,-11-5-70-16,-9 0-117 0,0 8-84 0,-9-8-47 16,-1 0-18-16,-9 5 0 0</inkml:trace>
    <inkml:trace contextRef="#ctx0" brushRef="#br1" timeOffset="-8357.1978">440-5189 51 0,'0'0'113'0,"0"0"-46"15,0-5-29-15,0 5-18 0,0 0-9 0,0-5-4 16,0 5-4-16,0 0 1 0,0 0-1 0,9-6 2 15,-9 1 6-15,0 5 6 0,0 0 7 16,0 0 8-16,0-6 8 0,0 6 5 0,0-5 6 16,-9-1 2-16,9 2-1 0,0-3-2 0,0 3-5 15,0-2-8-15,0 1-5 0,0-1-6 0,0-5-4 16,0 6-3-16,0-1-4 0,9 3-5 0,-9-8-1 16,0 5-2-16,0 1-1 0,0-1-2 0,0 6-2 15,11-5-2-15,-11 5 0 0,0-6 1 0,0 6-1 16,0-5 1-16,0 5 6 0,0 0 9 0,9 0 8 15,-9-5 11-15,0 5 9 0,0 0 12 0,0 0 11 16,0-5 6-16,0 5 2 0,0 0 0 16,0 0-3-16,0 0-5 0,0-7-8 0,9 7-6 15,-9 0-7-15,0 0-6 0,0 0-9 0,0 0-6 16,0 0-6-16,0 0-4 0,0 0-4 0,0 0-2 16,0 0 0-16,0-4 1 0,0 4 4 0,0 0 5 15,0 0 2-15,0 0 4 0,0-6 3 0,0 6 2 16,0-7-1-16,0 7-1 0,10-4-2 0,-10 4-3 15,0-5-5-15,0 5-2 0,0-5-3 0,0-1-4 16,0 6-2-16,0-5-2 0,0 5-3 0,0 0 0 16,0 0-1-16,0-4 0 0,0 4 0 0,0 0-1 15,0 0 2-15,0 0-2 0,0 0 1 0,0 0 0 16,0 0 0-16,10 0 0 0,-10 0-1 0,0 0 0 16,0 0 0-16,0 0 1 0,0 0 0 0,0 0-1 15,0 0 1-15,0 0-1 0,0 0 1 16,0 0-1-16,0 0 0 0,0 0 0 0,0 0 0 15,0 0-1-15,0 0 1 0,0 0-1 0,0 0-1 16,0 0 2-16,0 0-1 0,0 0 1 0,0 0-1 16,0 0 0-16,0 4 0 0,0-4 1 15,0 0 0-15,0 0 0 0,0 5 0 0,0-5 0 16,0 0 0-16,0 6 0 0,0-1 0 0,0 0 0 16,9-1 0-16,-9 3 0 0,0 3 0 0,0 2 0 15,0 4 0-15,10-5 0 0,-10 4 0 0,0 6 0 16,0-4 0-16,9 5 2 0,-9-1 0 0,0 4 0 15,0 3-1-15,9 5 1 0,-9-2 1 0,0 1 0 16,0 7 2-16,0-1 0 0,-9-1 3 0,9 0 3 16,0 0 4-16,0 5 3 0,0 2 1 0,-9-7 2 15,9 5 2-15,0 3 6 0,0-8 7 0,-10 1 4 16,10-1 7-16,0 5 4 0,-9-10 4 16,9 7-1-16,0-7 5 0,0 0 0 0,-10-6-6 15,10 1 2-15,0 5-10 0,0-10 1 0,0-2 3 16,0 3 2-16,-10-1-3 0,10-7-3 0,0-4 4 15,0 5-1-15,0-5 6 0,0 0-4 0,0 0-3 16,0-7-4-16,-9 7 1 0,9 0 8 0,0 0-6 16,0-2-3-16,0 2-2 0,-9 0-1 0,9 0-5 15,0 0 0-15,0-1 0 0,0-3 2 0,-11 3 10 16,11 1 2-16,0-6-2 0,0 0 1 0,0 6 1 16,-9-5 0-16,9-1-4 0,0 1-17 0,0-6-10 15,0 4-4-15,0-4-2 0,0 0-2 0,0 0-2 16,0 0 0-16,0 0-1 0,0 0 3 15,0 0 1-15,0 0 0 0,0 0 1 0,0 0 1 16,0 0 1-16,0 0 1 0,0 0 0 0,0 0 1 16,0 0-1-16,0-4-2 0,0 4-1 0,0-6-4 15,0 6-3-15,0-5-8 0,9-1-28 0,-9-5-42 16,0 6-58-16,0 0-58 0,11-6-51 0,-11 1-51 16,0-7-71-16,0 6-69 0,9 0-88 0,-9 0-36 15,0 7 11-15,-9-6 35 0,-2 4 38 0</inkml:trace>
    <inkml:trace contextRef="#ctx0" brushRef="#br1" timeOffset="-6565.6512">535-1957 33 0,'0'-17'72'15,"9"6"-16"-15,-9 1-4 0,0-1 2 0,0 6 7 16,0-1 4-16,0-5 5 0,0 8 3 0,0 3-1 16,0-8-2-16,0 5-4 0,0-3-3 0,0 6-4 15,-9-5-7-15,9-1-5 0,0 1-4 0,0-1 0 16,0-5 1-16,0 7-1 0,0-2-3 0,0 1-2 15,0-7-1-15,0 7 5 0,0 0 2 16,0 0 0-16,0-6-3 0,0 7-2 0,0-3 1 16,0 1 3-16,0 2 0 0,0-3-1 0,0 7-4 15,0-3-1-15,0 3-2 0,0 0 0 0,0-6-3 16,0 6-3-16,0 0-3 0,0 0 0 0,0 0-3 16,0 0-1-16,0 0-1 0,0-6-2 0,0 6-1 15,0 0-3-15,0 0-5 0,0 0-3 0,0 0-1 16,0 6-5-16,0-6 0 0,0 0-1 0,0 6 0 15,0-3 0-15,0 8 2 0,0 6 1 0,0 4 4 16,-9 1 5-16,9 5 4 0,-9 6 6 0,9 3 7 16,0-4 4-16,-10 12 8 0,10-7 13 15,-9 5 13-15,-1 7 12 0,10-6 13 0,-10 6 11 16,10-2 24-16,-9 2 24 0,0-2 17 0,9 2 3 16,-11-6 3-16,11 0-1 0,-9-6-10 0,0-5-12 15,9 0-25-15,-9 0-27 0,9-5-23 0,-11-4-16 16,11 2-16-16,0-8-13 0,-9-2-4 0,9 2-6 15,-9-6 0-15,9-1-5 0,0 1-2 0,0-7-1 16,0 3-1-16,-10-1-1 0,10-2-3 0,0-4 0 16,0 0-2-16,0 7 1 0,0-7 0 0,0 0-1 15,0 3-1-15,0-3 1 0,0 0-3 0,0 0 0 16,0 0-2-16,0 0-4 0,0 0-5 0,0 0-7 16,0 0-13-16,0 0-28 0,10 0-40 0,-10 0-49 15,0 0-45-15,0-3-39 0,0 3-29 16,0-7-23-16,0-3-20 0,9 3-13 0,-9-2 2 15,9-2 11-15,-9 6 3 0,0-6-10 0,11 0-48 16,-11 0-18-16,0 6 7 0</inkml:trace>
    <inkml:trace contextRef="#ctx0" brushRef="#br1" timeOffset="-5886.9302">21-1227 263 0,'0'-8'263'0,"0"5"-54"16,0-3-44-16,0 0-29 0,0 1-19 0,0-1-10 16,0 0-9-16,0 6-6 0,0-5-9 0,9 5-13 15,-9 0-14-15,0 0-8 0,0 0-6 0,11 5-4 16,-11-5 0-16,9 12 2 0,-9-7 5 15,9 7 10-15,0 2 14 0,2 3 11 0,-2-1 15 16,10 5 14-16,-10 6 17 0,0-5 13 0,2 9 11 16,7-3 4-16,-9-2-3 0,2 2-1 0,7-1-13 15,-7-6-19-15,7 1-19 0,-8-2-11 0,-1 2-15 16,10-7-9-16,-9 2-6 0,-1-6-8 0,0 0 2 16,-9-6 4-16,11 1 7 0,-11-3 3 0,0 4 1 15,9-7 0-15,-9 4-1 0,0-4-3 0,0 0-4 16,0 0-6-16,9 0-10 0,-9 0-6 0,0 0-5 15,0-4-6-15,11-3-4 0,-11 7-5 16,0-9-5-16,9 4-4 0,0-6-2 0,0 0-4 16,10-6 1-16,1-4-3 0,9-1 0 0,-2-5-1 15,2 7 0-15,0-14-1 0,8 9 1 0,3-3-1 16,-12 2-1-16,10-1 2 0,0 1-1 0,-9 5 1 16,0-2-2-16,-1 2 2 0,1 5 1 0,0-4-1 15,-11 8 1-15,2-5-1 0,-2 6 0 0,-8 8 0 16,-1-4 3-16,1 3-1 0,0-2-1 0,-1 1 1 15,-9 5 1-15,0-6-1 0,0 6 1 0,0 0-1 16,-9 6-1-16,9-6-4 0,-10 5-5 0,0 1-15 16,-9-2-42-16,10 3-79 0,0-4-79 0,-11 8-74 15,11-5-89-15,0 5-101 0,-2 1-110 0,-7 2-57 16,7-3 3-16,2-5 60 0,0-6 67 0</inkml:trace>
    <inkml:trace contextRef="#ctx0" brushRef="#br2" timeOffset="-14087.6513">679 20 84 0,'0'0'147'0,"-11"0"-17"15,11 0-15-15,0 0-15 0,0 0-11 0,0 0-14 16,-9 0-10-16,9 0-7 0,0 0-4 0,0 0-2 15,0 0 0-15,0 0 2 0,0 0 4 0,0 0 4 16,0 0 5-16,0 0 4 0,0 0 3 16,0 0 3-16,0 0-3 0,0 0-1 0,0-6-5 15,0 6-5-15,0 0-5 0,0 0-8 0,0-5-7 16,0 5-6-16,0 0-6 0,0 0-4 0,0-5-7 16,0 5-4-16,0 0-5 0,0 0-2 0,0 0-2 15,0 0-2-15,0 0-2 0,0 0 1 0,-9 0 0 16,9 0 1-16,0 0-1 0,0-4 1 0,-10 4 1 15,10 0 0-15,0 0-1 0,-9 0-1 0,0 0 1 16,-1 0-1-16,-9 4 0 0,10 1-3 0,-20 0 0 16,9 6 0-16,-8 6 0 0,-1 4 0 0,-9 1 1 15,9 0 2-15,-9 3 1 0,10 3 1 0,-10-2 0 16,9 7 1-16,-9-1 0 0,10 1 0 0,-10-2 0 16,9 1 1-16,0 0 1 0,1 0 3 15,-1-4 2-15,11-3 0 0,7-3 0 0,-7-1-1 16,7 3 0-16,11-9-2 0,0 6-1 0,0-4-2 15,11-2 7-15,-2 2 9 0,11-6 6 0,-2 3 6 16,2-3 12-16,8 0 8 0,10-5 14 0,0-1 12 16,0-5 5-16,10-5 0 0,-1-1 1 0,10-5 2 15,-8 0-2-15,7-3-2 0,1-8-7 0,-8 1-6 16,7-7 3-16,1-4 7 0,-8 0 3 0,-3 1-4 16,3-8-5-16,-11 0-5 0,0 3-6 0,-10-2-7 15,1 5-14-15,-9 2-13 0,-11 5-1 0,0-2 3 16,1 7 4-16,-10 1 6 0,-10-3 7 0,-8 6 2 15,-2 6 2-15,-9-3-3 0,1 8-4 16,-10 1-9-16,-9-1-10 0,-2 6-6 0,-8 11-4 16,-1-5-5-16,2 5 1 0,-1 0 3 0,0 3-1 15,8 3 3-15,2-5 3 0,-1 2 1 0,10-1-3 16,9-4-3-16,1 2-4 0,9 0-4 0,10 0-5 16,-1 0-4-16,1-1-8 0,0 1-26 0,18 5-79 15,0-7-99-15,1 2-105 0,8 6-122 0,11-6-144 16,9-6-88-16,-9-10-41 0,19-12-1 0,-10-8 65 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2:16.9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C70DA6-A655-4C66-958D-1A7DB30A899B}" emma:medium="tactile" emma:mode="ink">
          <msink:context xmlns:msink="http://schemas.microsoft.com/ink/2010/main" type="inkDrawing" rotatedBoundingBox="8716,7854 13051,7553 13123,8585 8788,8886" shapeName="Other"/>
        </emma:interpretation>
      </emma:emma>
    </inkml:annotationXML>
    <inkml:trace contextRef="#ctx0" brushRef="#br0">-1180-6116 40 0,'-9'0'81'0,"9"-5"-13"15,0 5-15-15,0 0-12 0,0 0-6 0,0 0-3 16,0 0-4-16,0 0-4 0,0 0-1 0,0-6 0 15,0 6 3-15,-11 0 4 0,11 0 0 0,0-5 3 16,0 5 5-16,0 0 4 0,0 0 4 0,0 0 6 16,0 0 3-16,0 0 3 0,0 0 2 0,0 0 2 15,0 0 0-15,0 0 0 0,0 0 1 0,0-5-2 16,0 5-2-16,0 0-5 0,0 0-3 16,0-6-8-16,0 6-5 0,0 0-8 0,0 0-8 15,0 0-6-15,0 0-5 0,0 0-4 0,0 0-3 16,0 0 1-16,0 0 0 0,0 0 0 0,0 0 1 15,0 0 1-15,0 0 2 0,0 0 1 0,0 0 4 16,0 0-1-16,0 0 2 0,0 0 1 0,0 0 2 16,0 0 1-16,11 0-1 0,-11 0 0 0,0 0-2 15,0 0-1-15,0 0-2 0,0 0-3 16,0 0-3-16,0 0-2 0,0 0 0 0,0 6-3 16,0-6 1-16,0 0-2 0,0 0 0 0,9 5 0 15,-9-5 2-15,0 0-2 0,9 5 1 0,-9-5-1 16,11 6 2-16,-2-1 1 0,0-1-1 0,10 9 1 15,-9-4-2-15,9 2 3 0,-1 1-2 0,11 4 0 16,-9-7-1-16,18 8 0 0,-10-1 0 0,1 1 0 16,9 4 1-16,0-5-1 0,-10 4 2 0,10-3 1 15,0 4 2-15,-9-3 0 0,0 2 1 0,-1-4 1 16,1 1 1-16,0-6-1 0,-10-2 0 0,-10 3 1 16,11-1 0-16,-11-6 2 0,-9 1 4 15,9-1 3-15,-9-5 5 0,9 0 4 0,-9 5 3 0,0-5 0 16,0 0 1-16,0 0-3 0,0 0-2 15,0 0-5-15,0 0-4 0,0 0-5 0,0 0-3 16,-9 0-2-16,9 0-2 0,-9 4-2 0,0-4-1 16,-1 6-1-16,0 1 0 0,-9 2-1 0,1 2 0 15,-11 5 0-15,0 5 0 0,0 1-1 0,1 6 0 16,-10-2 0-16,9 5 0 0,-9 2 0 0,10-6 7 16,-10 5 4-16,9-4 7 0,0-3 9 0,1-4 10 15,8 3 10-15,-9-4 7 0,20-11 6 0,-9 8 1 16,7-5-4-16,-7-2-6 0,18-4-9 0,-10-1-10 15,10 1-12-15,-9-6-21 0,9 5-29 16,0-5-29-16,0 0-39 0,9 0-71 0,-9 0-89 16,0-5-115-16,0-1-67 0,10-5-28 0,-1-4-1 15</inkml:trace>
    <inkml:trace contextRef="#ctx0" brushRef="#br0" timeOffset="710.409">-637-5832 97 0,'-9'0'294'0,"9"0"-33"16,0 0-47-16,0 0-44 0,0 0-24 0,0 0-19 16,0 0-12-16,0 0-11 0,0 0-11 0,0 0-13 15,0 0-14-15,0-5-10 0,0 5-10 0,0 0-8 16,0 0-4-16,0-6-1 0,0 6-2 0,0 0-1 15,0 0-4-15,0 0-1 0,0 0-4 16,0 0-1-16,0 0-4 0,0 0-2 0,0 0-2 0,0 0-3 16,0 0-1-16,0 0-1 0,0 0-1 15,-9 0-1-15,9 0-2 0,0 0 2 0,0 0 1 16,0 0-2-16,0 0 1 0,0 0 1 0,0 0-1 16,0 0 0-16,0 0 0 0,0 0 1 0,0 0 0 15,-11 0 0-15,11 0 0 0,0 0 0 0,0 0 1 16,0 0 3-16,-9 0 0 0,9 6 0 15,0-6 0-15,-9 0 2 0,9 0 0 0,-10 0-1 16,0 0-1-16,1 0-2 0,-1 5-1 0,1-5-3 16,-11 6 0-16,2-6-1 0,-2 5-1 0,-9 1-1 15,1-2 1-15,-10 1-2 0,0 7 0 0,-9-7 0 16,-1 6 0-16,-10 0 0 0,11-2-1 0,-10-3-2 16,-10 5 0-16,1 0-1 0,-1-1 0 0,-1-4 1 15,2 5 2-15,-10-6 1 0,9 1 0 0,1-2 2 16,-1 2 1-16,10-1 0 0,-1 1 1 0,11-1 0 15,-1 1-2-15,10-1-1 0,0 1 5 0,10-6 0 16,8 3 1-16,0-3 0 0,11 8 0 0,0-8-2 16,0 0-1-16,9 0-1 0,0 0-2 0,0 3-2 15,0-3 1-15,9 0 0 0,-9 0 2 0,18 6 0 16,-7-6 2-16,-2 6 1 0,11-6 0 16,-11 5 0-16,0-5-3 0,1 0 0 0,0 6-4 15,-10-6-9-15,9 0-15 0,-9 6-23 0,10-1-52 16,-1-5-76-16,-9 6-121 0,-9-6-83 0,-1 3-45 15,1-3-17-15,-1 0-1 0</inkml:trace>
    <inkml:trace contextRef="#ctx0" brushRef="#br0" timeOffset="3443.2762">-4821-5977 55 0,'0'0'156'0,"0"0"-32"16,0 0-25-16,0 0-16 0,0 0-11 0,0 0-7 15,0 0-8-15,9 0-6 0,-9 0-6 0,0 0 0 16,0 0-2-16,0 0 0 0,0 0 3 0,0 0 1 16,0 0 3-16,0 0 2 0,0 0 0 15,0 0 1-15,0 0-1 0,0 0 2 0,0 0 1 16,0 0 2-16,0 0 1 0,0 0 2 0,0 0-2 16,0 0 0-16,0-5-3 0,0 5-4 0,0 0-7 15,0 0-6-15,0 0-5 0,0 0-7 0,0 0-3 16,0 0-6-16,0 0-3 0,0 0-3 0,0 0-2 15,0 0-3-15,0 0-1 0,0 0-4 0,0 0 0 16,0 0-1-16,0 0 0 0,0 0 0 0,0 0 0 16,0 0 1-16,0 0-1 0,0 0 1 0,0 0-1 15,0 0 0-15,0 0-2 0,0 5 1 0,9-5-1 16,-9 6 1-16,0-1 1 0,0 6 1 0,0 0 1 16,0 11 5-16,0-2 7 0,0 3 0 15,0 8 2-15,0 2 2 0,0 4 0 0,0 0 0 16,0 1 2-16,0-1-2 0,11 0 4 0,-11 0 4 15,0 2 2-15,9-1 4 0,-9-1 12 0,0-6 13 16,9 1 4-16,-9-4 2 0,0-7-2 0,0 0 0 16,10-4 4-16,-10-6 7 0,0 0 1 0,0 0 6 15,0-7 8-15,0 3 7 0,0-4 5 0,0-3 0 16,0 6-6-16,0-6-10 0,0 0-29 16,-10 0-61-16,10 0-71 0,0-6-61 0,0 3-84 15,0-4-91-15,0-3-127 0,-9 5-84 0,0-6-35 16,9 0 20-16,-11 1 40 0</inkml:trace>
    <inkml:trace contextRef="#ctx0" brushRef="#br0" timeOffset="3806.0662">-4870-5494 153 0,'0'0'189'0,"0"0"-25"0,11 0-24 16,-11 0-20-16,9 0-15 0,-9 0-10 0,9-6-1 15,11 6 6-15,-2-5 0 0,2 0-4 16,8 0-2-16,1-1-2 0,9 1-5 0,0-7-8 16,0 2-15-16,1-1-18 0,8 2-14 0,-9 2-9 15,-10 1-9-15,1 2-6 0,0-3-6 0,-9 4-6 16,8-3-13-16,-19 6-20 0,0 0-29 0,1-5-34 16,-10 5-38-16,0 5-39 0,-10-5-58 15,1 6-68-15,-10-3-30 0,-10-3-2 0</inkml:trace>
    <inkml:trace contextRef="#ctx0" brushRef="#br0" timeOffset="4187.2382">-4478-5800 102 0,'-10'0'150'0,"10"-6"-27"0,0 6-18 16,0-5-11-16,0 5-8 0,0 0-4 0,0-4-7 16,0 4-7-16,0 0-8 0,0-6-7 0,0 6-8 15,0 0-3-15,0 0-4 0,0 0 1 0,0 0-1 16,0 0 2-16,0 0 1 0,0 0 1 0,0 0-1 16,0 0-3-16,0 0-3 0,-9 6-4 15,9-2-5-15,0 1-1 0,0 7 1 0,-9 4 3 16,9 0 2-16,-11 5 2 0,11 6 5 0,0 5 5 15,-9-5 5-15,9 10 2 0,-9-4-1 0,9 4-4 16,0 1 1-16,0 0-1 0,0-7-5 0,0 6-6 16,0-4-3-16,0 0-5 0,0-1-6 0,9-7-3 15,-9-3-5-15,0-1-3 0,0 1-3 0,0-5-1 16,0-7-2-16,9 1-3 0,-9-1-7 0,0-3-9 16,0-7-18-16,0 4-39 0,0-8-60 0,0 4-80 15,0-13-101-15,-9 2-60 0,9-9-27 0,0-2-8 16</inkml:trace>
    <inkml:trace contextRef="#ctx0" brushRef="#br0" timeOffset="4569.9843">-4249-5736 142 0,'0'0'259'0,"-9"0"-37"0,9 0-43 15,0 0-34-15,0 0-24 0,0 0-19 16,9 0-13-16,-9 0-13 0,9 0-10 0,-9 0-6 16,10 0-8-16,-1 0-5 0,10 0-7 0,0 0-1 15,1-5 1-15,9 5-1 0,-2-4 0 0,2-3-7 16,-10 1-7-16,10 2-6 0,0-1-5 0,0 0-7 16,-11-1-12-16,1 6-19 0,-1-5-29 0,2 5-35 15,-11 0-39-15,2 0-42 0,-11 0-68 0,0 5-69 16,-11-5-33-16,2 6-5 0</inkml:trace>
    <inkml:trace contextRef="#ctx0" brushRef="#br0" timeOffset="4958.0156">-4221-5671 13 0,'0'0'151'0,"0"0"-28"0,0 0-24 16,0 5-12-16,0-5-9 0,0 0-6 0,0 0-3 15,0 0-8-15,0 0-4 0,0 0-5 0,0 6-3 16,0-6-2-16,0 0-1 0,-9 0 4 0,18 5 1 16,-9-5 2-16,0 0 4 0,0 6 0 15,-9-3-2-15,9-3-4 0,0 8-5 0,-10-5-6 16,10 3-4-16,0 5-3 0,0-5-1 0,0 5-6 15,0-2-1-15,0 8-1 0,0-1 2 0,0 0 3 16,0 1 2-16,0-1-1 0,10 0-2 0,-10 6 1 16,0-2 2-16,9-4 0 0,1 5-2 0,-1 7-2 15,-9-7-3-15,10 0-3 0,-1 1-3 0,0-5-5 16,2 5-4-16,-2-8-3 0,0 3-3 0,2-6-1 16,-2 0-2-16,0-1-1 0,-9-5-3 0,9 1-9 15,-9-1-15-15,10-5-27 0,-10-5-38 0,10-1-39 16,-10-5-39-16,0 0-50 0,9-4-73 0,-9-7-46 15,0 2-14-15</inkml:trace>
    <inkml:trace contextRef="#ctx0" brushRef="#br0" timeOffset="5726.1241">-3877-5526 205 0,'0'0'259'0,"-11"0"-60"0,11 0-59 16,0 5-43-16,0-5-29 0,0 0-17 0,0 6-11 15,0-6-7-15,11 5-8 0,-11-5-8 0,0 5-10 16,9 0-1-16,-9 1-1 0,0-6-2 0,9 5 1 16,-9 1 1-16,0-6 2 0,0 0 6 15,11 5 7-15,-11 1 5 0,0-6 2 0,0 4 5 16,9-4 2-16,-9 0 2 0,9 7 3 0,0-4-2 15,-9 3-1-15,10-1 1 0,-1 1 5 0,-9-1 2 16,10 1-1-16,0 5-3 0,-1-7-2 0,0 7-2 16,2-5-4-16,-11 5-5 0,9 0-7 0,0-1-5 15,-9-6-3-15,9 9 0 0,-9-2-2 0,11-6 0 16,-11 0-1-16,9 0 0 0,-9 1 1 0,0-1 2 16,9-5 2-16,-9 0 3 0,0 6 3 0,0-6 2 15,0 0 3-15,0 0 3 0,10-6 0 0,-10 6-2 16,0-5-2-16,0-6-4 0,0 1-4 0,0-7-5 15,0-4-6-15,9-7-8 0,-9-4-5 16,20 0-4-16,-20-5-3 0,18 4-1 0,-9-4-3 16,2 6 2-16,-2 2 3 0,11 4 1 0,-11 3 4 15,10 1 4-15,-9 4 2 0,-1 7 0 0,1-1 5 16,-1 7-2-16,0-3 0 0,0 7 2 0,2-6-2 16,-2 6 0-16,0 6 0 0,2-6 0 0,-2 7 0 15,0-3 0-15,2 1 0 0,-2 6 0 0,0 0 2 16,0 5 0-16,1-6-1 0,-1 7 1 0,0-1 0 15,2 1 2-15,-2 3 1 0,0 3 2 0,2-3 3 16,-2 2 1-16,0-1 3 0,0 1 3 0,2 5 4 16,-2-5 0-16,0-2 6 0,1 6 7 15,-1-2 7-15,-9-9 6 0,10 6 6 0,0-4 6 16,-10-2 6-16,9 2 2 0,-9-6-1 0,0 0-8 16,0-8-8-16,0 8-6 0,0-5-7 0,0-1-12 15,0 1-11-15,0-1-18 0,0 1-24 0,0-6-25 16,0 4-24-16,-9-4-34 0,-1 0-41 0,0 7-50 15,-9-7-48-15,10 0-47 0,-11-7-63 0,2 7-37 16,-2-10-10-16,2 5 14 0</inkml:trace>
    <inkml:trace contextRef="#ctx0" brushRef="#br0" timeOffset="5109.6038">-4221-5436 204 0,'0'0'305'15,"0"0"-45"-15,0 0-68 0,0 0-60 0,0 0-45 16,10-5-35-16,-1 5-21 0,10 0-21 0,1-6-25 15,9 1-28-15,-2-1-32 0,2 3-40 0,10-4-60 16,-12-3-67-16,13 5-40 0,-12-6-13 0</inkml:trace>
    <inkml:trace contextRef="#ctx0" brushRef="#br0" timeOffset="5930.9045">-3591-5349 309 0,'-11'-6'332'15,"11"6"-37"-15,-9 0-54 0,9 0-42 16,0-7-32-16,0 7-29 0,0 0-25 0,0 0-23 15,9-4-22-15,-9 4-23 0,0 0-16 0,0 0-11 16,11-5-11-16,-11 5-1 0,9 0-3 0,0-5-1 16,11 5-1-16,-1-6 0 0,-1 1 0 0,2 1-1 15,9-3-1-15,-11 1-8 0,2 2-13 0,8-3-16 16,-10 3-22-16,11-1-26 0,-9-1-27 0,-2 6-28 16,2-6-29-16,-1 1-30 0,-10-1-45 0,11 1-52 15,-11-1-20-15,0 3 5 0</inkml:trace>
    <inkml:trace contextRef="#ctx0" brushRef="#br0" timeOffset="6457.6217">-3086-5635 163 0,'0'0'181'0,"0"0"-20"0,0 0-17 0,0 0-15 16,0 0-11-16,0 0-14 0,0 0-13 0,0 0-13 16,0 0-13-16,0 0-17 0,0 0-13 15,0 0-8-15,0 0-7 0,0 0-1 0,0 0 1 16,0 0 3-16,0 0 7 0,0 0 9 0,0 0 7 16,0 0 7-16,0 0 5 0,0 0 2 0,0 0-1 15,0 0-5-15,0-3-7 0,0 3-7 0,0 0-7 16,0 0-10-16,0 0-6 0,0 0-4 0,0 0-3 15,0 0-3-15,0 0-1 0,0 0-1 0,0 0 1 16,0 0 2-16,0 0 1 0,0 0 0 0,0-8 2 16,0 8 1-16,0 0 1 0,0 0 2 0,0 0-3 15,0 0 2-15,0 0 0 0,9 0 0 16,-9 0 0-16,0 0 0 0,0 0-1 0,0 0-2 0,0 0 3 16,0 0-3-16,0 0-2 0,0 0 1 15,0 0-1-15,0 0 1 0,0 0 0 0,0 0-2 16,0 0 0-16,9 0 2 0,-9 0 0 0,0 0-3 15,0 8 0-15,0-8 0 0,11 3-1 0,-11 3 0 16,9 5 1-16,-9-5 2 0,9 11 3 0,-9-7 8 16,9 7 4-16,2-2 4 0,-11 6 3 0,9-4 1 15,-9-2 1-15,9 2 3 0,-9 5-3 0,10-8-9 16,-10 3-3-16,0-2-1 0,0 2-4 0,9-1 0 16,-9-5-9-16,0-6-17 0,0 6-20 0,0-5-17 15,0 5-24-15,0-11-37 0,0 5-56 0,0-5-76 16,-9-5-101-16,-1-2-65 0,1-10-21 15,0 8-7-15,9-11 11 0</inkml:trace>
    <inkml:trace contextRef="#ctx0" brushRef="#br0" timeOffset="6917.8242">-3106-5772 148 0,'0'0'244'0,"0"-6"-35"15,-9 6-32-15,9-5-19 0,0 5-12 16,0 0-7-16,0 0-5 0,0-6-9 0,0 6-9 15,0 0-11-15,0 0-14 0,0-5-16 0,0 5-16 16,0 0-12-16,0 0-13 0,9 0-9 0,-9 0-7 16,0 0-8-16,9 0-4 0,2 0-2 0,-2 5-2 15,11 1-1-15,-2-1 0 0,2 1-1 16,8-1 0-16,1 4 1 0,-2 8 0 0,2-6 1 16,0 5-1-16,-1 6-1 0,1-1 1 0,0 4 2 15,-9 3 0-15,-2-2-1 0,-8 7 0 0,-1 0-1 16,0 4 1-16,-18-6 2 0,9 8-1 0,-19-7 0 15,10 6 2-15,-20-6 4 0,9 1 4 0,-8-8 6 16,9 3 5-16,-18-2 7 0,8 1 4 0,0-6 1 16,0-4 1-16,1 5-2 0,-1-11-2 0,0 3-7 15,0-3-10-15,11 0-15 0,8-5-17 0,-9-2-31 16,10-4-59-16,-1 0-79 0,10-4-124 0,0-7-77 16,0-6-41-16,10 3-14 0,9-8 1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1:51.15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883285-FE73-423A-BBD4-827570551A38}" emma:medium="tactile" emma:mode="ink">
          <msink:context xmlns:msink="http://schemas.microsoft.com/ink/2010/main" type="writingRegion" rotatedBoundingBox="15993,7482 15604,11465 13322,11242 13711,7259"/>
        </emma:interpretation>
      </emma:emma>
    </inkml:annotationXML>
    <inkml:traceGroup>
      <inkml:annotationXML>
        <emma:emma xmlns:emma="http://www.w3.org/2003/04/emma" version="1.0">
          <emma:interpretation id="{D5B702FF-8738-4BC4-9E49-B2D3CAC5058B}" emma:medium="tactile" emma:mode="ink">
            <msink:context xmlns:msink="http://schemas.microsoft.com/ink/2010/main" type="paragraph" rotatedBoundingBox="15993,7482 15604,11465 14933,11399 15322,74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3E0D41-5B5C-4484-B276-206162EF7D6A}" emma:medium="tactile" emma:mode="ink">
              <msink:context xmlns:msink="http://schemas.microsoft.com/ink/2010/main" type="inkBullet" rotatedBoundingBox="15993,7482 15946,7970 15274,7905 15322,7416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2031-6329 8 0,'0'0'255'16,"0"-4"-44"-16,0 4-55 0,0 0-37 0,0-8-23 16,0 8-16-16,0-4-8 0,0-2-5 0,0 6-2 15,0-5-5-15,11-1-9 0,-11 6-10 0,0 0-8 16,9-6-4-16,-9 0-3 0,0 6-2 0,0 0-3 15,0 0-5-15,0-5-2 0,0 5-2 0,0 0-2 16,0 0-1-16,0 0 0 0,0 0 4 0,0 0 0 16,0 0 3-16,0 0 1 0,0 0 2 15,0 0 5-15,0 0 3 0,0 0 5 0,0 0 4 16,0 0 5-16,-9 0 4 0,9 0 1 0,0 0 2 16,0 0-2-16,0 0 0 0,-11 0-4 0,11 0-6 15,-9 0-6-15,0 0-5 0,0 0-5 0,-1 5-5 16,-9-5-2-16,0 6-5 0,-1 0-4 0,2 5-2 15,-2-1 0-15,-8 8 0 0,9-6-1 0,-9 4-1 16,8 1 0-16,2 5-1 0,-2-5 1 0,0 6 0 16,2-2-2-16,-1 2 1 0,10 0 0 0,0-1 1 15,-2 0 0-15,11-1 0 0,-9-4 1 16,18 7-1-16,-9-3 1 0,11-5 4 0,-2 7 0 16,10-6 1-16,-1 6 4 0,2-6 2 0,9-2 2 15,9-3 4-15,-10-2 5 0,10-4 8 0,0-6 12 16,0 5 19-16,1-10 15 0,-1-1 15 0,0 1 11 15,0 0 5-15,-1 0 10 0,-8-8 7 16,0 9 1-16,0-8-2 0,-10 7-5 0,-1 0-7 0,2-1-7 16,-11 6-2-16,2-6-11 0,-2 0-12 15,0 6-16-15,-9 0-14 0,0 0-14 0,0 0-9 16,0 0-7-16,0 0-11 0,0 6-14 0,-9-6-31 16,9 6-51-16,-9 0-62 0,-2-1-52 0,11 7-72 15,0-3-84-15,-9 4-126 0,9-3-81 0,-9 1-23 16,9-6 22-16,0-5 41 0</inkml:trace>
      </inkml:traceGroup>
      <inkml:traceGroup>
        <inkml:annotationXML>
          <emma:emma xmlns:emma="http://www.w3.org/2003/04/emma" version="1.0">
            <emma:interpretation id="{E18C8513-9C75-4866-93CC-E166141BA4F6}" emma:medium="tactile" emma:mode="ink">
              <msink:context xmlns:msink="http://schemas.microsoft.com/ink/2010/main" type="line" rotatedBoundingBox="15609,10182 15485,11453 15111,11417 15235,10146"/>
            </emma:interpretation>
          </emma:emma>
        </inkml:annotationXML>
        <inkml:traceGroup>
          <inkml:annotationXML>
            <emma:emma xmlns:emma="http://www.w3.org/2003/04/emma" version="1.0">
              <emma:interpretation id="{8B74962F-F237-4C83-AE2D-983627F8D6EE}" emma:medium="tactile" emma:mode="ink">
                <msink:context xmlns:msink="http://schemas.microsoft.com/ink/2010/main" type="inkWord" rotatedBoundingBox="15609,10182 15485,11453 15111,11417 15235,10146">
                  <msink:destinationLink direction="with" ref="{D7EE4A3F-BDDC-4C6E-99DB-A0543B00DFD1}"/>
                  <msink:destinationLink direction="with" ref="{12DAFCD3-CF55-4DF5-99A8-6B478D55FABD}"/>
                </msink:context>
              </emma:interpretation>
            </emma:emma>
          </inkml:annotationXML>
          <inkml:trace contextRef="#ctx0" brushRef="#br1" timeOffset="-18009.3982">612-2972 174 0,'-10'-6'162'0,"10"6"-33"16,0 0-24-16,-9 0-15 0,9-5-6 0,-9 5-3 16,9-7-3-16,0 7-6 0,0 0-7 0,-11 0-9 15,11-5-11-15,0 5-10 0,-9 0-7 0,9 0-7 16,-9-6-3-16,-2 6 1 0,11 0 5 0,0 0 6 16,-9-5 7-16,0 5 10 0,9 0 6 0,-9 0 6 15,9-7 3-15,-10 7 1 0,10 0-4 0,-9 0-6 16,-1-3-8-16,10 3-10 0,-10 0-7 0,1 0-8 15,0 0-6-15,-2 0-6 0,-7 0-2 0,9 3-1 16,-2-3-1-16,-7 7 0 0,-2-2 1 16,1 6 0-16,1 1 2 0,-2 0 1 0,-9-2-1 0,1 7 3 15,0-5 2-15,0 4 1 0,-1 7 1 0,0-7 2 16,0 7-1-16,1-6-1 0,-1 9-1 16,0-3-4-16,0-1-2 0,11 1-1 0,-11 4-2 15,10-4-1-15,1 6 0 0,-2-3 0 0,11-3 0 16,-2 5 2-16,2-5-1 0,9-1-1 0,0-4 0 15,9 2 1-15,11 4 1 0,0-9 4 0,-2 3 4 16,11-2 6-16,8-5 8 0,12-5 8 0,-2-1 5 16,1-5 4-16,10 0 1 0,-2-11-3 0,1 6-3 15,0-12-4-15,1 5-4 0,-1-10-3 16,-1 7 2-16,-7-9 4 0,8 1 7 0,-10 2 10 16,2-2 11-16,-12-4 10 0,12 4 16 0,-22-5 23 15,2 13 23-15,-10-9 20 0,-9 3 8 0,0 3 1 16,-1-4 2-16,-18 5-2 0,-1-5-10 0,0 5-20 15,-9-4-28-15,-10 4-25 0,2 5-16 0,-2-4-13 16,-10 5-14-16,1 0-10 0,0-1-8 0,0 6-8 16,0 6-4-16,-1-5-1 0,10 5-3 0,-8 0-2 15,8 0-5-15,0 5-8 0,2-5-13 0,-2 6-34 16,9 6-66-16,1-7-75 0,1 5-57 16,-2-3-57-16,11 9-67 0,0-4-67 0,9 5-109 15,0-7-45-15,0 6 19 0,9-9 51 0,0-2 46 16</inkml:trace>
        </inkml:traceGroup>
      </inkml:traceGroup>
    </inkml:traceGroup>
    <inkml:traceGroup>
      <inkml:annotationXML>
        <emma:emma xmlns:emma="http://www.w3.org/2003/04/emma" version="1.0">
          <emma:interpretation id="{B1312F35-A4CE-4C0E-AA16-5EC39F9C19E5}" emma:medium="tactile" emma:mode="ink">
            <msink:context xmlns:msink="http://schemas.microsoft.com/ink/2010/main" type="paragraph" rotatedBoundingBox="14831,7570 14587,11328 13431,11253 13675,7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AA7780-51D1-47F2-A1DE-EF56ED1D6A1A}" emma:medium="tactile" emma:mode="ink">
              <msink:context xmlns:msink="http://schemas.microsoft.com/ink/2010/main" type="inkBullet" rotatedBoundingBox="14831,7570 14796,8107 13640,8032 13675,7495"/>
            </emma:interpretation>
            <emma:one-of disjunction-type="recognition" id="oneOf1">
              <emma:interpretation id="interp1" emma:lang="" emma:confidence="0">
                <emma:literal>↳</emma:literal>
              </emma:interpretation>
            </emma:one-of>
          </emma:emma>
        </inkml:annotationXML>
        <inkml:trace contextRef="#ctx0" brushRef="#br1" timeOffset="-19362.7317">584-6088 128 0,'0'0'152'16,"0"0"-51"-16,0 0-32 0,-11 0-17 0,11 0-8 15,0 0-1-15,0 0 1 0,0 0 1 0,-9 0 0 16,9 0 0-16,0 0-2 0,0 0 0 16,0 0 3-16,0 0 1 0,0 0 3 0,0-6 3 15,-9 6-1-15,9 0 0 0,0 0-4 0,0 0-6 16,0 0-7-16,0 0-7 0,0 0-6 0,0 0-6 15,0 0-4-15,0 0-5 0,0 0-3 0,0 0-1 16,0 0-2-16,0 0-1 0,0 0 0 0,0 0 0 16,0 0 1-16,0 0 5 0,0 0 2 0,0 0 4 15,0 0 1-15,0 0 3 0,0 0 3 0,-11 0 0 16,11-7 1-16,0 7 1 0,0 0-1 0,0 0-1 16,-9-4-3-16,9 4 0 0,-9 0-3 0,9 0-1 15,0-6-2-15,-9 6-4 0,9 0-1 0,0-6-2 16,0 6 0-16,-10 0-2 0,10-5 4 0,0 5 3 15,-9-5 0-15,9 5 2 0,-10-6 0 16,10 6 0-16,-10-6 2 0,1 6 2 0,-11 0-1 16,11 0-1-16,0-6 0 0,-11 6 1 0,2 6 0 15,-2-6 1-15,1 6-1 0,-8 0-2 0,-2-1-1 16,0 6-2-16,0-1 2 0,1 7 1 0,8-5 0 16,-9 6 1-16,2-2 1 0,7-6 1 0,1 7 0 15,1 0 0-15,7 1-1 0,2-8-3 0,0 7-3 16,0-6-3-16,-2 6-2 0,11-7-1 0,0 7 0 15,11-1 0-15,-2 3 1 0,0-4 3 0,0 2 1 16,20 0 1-16,-1-6 5 0,1 5 5 0,9-3 4 16,1-8 5-16,8 1 5 0,2-1 3 15,-3-5 5-15,12-5 3 0,-11-1 2 0,10 1 0 16,-8-8-3-16,7-3-4 0,1 0-4 0,-8-2-3 16,8 4-5-16,-10-17-4 0,10 10-4 0,-10-1-5 15,2-6-3-15,-11 5-2 0,-1 1-1 16,3 5-1-16,-13-4-1 0,-7 4 3 0,-1-1 8 15,-10 1 9-15,0 0 3 0,-9 1 5 0,0 0 2 0,-9 0 2 16,0-2 14-16,-10 2 8 0,-1-2-2 16,-7 3 3-16,-2-2 0 0,0 5 5 0,-9 1 5 15,-1-1 1-15,1 8-7 0,0 4-6 0,1-6-5 16,-12 6-10-16,11 0-4 0,10 0-8 0,-10 6-9 16,9-2-7-16,0 3-26 0,1 4-44 0,9 0-42 15,-9 1-41-15,8 2-41 0,0-2-63 0,11 11-74 16,-9-7-120-16,8 1-62 0,1-5-6 0,9-1 17 15,0-6 24-15</inkml:trace>
      </inkml:traceGroup>
      <inkml:traceGroup>
        <inkml:annotationXML>
          <emma:emma xmlns:emma="http://www.w3.org/2003/04/emma" version="1.0">
            <emma:interpretation id="{04232C0D-70D1-4E86-A689-174051976308}" emma:medium="tactile" emma:mode="ink">
              <msink:context xmlns:msink="http://schemas.microsoft.com/ink/2010/main" type="line" rotatedBoundingBox="14648,9514 14530,11324 13479,11256 13596,9446"/>
            </emma:interpretation>
          </emma:emma>
        </inkml:annotationXML>
        <inkml:traceGroup>
          <inkml:annotationXML>
            <emma:emma xmlns:emma="http://www.w3.org/2003/04/emma" version="1.0">
              <emma:interpretation id="{EAC5FA91-6C9F-405A-8694-E0DAB84FBD82}" emma:medium="tactile" emma:mode="ink">
                <msink:context xmlns:msink="http://schemas.microsoft.com/ink/2010/main" type="inkWord" rotatedBoundingBox="14648,9514 14530,11324 13479,11256 13596,9446"/>
              </emma:interpretation>
            </emma:emma>
          </inkml:annotationXML>
          <inkml:trace contextRef="#ctx0" brushRef="#br2" timeOffset="-10163.8322">41-4261 106 0,'0'-5'216'0,"0"5"-50"15,0-5-28-15,-11 0-18 0,11-2-12 0,0 7-10 16,0-4-3-16,0-2-8 0,0 6-8 0,11 0-11 15,-11-5-17-15,0 5-14 0,0 0-12 0,0 0-7 16,0 0-8-16,0 0-2 0,0 0-1 0,0 0 0 16,0 0 0-16,0 0 2 0,9 0 2 15,-9 0 2-15,0 5 5 0,0-5 2 0,0 6 1 16,0-2 1-16,0 3 3 0,9 3 8 0,-9 1 8 16,0 6 3-16,9-7-1 0,-9 13 0 0,11-5 3 15,-2 4 0-15,0 6-2 0,1 0-6 0,-1-1-6 16,0 1-3-16,2 5 0 0,-2 0 0 15,0 1 4-15,0 1 0 0,2-2 2 0,-2 1 1 16,11-1 1-16,-11-7 0 0,0 9-1 0,1-7-1 16,-1 0-3-16,0-1-2 0,1-4-2 0,0 0-1 15,-1-6-1-15,0-2-2 0,-9-4 2 0,11 1 7 16,-11-7 6-16,0 6 9 0,0-5 10 0,9-6 9 16,-9 6 8-16,0-6 3 0,0 6 0 0,0-6-1 15,0 0-2-15,0 0-4 0,0 0-4 0,0 0-1 16,0 0 0-16,0 0 2 0,0 0 2 0,0 0-3 15,0-6-2-15,0 6-8 0,0-6-5 0,9 6-8 16,-9-6-10-16,11-5-9 0,-2-6-6 0,0 1-7 16,10-2-3-16,0-3-3 0,0-2-2 15,1-6-3-15,7 3-1 0,-7-3-2 0,9 2 1 16,-1-2 0-16,1 3 0 0,0 4 0 0,-1-7-2 16,0 7 2-16,-9 0-1 0,10 4 1 0,-9 2 0 15,-11-2 0-15,11 7 0 0,-11 7 1 0,0-7 5 16,0 5 3-16,1 1 8 0,-10 5 7 0,0-7 7 15,0 2 6-15,0-1 5 0,0 6 2 0,0-4-1 16,0 4-3-16,0 0-7 0,0 0-8 0,0 0-12 16,-10 0-24-16,10 4-51 0,-9-4-74 0,9 6-68 15,-9 6-64-15,0-7-75 0,-11 6-81 0,0 6-122 16,2 5-57-16,-2 1 4 0,1-12 48 0,10-1 52 16</inkml:trace>
          <inkml:trace contextRef="#ctx0" brushRef="#br1" timeOffset="-18009.3982">612-2972 174 0,'-10'-6'162'0,"10"6"-33"16,0 0-24-16,-9 0-15 0,9-5-6 0,-9 5-3 16,9-7-3-16,0 7-6 0,0 0-7 0,-11 0-9 15,11-5-11-15,0 5-10 0,-9 0-7 0,9 0-7 16,-9-6-3-16,-2 6 1 0,11 0 5 0,0 0 6 16,-9-5 7-16,0 5 10 0,9 0 6 0,-9 0 6 15,9-7 3-15,-10 7 1 0,10 0-4 0,-9 0-6 16,-1-3-8-16,10 3-10 0,-10 0-7 0,1 0-8 15,0 0-6-15,-2 0-6 0,-7 0-2 0,9 3-1 16,-2-3-1-16,-7 7 0 0,-2-2 1 16,1 6 0-16,1 1 2 0,-2 0 1 0,-9-2-1 0,1 7 3 15,0-5 2-15,0 4 1 0,-1 7 1 0,0-7 2 16,0 7-1-16,1-6-1 0,-1 9-1 16,0-3-4-16,0-1-2 0,11 1-1 0,-11 4-2 15,10-4-1-15,1 6 0 0,-2-3 0 0,11-3 0 16,-2 5 2-16,2-5-1 0,9-1-1 0,0-4 0 15,9 2 1-15,11 4 1 0,0-9 4 0,-2 3 4 16,11-2 6-16,8-5 8 0,12-5 8 0,-2-1 5 16,1-5 4-16,10 0 1 0,-2-11-3 0,1 6-3 15,0-12-4-15,1 5-4 0,-1-10-3 16,-1 7 2-16,-7-9 4 0,8 1 7 0,-10 2 10 16,2-2 11-16,-12-4 10 0,12 4 16 0,-22-5 23 15,2 13 23-15,-10-9 20 0,-9 3 8 0,0 3 1 16,-1-4 2-16,-18 5-2 0,-1-5-10 0,0 5-20 15,-9-4-28-15,-10 4-25 0,2 5-16 0,-2-4-13 16,-10 5-14-16,1 0-10 0,0-1-8 0,0 6-8 16,0 6-4-16,-1-5-1 0,10 5-3 0,-8 0-2 15,8 0-5-15,0 5-8 0,2-5-13 0,-2 6-34 16,9 6-66-16,1-7-75 0,1 5-57 16,-2-3-57-16,11 9-67 0,0-4-67 0,9 5-109 15,0-7-45-15,0 6 19 0,9-9 51 0,0-2 46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2:52.3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EE4A3F-BDDC-4C6E-99DB-A0543B00DFD1}" emma:medium="tactile" emma:mode="ink">
          <msink:context xmlns:msink="http://schemas.microsoft.com/ink/2010/main" type="inkDrawing" rotatedBoundingBox="15757,10693 21691,8218 21747,8351 15812,10826" semanticType="callout" shapeName="Other">
            <msink:sourceLink direction="with" ref="{8B74962F-F237-4C83-AE2D-983627F8D6EE}"/>
            <msink:sourceLink direction="with" ref="{61E09D5C-D92B-43DB-917F-D332A898BED7}"/>
          </msink:context>
        </emma:interpretation>
      </emma:emma>
    </inkml:annotationXML>
    <inkml:trace contextRef="#ctx0" brushRef="#br0">0 2422 50 0,'0'0'90'0,"0"0"-8"0,9 0-4 0,-9 0-7 15,0 0-5-15,9 0-6 0,-9-6-9 0,0 6-5 16,11 0-7-16,-11 0-3 0,0 0-3 15,0 0-2-15,9 0-3 0,-9 0-2 0,0 0-1 16,0 0-5-16,9 0-3 0,-9 0-3 0,0 0-1 16,11 0 0-16,-11 0 2 0,9 0 3 0,0 6 0 15,1-6 3-15,0 0 4 0,-1 0 3 0,0-6 3 16,1 6 2-16,8 0 0 0,2-3 2 0,0-3 0 16,7 1 0-16,-7-1-2 0,8 1-3 0,1-6-5 15,9 0-4-15,-9 1-4 0,9-1-4 0,10 0-3 16,-10-5-2-16,9 1 1 0,1-2 4 0,-1 1 6 15,10-7 8-15,10 3 8 0,-10-2 6 0,21-4 8 16,-12-2 4-16,19-3 3 0,-8 4-1 0,-1-6-2 16,10 1-7-16,0-5-8 0,-1 6-7 15,10-8-6-15,-9 7-7 0,10-6-4 0,-10 2-2 0,9-3-5 16,0 7-4-16,-10-6 0 0,12 1-1 16,-12 0 0-16,1 0 1 0,0-1-1 0,-1 0 0 15,10-6 1-15,-9 8 0 0,1-2 1 0,-1 2-2 16,-1-3 2-16,-8 2-2 0,7 4-2 0,-6-4 0 15,-3 6-1-15,2-2 0 0,-10 1-1 0,9-1 1 16,-10 2 1-16,11 3-1 0,-10-3 0 0,-1-1 0 16,1 5 1-16,-1-1-2 0,1-3 1 0,0 3 1 15,-10 2 0-15,10-1 0 0,-10 5 1 0,1-4 1 16,-12 5-2-16,3 0 1 0,-2-1 1 16,-8 1-2-16,-1 4 0 0,0 1 0 0,-10 0-2 0,1-1 1 15,9 7 0-15,-9-1-1 0,0 2 0 16,-11-4 1-16,10 9 1 0,-8-7 0 0,9 6 1 15,-11 0 0-15,2-1 0 0,-1 1 0 0,-10-6 0 16,10 5 0-16,-9 1 0 0,-1-1-1 0,0 2 0 16,2-2 0-16,-2 1 1 0,0-1 0 0,2-5 0 15,-11 6 0-15,9-1 0 0,0 3 0 0,-9-4 0 16,0 3-1-16,10-2 0 0,-1 1 0 0,1-6 1 16,-1 5-1-16,1 1 0 0,8-5-1 15,2-3 0-15,9 9 0 0,-1-7 1 0,1-5 0 16,9 5 0-16,0-4 0 0,0 4 0 0,-1-6 2 15,3 1-1-15,-2 0-1 0,9 1 0 0,-19-2 0 16,10 7 0-16,1-6 0 0,-10 3 0 0,9 4 0 16,-20-2 0-16,11 2 0 0,-9-4 0 0,-2 2 0 15,10 2 0-15,-8 3 0 0,-11-5 0 0,11 5-1 16,-1 1 1-16,0-1 0 0,-10-4 0 0,1 6 0 16,8-2 0-16,-7 1 0 0,-2-1 1 0,0 1 2 15,11-1-2-15,-11 1 0 0,0 0 0 16,-9 0-1-16,20-1 1 0,-11 1-1 0,1-1 0 15,-1 0 0-15,-9 1 0 0,10 0-1 0,0 5 1 16,-10-5-1-16,9 5 0 0,-9-6 1 0,9 6 0 16,-9 0 1-16,0 0 0 0,0 0-1 0,0 0 2 15,0 0 1-15,0 0-1 0,0 0 1 0,0 0-1 16,0 0-3-16,0 0-13 0,-9 0-32 0,0 0-51 16,-1 6-71-16,0 4-112 0,1-5-70 0,-10 1-36 15,-1 0-20-15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2:51.2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DAFCD3-CF55-4DF5-99A8-6B478D55FABD}" emma:medium="tactile" emma:mode="ink">
          <msink:context xmlns:msink="http://schemas.microsoft.com/ink/2010/main" type="inkDrawing" rotatedBoundingBox="15727,10113 16803,10208 16744,10872 15668,10778" semanticType="callout" shapeName="Other">
            <msink:sourceLink direction="with" ref="{8B74962F-F237-4C83-AE2D-983627F8D6EE}"/>
          </msink:context>
        </emma:interpretation>
      </emma:emma>
    </inkml:annotationXML>
    <inkml:trace contextRef="#ctx0" brushRef="#br0">2481-3640 42 0,'0'0'56'0,"0"-5"-25"0,0 0-12 0,0 5-4 16,0 0-1-16,0 0-1 0,0-6 2 0,0 6 2 15,0 0 3-15,0 0 4 0,0 0 6 0,0 0 4 16,0 0 7-16,0 0 6 0,0-6 6 0,0 6 5 15,-11 0 1-15,11 0 2 0,0-5-4 0,0 5-4 16,0 0-4-16,0 0-5 0,0-6-7 0,0 6-4 16,0 0-5-16,0 0-5 0,0 0-3 0,0 0-2 15,0 0 0-15,0-5 1 0,0 5 1 16,11 0 0-16,-11 0 1 0,0 0 1 0,0 0-2 16,0 0 0-16,0 0-3 0,9 0-4 0,-9-5-3 15,0 5-2-15,0 0-1 0,0 0-1 0,0 0-1 16,0 0-1-16,0 0-1 0,0 0 0 0,0 0 2 15,0 0-1-15,0 0 1 0,0 0 0 0,0 0 0 16,0 0 1-16,0 5 4 0,0-5 5 0,0 5 7 16,-9 1 8-16,-2 5 7 0,2 5 5 0,-11 4 6 15,2 4 3-15,-11 7-1 0,10 1-1 16,-10 1-4-16,-9 4-6 0,9 0-3 0,1 1-3 16,0-1-5-16,0 1-2 0,8 0-3 0,0-7-4 15,2 2-3-15,-1-12-3 0,0 6-4 0,9-7-2 16,1-3-2-16,0-1-3 0,-2-4 0 0,11-3 1 15,-9 4-1-15,9-9-2 0,0 1 0 0,0 1 2 16,0-6 0-16,0 5-1 0,0-5 1 0,9 0-1 16,-9 5 3-16,11-5-1 0,-2 0 1 15,0 0-1-15,11 0 2 0,-11 0-1 0,10 0 0 16,-10-5 1-16,11 5-3 0,-2 0 2 0,2 0 0 16,9-5 5-16,-11 5 2 0,10 0 1 0,12-6 2 15,-2 6 4-15,-1-5 2 0,10 5 4 0,2 0 0 16,-2-4 4-16,1 4 6 0,10-7 10 0,-1 7 9 15,-1 0 7-15,-8 0 5 0,10-6 1 0,-11 6-2 16,-9 0-6-16,10 0-8 0,-19-4-12 0,-1 4-10 16,-9 0-2-16,0-5 10 0,1 5 22 0,-11 0 28 15,0 0 27-15,-9 0 24 0,9 0 17 0,-9 0 8 16,0 0-6-16,-9 5-24 0,9-5-52 0,-9 0-81 16,0 4-92-16,9-4-79 0,-11 0-88 0,2 0-94 15,0 0-108-15,-1 0-91 0,1 0-29 16,9 0 20-16,-10-9 46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6:25.98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2346AD-BD8E-47BA-9756-4D772B95A48D}" emma:medium="tactile" emma:mode="ink">
          <msink:context xmlns:msink="http://schemas.microsoft.com/ink/2010/main" type="writingRegion" rotatedBoundingBox="22198,7095 27440,6500 27566,7610 22324,8205"/>
        </emma:interpretation>
      </emma:emma>
    </inkml:annotationXML>
    <inkml:traceGroup>
      <inkml:annotationXML>
        <emma:emma xmlns:emma="http://www.w3.org/2003/04/emma" version="1.0">
          <emma:interpretation id="{83BAE167-4595-45E2-873D-08793066878C}" emma:medium="tactile" emma:mode="ink">
            <msink:context xmlns:msink="http://schemas.microsoft.com/ink/2010/main" type="paragraph" rotatedBoundingBox="22198,7095 27440,6500 27566,7610 22324,8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B6D86C-E29D-4BED-B0B1-0F9017E38114}" emma:medium="tactile" emma:mode="ink">
              <msink:context xmlns:msink="http://schemas.microsoft.com/ink/2010/main" type="line" rotatedBoundingBox="22198,7095 27440,6500 27566,7610 22324,8205"/>
            </emma:interpretation>
          </emma:emma>
        </inkml:annotationXML>
        <inkml:traceGroup>
          <inkml:annotationXML>
            <emma:emma xmlns:emma="http://www.w3.org/2003/04/emma" version="1.0">
              <emma:interpretation id="{61E09D5C-D92B-43DB-917F-D332A898BED7}" emma:medium="tactile" emma:mode="ink">
                <msink:context xmlns:msink="http://schemas.microsoft.com/ink/2010/main" type="inkWord" rotatedBoundingBox="22217,7262 24106,7047 24205,7923 22316,8138">
                  <msink:destinationLink direction="with" ref="{D7EE4A3F-BDDC-4C6E-99DB-A0543B00DFD1}"/>
                </msink:context>
              </emma:interpretation>
            </emma:emma>
          </inkml:annotationXML>
          <inkml:trace contextRef="#ctx0" brushRef="#br0">10259-6116 105 0,'0'0'165'0,"0"-5"-44"0,0 5-29 15,0-6-20-15,0 1-13 0,0 0-11 16,0-1-5-16,0 1-5 0,0 5-4 0,0-6-5 16,9 2-2-16,-9-3 1 0,0 7 3 0,0-5 2 15,0 0 2-15,9 0 2 0,-9-1 3 0,0 6 5 16,0-5 2-16,9-1 1 0,-9 6 0 0,0-5-5 15,0 5-3-15,0 0-7 0,0-6-8 0,0 6-7 16,0 0-7-16,0 0-3 0,0-3-4 0,0 3 0 16,0 0-4-16,0 0 0 0,0 0-2 0,-9 0 0 15,9 0-1-15,-9 0-1 0,9 3-1 0,-9 3 1 16,-11-1 1-16,11 1 1 0,-1-1-1 0,-9 6 1 16,9-1 1-16,-8 1-1 0,-2 0 2 15,2 0 0-15,-2 0-2 0,11 5 1 0,-11-1 1 16,2 2 0-16,-1 0 0 0,10-3 0 0,-11 3 0 15,0-1-1-15,11 1 0 0,0-2 0 0,9 2-1 16,-9-7 0-16,9 5 1 0,-11-2-1 0,11-4 0 16,11-4-1-16,-11 6 1 0,9-5-1 0,-9 0 2 15,18 0-1-15,-7-6 0 0,7 0-2 0,2 0 2 16,-11 0 2-16,10-6 0 0,0 0 3 16,0-5-2-16,1 0 0 0,-2-5 0 0,2 6 0 15,-2-11 1-15,1 4-1 0,1-4 0 0,-2-1-4 16,2-3 2-16,-2-3 1 0,2-4-2 0,-11 5-6 15,11-6-6-15,-1-4-12 0,-10 0-11 0,9 0-6 16,2-7-4-16,-11 1-5 0,11 7 1 0,-11-7 5 16,1-1 5-16,0 2 12 0,-1 8 10 0,-9-2 6 15,9 4 6-15,-9 4 4 0,10 7 5 0,-10 0 1 16,0 5 5-16,0-1 5 0,0 7 4 0,0 0 3 16,0 4 3-16,0 1 0 0,0-1 0 15,0 1-2-15,0 5-3 0,0 0-5 0,-10-6-4 16,10 6-3-16,0 0-3 0,0 0-2 0,0 6-1 15,0-6-1-15,0 11 1 0,0-6 0 0,-9 1 0 16,9 4-1-16,0 0 1 0,0 2 0 0,-9 4 0 16,9 0 0-16,0 1 0 0,-10 3 0 0,10 2 0 15,0-1 0-15,-10 6 0 0,10 4 0 0,0-3 0 16,-9 9 0-16,9-4 1 0,0-1 0 0,0 4 1 16,0-3 0-16,0-1 0 0,0-1 2 0,0 3 0 15,0-1 1-15,0-2 0 0,0-5-3 0,9 2 3 16,-9-7-1-16,0 5 0 0,10-3-1 0,-10-1-1 15,10-8-1-15,-10 3 0 0,0-1 1 16,9 0 0-16,-9-5-1 0,0 5-1 0,9-11 0 16,-9 6 0-16,0-1-1 0,10-3-5 0,-10-3-13 15,0 1-18-15,0 0-21 0,9-5-24 0,-9 6-40 16,0-1-83-16,9-5-51 0,-9-5-24 0</inkml:trace>
          <inkml:trace contextRef="#ctx0" brushRef="#br1" timeOffset="-219902.7465">9391-6410 94 0,'0'0'100'0,"0"0"-20"0,0 0-15 16,0 0-8-16,0 0-3 0,0 0 0 0,0 0-2 15,0 0 0-15,0 0-2 0,0 0-1 0,0-6 5 16,0 6-2-16,0 0 0 0,0 0-2 0,0-5 1 16,0 5 1-16,0 0 1 0,0-6-4 0,-9 1-3 15,9 5-6-15,0-6-5 0,0 2-6 0,0-2-9 16,0 6-7-16,0-5-6 0,0 5-1 0,0-6-2 15,0 6-1-15,0-5-2 0,0 5 2 16,0 0 0-16,0 0 0 0,0-6 1 0,0 6 0 16,-10 0 3-16,10 0 6 0,0 0 6 0,0-5 6 15,0 5 5-15,0 0 5 0,-10 0 7 0,10-6 5 16,0 6 3-16,-9-5-1 0,0 5-3 0,9-5-5 16,-20 5-4-16,11 0-6 0,-20 0-7 0,10 5-6 15,-10-5-7-15,0 11-4 0,0-6-1 0,-8 6 0 16,-1 0 1-16,0 5 4 0,0 0 3 0,-1 1 4 15,1-3 3-15,0 3 2 0,0-1 0 0,0 1-1 16,-1-2-1-16,12 1-4 0,-2-1-4 0,0 8-2 16,10-7-4-16,1 6-1 0,7-2-2 15,-7 2-1-15,18-1 0 0,0 1 3 0,0 0 4 16,9 4 3-16,11-4 7 0,-2 0 5 0,11-2 8 16,-1 2 15-16,10-1 8 0,10 1 6 0,-10-6 9 15,9-5 8-15,2-1 3 0,8 1 7 0,-10-6 8 16,1-5 8-16,8 5 5 0,-7-10 2 0,-1 5-5 15,-1-9-5-15,-9-4-8 0,10 4-10 16,-10-7-14-16,0-6-20 0,-9 1-13 0,-1-1-10 16,1-4-7-16,0-2-5 0,-11-5-1 0,2 13 4 15,-11-6 3-15,1 4 2 0,-1 0 7 0,-9 2 12 16,0-2 11-16,0 5 3 0,-9 6 3 0,-1-6-2 16,1 8-3-16,0-2-2 0,-11 0-8 0,0 0-14 15,-7 7-11-15,-2-3-5 0,1 3-3 0,-1-2-5 16,-9 6-3-16,9-5-3 0,-9 5-1 0,10 5-5 15,-12-5-31-15,13 0-68 0,-2 6-74 0,10-6-64 16,-1 4-92-16,2 3-103 0,-2-3-121 16,2 2-68-16,8-1-9 0,10-10 48 0,0-1 60 15</inkml:trace>
        </inkml:traceGroup>
        <inkml:traceGroup>
          <inkml:annotationXML>
            <emma:emma xmlns:emma="http://www.w3.org/2003/04/emma" version="1.0">
              <emma:interpretation id="{2DD04B94-9D9F-40BE-AF9E-9C36F5C64D99}" emma:medium="tactile" emma:mode="ink">
                <msink:context xmlns:msink="http://schemas.microsoft.com/ink/2010/main" type="inkWord" rotatedBoundingBox="24566,7188 25192,7117 25267,7784 24642,7855"/>
              </emma:interpretation>
            </emma:emma>
          </inkml:annotationXML>
          <inkml:trace contextRef="#ctx0" brushRef="#br0" timeOffset="11613.1157">11545-6609 53 0,'0'0'159'0,"-9"-6"-53"0,9 6-31 0,-9 0-15 16,9 0-13-16,-11-4-8 0,11 4-5 0,0 0-4 15,0 0 1-15,-9 0 2 0,9 0 1 0,0-6 2 16,0 6 3-16,0 0 0 0,0-5 3 0,0 5 4 16,0-6 3-16,0-5-2 0,0 6-5 0,0-1-3 15,0 1-4-15,9-4-2 0,-9 2 1 0,0 3-2 16,0-2-1-16,0 6-2 0,0-7 4 0,0 7-3 15,0-4-2-15,0 4-2 0,0 0-2 0,0-5-3 16,-9 5-3-16,9 0-5 0,0 0-2 0,0 0-1 16,-9 5-2-16,-2-5-2 0,2 4-3 0,0 3-2 15,-11-1-2-15,11-2 1 0,-10 7-2 16,0-1 1-16,-9 1-1 0,8 6 0 0,-9 4 2 16,-8-5-1-16,8 4 1 0,0 2-1 0,0 1 1 15,1-1-1-15,0-7 0 0,9 6 1 0,-10-4 0 16,9-2 1-16,2 2 2 0,-2-1-1 0,2 0-1 15,8-6-1-15,1-5-1 0,0 6-2 16,-2-5-3-16,11 5-1 0,0-7-4 0,0 3 0 16,0-3-1-16,11 2 2 0,-2-1 0 0,0 1 3 15,10-1 3-15,1-5 0 0,7 5 3 0,2-5 1 16,0 6 0-16,-1-1 1 0,10-5-1 0,-9 11 0 16,9-5 0-16,-9-2 1 0,10 2 0 0,-10 5 0 15,-2 0 1-15,2 0 0 0,-1 0 1 0,1 0 0 16,0 3 1-16,-9-3-2 0,-2 0-1 0,1-1-1 15,0 1 0-15,0 0 0 0,-10 0 0 0,2-6-1 16,-2 1-2-16,0-1-2 0,-9-1-8 0,0 3-12 16,0-1-17-16,0-2-25 0,-9 7-36 15,0 0-54-15,-11 6-85 0,1-6-49 0,0-2-22 0</inkml:trace>
        </inkml:traceGroup>
        <inkml:traceGroup>
          <inkml:annotationXML>
            <emma:emma xmlns:emma="http://www.w3.org/2003/04/emma" version="1.0">
              <emma:interpretation id="{6E022222-A8A5-4BBC-B688-7FE7F49EC769}" emma:medium="tactile" emma:mode="ink">
                <msink:context xmlns:msink="http://schemas.microsoft.com/ink/2010/main" type="inkWord" rotatedBoundingBox="24716,7434 26049,7282 26065,7424 24732,7575"/>
              </emma:interpretation>
            </emma:emma>
          </inkml:annotationXML>
          <inkml:trace contextRef="#ctx0" brushRef="#br0" timeOffset="12399.1467">11097-6396 50 0,'0'0'55'0,"0"7"-6"15,0-7 0-15,9 4 0 0,-9 2-2 0,11-6 1 16,-11 0-1-16,9 0 0 0,-9 5 0 16,9-5 0-16,-9 0 4 0,0 0 4 0,10 0 4 15,-10 0 2-15,0 0 1 0,0 0 1 0,0 0-2 16,0 0-3-16,9 0-6 0,-9 0-10 0,0 0-6 16,0 0-8-16,0 6-8 0,9-6-6 0,1 0-7 15,0 5-4-15,8-5-2 0,11 6-1 16,0-1-1-16,9-5 0 0,1 6-1 0,-1-6-1 15,9 4 0-15,1-4 0 0,-1 0-1 0,10-4 2 16,-8 4-1-16,-2-6 0 0,10 1 2 0,-10-1 0 16,2 1 0-16,-3-1 1 0,3 1 0 0,-2-5 0 15,-8 3 1-15,-1 4 1 0,0-3 1 0,-10 1 0 16,-8 5 2-16,9-6 5 0,-11 1 5 0,-9 5 7 16,11-6 7-16,-11 6 5 0,1-5 6 0,-1 5 2 15,-9 0 0-15,10 0-3 0,-10-6-7 0,10 6-5 16,-10 0-8-16,0 0-6 0,0 0-6 15,9 0-4-15,-9 0-2 0,0 0-1 0,9 0 0 16,0 0-1-16,2-4 1 0,-2 4-1 0,0 0 1 16,2 0 1-16,-2 0-1 0,0 0 0 0,1 0 0 15,-1 0 0-15,1 0-1 0,-1 0-1 0,1 0-1 16,8 0 1-16,-18 4-1 0,11-4 1 0,-2 0 0 16,0 0 1-16,-9 0 0 0,0 0 1 0,11 0 0 15,-11 0 1-15,0 0 1 0,0 0-1 0,0 0 1 16,0 0 0-16,0 0 0 0,0 0-1 0,0 0 3 15,0 0 0-15,-11 0 1 0,11 0 2 0,0 0 4 16,0 0 2-16,0 0 3 0,-9 0 2 16,9 0 4-16,0 0 3 0,-9-4-1 0,9 4 1 0,0 0-4 15,0 0-4-15,-11 0-5 0,11 0-11 16,0 0-17-16,0 0-28 0,0 0-28 0,0 4-28 16,0-4-36-16,-9 11-56 0,9 0-89 0,-9-5-48 15,9 5-18-15</inkml:trace>
        </inkml:traceGroup>
        <inkml:traceGroup>
          <inkml:annotationXML>
            <emma:emma xmlns:emma="http://www.w3.org/2003/04/emma" version="1.0">
              <emma:interpretation id="{AE8102B8-0EF4-43A3-9BB8-7A29872E425D}" emma:medium="tactile" emma:mode="ink">
                <msink:context xmlns:msink="http://schemas.microsoft.com/ink/2010/main" type="inkWord" rotatedBoundingBox="26518,6605 27440,6500 27566,7610 26644,7715"/>
              </emma:interpretation>
            </emma:emma>
          </inkml:annotationXML>
          <inkml:trace contextRef="#ctx0" brushRef="#br0" timeOffset="23785.7853">12994-7107 140 0,'-9'-11'108'0,"9"-6"-30"0,0 6-11 15,-11 0-7-15,11 2-9 0,0 4-4 0,0-1-4 16,0-5-2-16,0 11-2 0,0-5 1 0,0-1-6 15,0 6-5-15,-9-4-4 0,9 4-2 0,0-7 0 16,0 7 2-16,0-4 0 0,0 4 1 0,0-6-1 16,0 6 0-16,0-5 0 0,0 5-2 0,0 0-1 15,0 0-2-15,0-6-3 0,0 6-4 16,0 0-2-16,0 0-4 0,-9 0-4 0,9 0-3 16,0 0 0-16,0 0-1 0,0 0 0 0,0 6-1 15,0-6 0-15,0 0 0 0,0 5 1 0,9 1 1 16,-9-2 0-16,0 3 0 0,0 3 0 0,9 1 1 15,-9 5 0-15,11 1-1 0,-11-3 0 0,9 8 2 16,0-1 1-16,2 1-1 0,-2 5 3 0,0-1 2 16,1 2 0-16,-1-2 5 0,0 7 4 0,0-1 0 15,2 0 1-15,-2-1 0 0,0 1-1 0,2 1-1 16,-11-1-1-16,0 1-4 0,0-7-3 16,9 6-1-16,-9-4-3 0,0-7-1 0,0 1 0 15,0-2-1-15,0-3 0 0,0-6 1 0,0-2-1 16,0 4 2-16,0-9 3 0,0 7 3 0,0-11 7 15,0 5 5-15,0 0 5 0,0-5 6 0,0 0 2 16,0 0 2-16,0 6-1 0,0-6-4 0,0 0-5 16,0 0-6-16,0 0-6 0,0 0-5 0,0 0-5 15,0 0-3-15,0 0-2 0,0 0-3 16,0 5-2-16,0-5-2 0,0 0-2 0,0 0-1 16,0 6-2-16,0-6 0 0,0 0 0 0,0 5 1 15,0-5 2-15,0 0 2 0,0 0 2 0,0 0 3 16,0 0-1-16,0 0 3 0,0 0 1 0,0 0-1 15,0 0 1-15,0 0 0 0,0 0 0 0,0-5 0 16,0 5-1-16,0-6-2 0,0 1 1 0,0 5 1 16,0-6-3-16,0 1-2 0,0 0-2 0,9 1-2 15,-9-3-2-15,0 3-1 0,0-2-3 0,0-1 0 16,0 3-1-16,0-1 0 0,11-1-4 0,-11 6 0 16,0-5-5-16,9-1 0 0,-9 0 0 0,9 6-1 15,0-5-1-15,1-1 0 0,-1 6 0 16,11-4 4-16,-11 4 2 0,11-7 2 0,-2 4 0 15,2 3 1-15,-2 0 0 0,-8 0 4 0,19 0 2 16,-20 0 4-16,9 0 2 0,2 0 0 0,0 0 0 16,-11 0 0-16,10 0-2 0,-9 3-3 0,-1 4-1 15,0-7-2-15,-9 4 1 0,0 2 0 0,0-1 0 16,-9 1 4-16,0 5 3 0,-1 0 3 0,-9 6 4 16,-10-2 2-16,9 1 3 0,-7 0 0 0,-2 1 2 15,1-2 1-15,-1 2 0 0,9-3-1 0,-8 3 0 16,9-6 0-16,0 5 0 0,1-6-1 0,7 1 2 15,-7-5 2-15,7-1 5 0,2 6 3 0,0-11 2 16,-2 5 1-16,2-5 3 0,0 6 1 16,0-6 1-16,-1 0 0 0,1 0 2 0,0 0 3 15,9 0 1-15,-11-6 0 0,11 6-1 0,0 0-2 16,0-5-4-16,0 5-12 0,0 0-15 0,0 0-19 16,11-5-19-16,-2 5-22 0,10-6-23 15,-1 6-34-15,2-5-69 0,9 5-64 0,0-6-30 16</inkml:trace>
          <inkml:trace contextRef="#ctx0" brushRef="#br0" timeOffset="24752.4921">13614-6689 108 0,'0'0'153'15,"0"0"-43"-15,0 0-27 0,0 0-19 0,0 0-10 16,0 0-6-16,0 0-3 0,0 0-3 0,0 0-1 16,0 0-2-16,0 0 1 0,0 0 5 0,0 0 2 15,0 0 3-15,0 0 0 0,9-7-3 16,-9 3-3-16,0-1-5 0,0 0-7 0,9-1-9 15,-9 1-9-15,0 0-5 0,11-7-4 0,-11 0-2 16,9 9-1-16,0-8-1 0,0 0-1 0,2-6-4 16,-2 6 0-16,0 2-2 0,1-3 0 0,8-4-1 15,-7 0-1-15,-2 6-1 0,0-6-2 0,0 5 3 16,2 1 1-16,-2-2 1 0,0 7-1 0,-9-5 1 16,11 4 1-16,-11 1 1 0,9-1-1 0,-9 1 1 15,9 5 0-15,-9-6-1 0,0 1 2 0,10 5-1 16,-10-6 2-16,0 6 0 0,0 0 0 0,0-3 0 15,0 3 0-15,0 0-1 0,0 3 0 0,9-3-3 16,-9 0 1-16,0 6-1 0,10-1 0 0,-10 1 0 16,0-1 0-16,0 1 1 0,0 5 2 15,9-7 0-15,-9 7 1 0,0 1 1 0,0-2-1 16,10 1 1-16,-10-2-1 0,0 4-1 0,0-2 0 16,0-2 1-16,0 7 1 0,0 1 1 0,0-2 0 15,0 2 0-15,0 5 1 0,0-2 3 0,0 3-2 16,-10 4 0-16,10-7 0 0,-9 2 0 0,9 4-1 15,-10-4 0-15,10 5 1 0,-9 0 0 0,9-7 1 16,-10 8 1-16,10-7 0 0,-9 1 2 0,9 5 0 16,0-11 1-16,-9 4 1 0,9 2 0 0,0-5 0 15,-11-2-1-15,11 2 0 0,0-7-2 16,-9 1 1-16,9 0-2 0,0-1 1 0,0 1 0 16,-9-5-1-16,9-1 0 0,0 1 2 0,0-1 1 15,0-5 1-15,0 6 5 0,0-6 0 0,0 0 0 16,0 0 1-16,0 5 1 0,0-5 0 0,0 0-1 15,0 0-1-15,0 0-4 0,0 0-1 0,0 0-1 16,0 0 0-16,0 0-2 0,0 0-3 0,0 0-1 16,0 0-1-16,0 0-3 0,0 6-10 0,0-6-17 15,0 0-19-15,-11 3-21 0,11 5-27 0,0-5-43 16,-9 3-88-16,0-6-51 0,9 5-22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59:33.6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D20DA8-5185-4AF7-A5FB-64A326FC15EC}" emma:medium="tactile" emma:mode="ink">
          <msink:context xmlns:msink="http://schemas.microsoft.com/ink/2010/main" type="writingRegion" rotatedBoundingBox="14969,10422 15588,11151 15125,11543 14507,10814"/>
        </emma:interpretation>
      </emma:emma>
    </inkml:annotationXML>
    <inkml:traceGroup>
      <inkml:annotationXML>
        <emma:emma xmlns:emma="http://www.w3.org/2003/04/emma" version="1.0">
          <emma:interpretation id="{E7AC6AF8-7A0E-47C2-96FD-C3A3BEA5C467}" emma:medium="tactile" emma:mode="ink">
            <msink:context xmlns:msink="http://schemas.microsoft.com/ink/2010/main" type="paragraph" rotatedBoundingBox="14969,10422 15588,11151 15125,11543 14507,108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417AC6-F57E-40BE-8BB4-1940495112CA}" emma:medium="tactile" emma:mode="ink">
              <msink:context xmlns:msink="http://schemas.microsoft.com/ink/2010/main" type="line" rotatedBoundingBox="14969,10422 15588,11151 15125,11543 14507,10814"/>
            </emma:interpretation>
          </emma:emma>
        </inkml:annotationXML>
        <inkml:traceGroup>
          <inkml:annotationXML>
            <emma:emma xmlns:emma="http://www.w3.org/2003/04/emma" version="1.0">
              <emma:interpretation id="{BE8B111A-21F8-4E00-ABA3-651B972365E0}" emma:medium="tactile" emma:mode="ink">
                <msink:context xmlns:msink="http://schemas.microsoft.com/ink/2010/main" type="inkWord" rotatedBoundingBox="14645,10697 14781,10856 14642,10974 14507,10814"/>
              </emma:interpretation>
            </emma:emma>
          </inkml:annotationXML>
          <inkml:trace contextRef="#ctx0" brushRef="#br0">19 258 7 0,'0'0'27'0,"-9"0"-7"0,9 0-5 16,0-5-5-16,0 5-2 0,-10 0-4 0,10 0 1 15,10-6-3-15,-10 6-2 0,0-5 0 0,9 5-2 16,-9-5-2-16,10 5 1 0,-1-6 0 0,-9 1-2 16,10-1 1-16,-10 6-2 0,0-5 1 15,9-1 3-15,-9 6 2 0,0-4 0 0,0 4-1 16,0-6 1-16,0 6 0 0,0-5 0 16,0 5 1-16,0-6-1 0,0 1-1 0,0-1 2 15,0 6 1-15,-9-5 2 0,9-1 2 0,0 1-1 16,-10 5 1-16,10-6 1 0,0 3 2 15,-9 3-1-15,9-6-1 0,0 6-1 0,0-5-2 16,0 5 1-16,0 0-3 0,0-6 0 16,0 6-1-16,0-5 0 0,0 5 0 0,0-6 1 15,0 6 0-15,0-5 2 0,-10-1 4 0,10 1 3 16,0 5 1-16,0-6 1 0,0 2 0 16,0-2 0-16,0 1 0 0,-9-1 1 15,9 1-1-15,0-1 0 0,0 1-2 0,0 0 0 16,0-1-2-16,-10 6 2 0,10-5-3 0,0 5-2 15,0 0-3-15,0 0 3 0,0-4-4 16,0 4 0-16,0 0-1 0,0-7-1 0,0 7 1 16,0 0 0-16,0-6-1 0,0 6-2 0,0-4 0 15,0-1 0-15,0-1 1 0,0 0 1 16,0 6 0-16,0-5 0 0,0 5 0 0,0 0 0 16,0-6 0-16,0 6 1 0,10 0-1 15,-10 0-2-15,0 0-5 0,9 0-8 0,-9 6-7 16,10-6-10-16,-10 5-12 0,9 1-33 0</inkml:trace>
        </inkml:traceGroup>
        <inkml:traceGroup>
          <inkml:annotationXML>
            <emma:emma xmlns:emma="http://www.w3.org/2003/04/emma" version="1.0">
              <emma:interpretation id="{26F6533E-50BD-4868-9A06-84A1467CF563}" emma:medium="tactile" emma:mode="ink">
                <msink:context xmlns:msink="http://schemas.microsoft.com/ink/2010/main" type="inkWord" rotatedBoundingBox="14991,10448 15588,11151 15129,11540 14533,10837"/>
              </emma:interpretation>
            </emma:emma>
          </inkml:annotationXML>
          <inkml:trace contextRef="#ctx0" brushRef="#br0" timeOffset="30275.3774">305-31 10 0,'-9'-5'61'0,"9"-6"-17"0,-10 5-12 15,10 1-5-15,0-6-6 0,0 5-1 16,0-4-3-16,0 5-1 0,10-6-4 0,-10 5 1 15,9-4 2-15,-9 4 2 0,0-3 1 0,9 3 1 16,-9-1-2-16,0 3-1 0,10-6 0 0,-10 4-4 16,0 0-2-16,10 1-2 0,-10 5 2 0,0-6 2 15,0 6 3-15,0-6 3 0,0 6 1 0,0-4 2 16,0 4-1-16,0 0 0 0,0-7-3 0,0 7-4 16,0 0-3-16,0 0-2 0,-10-3-3 0,10 3-2 15,0 0-1-15,0 0-2 0,0 0 0 0,0 0 0 16,0 0 0-16,0 0 0 0,0 0 0 15,0-6-1-15,0 6 1 0,0 0 1 0,0 0 0 16,0-5 0-16,0 5-1 0,0 0 2 0,0 0 0 16,0-6 1-16,0 6-2 0,0 0 1 0,0 0 0 15,0-5 0-15,0 5 1 0,0 0 2 0,0 0 3 16,0 0 1-16,0 0 1 0,0 0 0 0,0 0 1 16,0-6 2-16,0 6-1 0,0 0-2 15,0 0-1-15,0 0 0 0,0 0-2 0,0 0 0 16,0 0-2-16,0 0 0 0,0 0-3 0,0 0 0 15,0 0 0-15,0 0-1 0,0 0-1 0,0 0 2 16,0 0 0-16,0 0 0 0,0 0 0 0,0 0 2 16,0 0 0-16,0 0 1 0,0 0 1 0,0 0-1 15,0 0 1-15,0 0 0 0,0 0 0 0,0 0 0 16,0 0 0-16,0 0-2 0,0 0 1 0,0 0 0 16,0 0-2-16,0 0 0 0,0 0-1 0,0 0 1 15,0 0-1-15,0 0 0 0,0 0 0 0,0 0-1 16,0 0 0-16,0 6-1 0,0-6 0 15,0 0 0-15,0 0 0 0,0 0-1 0,10 5 0 16,-10-5 0-16,0 6 1 0,0-1 0 0,0 1 0 16,0-3-1-16,0 8 1 0,9 1 0 0,-9-1 0 15,0 0 0-15,0-2 0 0,0 4 2 0,0-4 3 16,9 7 0-16,-9 1 0 0,0-6 0 0,0 4 1 16,0 7 1-16,0-5-2 0,11 3-1 0,-11-4 0 15,0 11-3-15,0-5 2 0,0-1 0 0,0 0-1 16,9 7 2-16,-9-6-1 0,0-2 2 0,9 7-1 15,-9-6 0-15,0 1 2 0,0 0-2 0,11-2 0 16,-11 3 0-16,0-8 2 0,9 6-1 0,-9-4 1 16,0-2-2-16,0 7 1 0,0-5 1 0,0-3 1 15,9 3-1-15,-9-1 1 0,0-5-3 16,0 6 0-16,0 0 0 0,0-8-1 0,0 2 0 16,0 5-2-16,10-6 1 0,-10 7-2 0,0-6 1 15,0 5 0-15,0 0 0 0,0-6 0 0,0 1 0 16,0 5 0-16,0-6 0 0,0 2 0 0,0 0 0 15,0-9 0-15,0 3-1 0,0 5 1 0,0-6-1 16,0 1 0-16,0-1 0 0,0-5 0 0,0 6 0 16,9-3 0-16,-9 5 0 0,0-8 0 0,0 4 0 15,0 1 0-15,0-5 0 0,10 6 0 16,-10-6-1-16,0 6 0 0,0-6 0 0,0 0 0 16,0 0 0-16,0 5 1 0,0-5 0 0,0 0 0 15,0 0 0-15,0 0 0 0,0 0 0 0,0 0 1 16,0 0-1-16,0 0 0 0,0 0 1 0,0 0 0 15,0 0 0-15,0 0 0 0,0 0 0 0,0 0 0 16,0 0 0-16,0 0 2 0,0 0-1 0,0 0 0 16,0 0 0-16,0 0 3 0,0 0-1 15,0 0 1-15,0-5 1 0,0 5 3 0,0 0 1 16,0 0 3-16,0-6 2 0,0 6 0 0,0-6-1 16,0 6 1-16,0-5-1 0,0 1-2 0,0 4-2 15,0-8-1-15,0-1-2 0,0 9-2 0,0-11 0 16,0 6-1-16,0 5 1 0,0-11 0 0,0 5-1 15,0-4-1-15,9 0 0 0,-9 3-1 0,0-3-1 16,0-1 0-16,10 2-1 0,-10-4 0 0,0 2 0 16,9 2-1-16,-9-2 0 0,9 0 0 0,-9-5 0 15,11 6 0-15,-11-1 0 0,9 0 0 0,-9 5 1 16,0-5 0-16,9 1 0 0,-9 0 0 0,11-1 0 16,-2-1 0-16,-9 7 0 0,9-4-2 15,0-4-1-15,-9 2 1 0,10 7-2 0,0-6 1 16,-1 4-2-16,1 1 1 0,-1-1-1 0,0 1 1 15,2-1 1-15,7 1-1 0,-9-1 1 0,2 2-1 16,7-2 1-16,-7 1-2 0,-2 5-1 0,0-6 0 16,10 6 0-16,-10-5 0 0,0 5 0 0,2-6 0 15,-2 6 1-15,0 0 2 0,2 0 1 0,-2-5-1 16,0 5 1-16,2 0 0 0,-2 0-1 0,0 0 1 16,0 5-3-16,1-5 1 0,-1 0 1 0,1 0 1 15,-10 6-3-15,10-6 1 0,-10 0-2 16,9 5-1-16,-9-5 1 0,9 6 0 0,-9-1-1 15,0 1 1-15,11-2 1 0,-11 2 1 0,0-1 1 16,0 1 1-16,0 5 0 0,0-6 1 0,0 1-1 16,0 4 2-16,0-6 0 0,0 7 0 0,0 2 0 15,0-9 0-15,0 6 1 0,0-4 0 0,-11 0 0 16,11 5-1-16,0-5 0 0,-9-2 0 16,9 3 0-16,-9-4 0 0,-1 8 1 0,10-11 0 15,-10 11 1-15,1-5 1 0,9-1-1 0,-19 5 1 16,10-4-1-16,0-1 1 0,-11 6 1 0,11-5-2 15,-2-1 1-15,-7 1-1 0,7 4-2 0,2-6 1 16,0 3 0-16,0-3-1 0,-1 2 1 0,10-6-1 16,-9 7 0-16,0-3 0 0,9 1-1 0,-11 0 1 15,11-5 0-15,0 6 0 0,-9-6 0 0,9 0 1 16,0 0 2-16,-9 5 0 0,9-5 3 0,0 0 0 16,0 5 0-16,-11-5 0 0,11 0 2 0,-9 0 0 15,9 0 1-15,-9 0 3 0,9 0 1 0,-9 0 1 16,9 7 0-16,-11-7 1 0,11 0 1 0,-9 0 2 15,9 0-2-15,-9 0 2 0,9 0-1 16,-10-7 2-16,10 7 1 0,-9 0 1 0,9 0-1 16,-10-5-1-16,0 5 0 0,10 0-3 0,-9-5-2 15,9 5-1-15,-9 0-1 0,9 0-2 0,0 0 1 16,-9-6-2-16,9 6 0 0,0 0 0 0,0 0-1 16,-11-5 0-16,11 5-1 0,0 0 0 0,0 0-1 15,-9 0-1-15,9 0 0 0,0 0 0 0,-9-5 1 16,9 5 0-16,0 0 1 0,-11 0-1 0,11 0 0 15,0 0-1-15,0 0 0 0,0 0 0 0,0 0 0 16,0 0 0-16,0 0-2 0,0 0 1 16,0-4-1-16,0 4 1 0,0 0-1 0,0 0 0 15,0 0-2-15,0 0 1 0,0 0 0 0,0 0 0 16,0 0-1-16,0 0-1 0,0 0 1 0,0 0 0 16,0 0 0-16,0 0 2 0,0 0-2 0,0 0-1 15,0 0 1-15,0 0-1 0,0 0 0 0,0 0 0 16,0 0-3-16,0 0-9 0,0 0-16 0,0 0-21 15,11 0-28-15,-11 0-32 0,0 4-48 0,9-4-95 16,-9 0-54-16,9-4-26 0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2:46.4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A66505-914A-4D45-8968-3FD800A31E02}" emma:medium="tactile" emma:mode="ink">
          <msink:context xmlns:msink="http://schemas.microsoft.com/ink/2010/main" type="writingRegion" rotatedBoundingBox="15255,8300 15192,16116 9282,16069 9345,8252"/>
        </emma:interpretation>
      </emma:emma>
    </inkml:annotationXML>
    <inkml:traceGroup>
      <inkml:annotationXML>
        <emma:emma xmlns:emma="http://www.w3.org/2003/04/emma" version="1.0">
          <emma:interpretation id="{1F666DEE-2928-48D6-B1A3-AA8C2D161E2E}" emma:medium="tactile" emma:mode="ink">
            <msink:context xmlns:msink="http://schemas.microsoft.com/ink/2010/main" type="paragraph" rotatedBoundingBox="15078,8382 15309,15979 14252,16011 14021,8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2EF2A7-C2F3-4BE0-9151-545747ECD026}" emma:medium="tactile" emma:mode="ink">
              <msink:context xmlns:msink="http://schemas.microsoft.com/ink/2010/main" type="line" rotatedBoundingBox="15078,8382 15309,15979 14252,16011 14021,8414"/>
            </emma:interpretation>
          </emma:emma>
        </inkml:annotationXML>
        <inkml:traceGroup>
          <inkml:annotationXML>
            <emma:emma xmlns:emma="http://www.w3.org/2003/04/emma" version="1.0">
              <emma:interpretation id="{69018388-1BBB-4C0A-B0D4-4436D61CAB57}" emma:medium="tactile" emma:mode="ink">
                <msink:context xmlns:msink="http://schemas.microsoft.com/ink/2010/main" type="inkWord" rotatedBoundingBox="15078,8382 15234,13505 14177,13538 14021,8414"/>
              </emma:interpretation>
            </emma:emma>
          </inkml:annotationXML>
          <inkml:trace contextRef="#ctx0" brushRef="#br0">429-1102 69 0,'-9'-11'67'16,"9"1"-14"-16,0-1-9 0,-9 6 0 0,9-6 2 16,0 2 1-16,0-2-2 0,0 5 0 0,0-5 1 15,-11 6 1-15,11-6 2 0,0 5 2 0,0 2 2 16,0-2-2-16,0 1 3 0,0-1 3 16,0 6 4-16,0-6 4 0,0 1 1 0,0 0-1 15,0 5 0-15,0 0 2 0,0-5 2 0,0 5-2 16,0-6 1-16,0 6-3 0,0-5-4 0,0 5-5 15,0 0-6-15,0 0-7 0,0 0-8 0,0 0-3 16,0 0-8-16,0 0-3 0,0 0-5 0,0 0-2 16,0 0-1-16,0 0 0 0,0 0-2 0,0 0-1 15,0 0-3-15,0 0 0 0,0 0 1 0,0 0-1 16,0 0-1-16,0 0 0 0,0 0-3 0,0 5 0 16,0 6-2-16,0-6 0 0,0 6 2 0,0 6 2 15,0 4 3-15,0 4 4 0,0 3 2 16,0 5 4-16,0-1 6 0,0 5 5 0,0 7 6 15,0-8 8-15,11 13 10 0,-11-7 11 0,0 8 12 16,0-8 4-16,0 6 4 0,0 0 3 0,0-5-4 0,0 0-8 16,0 0-7-16,0-6-10 0,0 0-9 15,0 1-7-15,0-7-5 0,0-3-6 0,0-2-4 16,0-4-2-16,0-6-5 0,0 0-2 0,0-4-5 16,0-7-2-16,0 0-3 0,0 0-3 0,0 1-16 15,0-6-28-15,0-6-35 0,0 1-34 0,0-5-39 16,0-7-49-16,0 1-49 0,0-6-50 0,-11-3-45 15,11 2-54-15,-9 3-21 0,9-2 3 16,-9 0 21-16</inkml:trace>
          <inkml:trace contextRef="#ctx0" brushRef="#br0" timeOffset="424.0412">172-549 184 0,'0'-5'214'0,"0"5"-38"0,0-6-29 0,0 1-20 16,0 5-16-16,11 0-15 0,-11 0-14 0,0 0-15 16,0 0-14-16,0 0-13 0,0 0-6 15,0 0 0-15,9 0 4 0,0 5 8 0,-9 6 10 0,9-5 10 16,1 4 4-16,-1 5 3 0,11 2-1 15,-11-1-2-15,0 6-5 0,11-1-6 0,-11 1-9 16,11-2-7-16,-2 2-4 0,-8 4-6 0,9-4-6 16,0-6-6-16,-1 6 0 0,2-6-1 0,0 0-1 15,-2-5-4-15,1-1 1 0,0 0-1 0,-9-4 7 16,8-1 12-16,-7-5 8 0,-2 0 6 0,11-5 5 16,-11-4 1-16,0-2 2 0,11-11 0 0,-11 1-8 15,10-2-11-15,-10-3-13 0,0-5-10 0,11 2-6 16,-11 4-3-16,0-3-3 0,2 7 0 0,-2-1-2 15,0 1-5-15,2 4-8 0,-11 3-14 16,9 3-14-16,-9 0-16 0,9-1-15 0,-9 7-18 16,10 1-24-16,-10-2-31 0,9 6-31 0,-9 0-31 15,0 0-33-15,9 10-64 0,-9-5-53 0,-9 7-17 16,9-1 3-16</inkml:trace>
          <inkml:trace contextRef="#ctx0" brushRef="#br1" timeOffset="-5701.394">353-4526 228 0,'0'-6'227'0,"-9"6"-50"0,9 0-30 0,0-4-13 16,-10 4-5-16,10-7-2 0,0 7-2 0,0 0-5 15,0 0-8-15,0-4-9 0,0 4-15 0,0 0-13 16,-9-5-11-16,9 5-8 0,0 0-5 0,0 0-4 15,0-6-2-15,0 6-6 0,-9 0-5 0,9 0-5 16,-11 6-4-16,2-6-6 0,0 5-6 0,0-1-4 16,-11-4-5-16,11 11-1 0,-11 2-2 0,1-4-1 15,-8 2 1-15,7-2 0 0,0 8-1 16,2 0 0-16,-2-1 1 0,1-5-1 0,1 6 1 16,-2-3 0-16,2-3 0 0,-2 6-1 0,11-2-1 15,-2 2 1-15,2-1 0 0,0 0 0 0,0 1 0 16,9 4-1-16,0-5 0 0,9 4 0 0,0-3 0 15,0 5-2-15,11-7 0 0,0 7 2 16,-2-6-1-16,11-5 0 0,-1 6 1 0,1-8 1 16,0 2 0-16,0-5 0 0,8-2 2 0,-8 3 2 15,9-7 4-15,-9 0 8 0,9 0 10 0,-10-7 15 16,1-3 21-16,0-1 26 0,-10 2 33 0,0-8 29 16,0 1 21-16,-10 0 16 0,0-6 15 0,2 1 5 15,-11-7-6-15,0 8-18 0,0-7-24 0,-11 0-25 16,2 0-20-16,-10 5-23 0,0-4-25 0,0 4-18 15,-10 2-16-15,11 3-12 0,-11 1-16 0,0-1-29 16,1 7-50-16,-1-1-61 0,11 6-68 0,-11 5-56 16,9 0-62-16,1 0-66 0,-8 9-64 15,7-2-84-15,11 10-29 0,-11-7 15 0,20 1 41 16,-9 0 43-16</inkml:trace>
          <inkml:trace contextRef="#ctx0" brushRef="#br0" timeOffset="-1291.8939">344-3711 19 0,'0'0'89'16,"0"-5"-19"-16,0 5-14 0,0 0-11 0,0 0-8 15,-10 0-6-15,10 0-6 0,0 0-5 0,0 0-2 16,-9 0-2-16,9 0 0 0,-9 0 0 0,9 0 2 16,0 0 2-16,-11 0 2 0,11 0 6 15,-9 0 1-15,9 0 2 0,0 0 0 0,0 0-1 16,0 0-1-16,0 0-3 0,0 0-1 0,0 0-4 16,0 0-3-16,0 0 0 0,0 0-2 0,0 0 3 15,0-6 1-15,0 6 3 0,0 0 3 0,0 0 3 16,-9 0 4-16,9 0 4 0,0 0 1 0,0 0 2 15,0 0-1-15,0-6 0 0,0 6 1 0,-9 0-4 16,9 0-3-16,0 0-3 0,0 0-2 0,0 0-2 16,0 0-4-16,0 0-2 0,0-5-1 0,0 5-1 15,0 0 0-15,0 0-1 0,0 0 1 0,0 0-1 16,0 0 2-16,0 0 0 0,0 0 0 0,0 0 0 16,0 0-2-16,0 0-2 0,0 0-1 15,0 0-3-15,0 0-2 0,0 0-2 0,0 0-3 16,0 0-3-16,0 0 0 0,0 0-1 0,0 0 0 15,0 0-1-15,9 5 0 0,-9-5-3 0,0 12 3 16,0-7 1-16,9 11 0 0,-9 0 3 16,9 10 5-16,2 7 7 0,-11 4 6 0,9 7 6 15,0 3 4-15,-9 6 6 0,10 7 3 0,-1 4 1 16,1-4-4-16,0 3-3 0,-1-2-2 0,0-4-1 16,0-4-1-16,2 1-4 0,-2 1 1 0,0-7 3 15,2-6 1-15,-11-4-1 0,9-2 0 0,-9-3-1 16,0-5-1-16,9-8-1 0,-9 2-3 0,0-11-4 15,0 5-2-15,0-5 0 0,0-6-2 0,10 1-2 16,-10-1 0-16,0 1 0 0,0-6 0 0,0 5 0 16,0-5 0-16,0-5-1 0,-10 5-4 0,10-6-6 15,0 1-15-15,0-1-15 0,-9-5-15 0,9 0-21 16,0 1-28-16,-9-1-35 0,9-5-37 0,0 7-42 16,-11-2-41-16,2-1-69 0,9-5-45 0,-9 6-15 15,-2 1 10-15</inkml:trace>
          <inkml:trace contextRef="#ctx0" brushRef="#br0" timeOffset="-822.4553">105-2827 126 0,'0'0'164'0,"0"0"-36"0,0-6-31 16,0 6-18-16,0 0-12 0,0 0-5 0,9 0-1 15,-9 0-2-15,11 0-2 0,-2 6 0 0,0-6 1 16,2 5 4-16,-2 6 2 0,11-1 4 16,-11 1 0-16,0 11-1 0,10-6 0 0,-10 5-8 0,11 0-5 15,-11 8-6-15,11-4-5 0,-11 3-6 16,9-2-2-16,-7 1 0 0,-2-6-5 0,10 6-1 15,-10-5-1-15,1-1-2 0,0-5-3 0,-1 1-3 16,0-3-5-16,0-2-2 0,2-1-1 0,-2-5-2 16,0 4 1-16,2-10 3 0,-2 0 5 0,0 0 3 15,1-5 4-15,9 0 1 0,0-12 1 0,-10 1-2 16,20-11 1-16,-9 2-6 0,7-4-4 0,-7-3-5 16,8-5-4-16,1 4-1 0,9-4-2 15,-9 5 2-15,-1-6-5 0,1 6 0 0,0 5 1 16,-11-5-2-16,11 10 1 0,-10 2-1 0,0 4 1 15,-9-1-1-15,-1 2 0 0,0 9 0 0,2-5-1 16,-11 6-1-16,9 5-4 0,-9-6-6 0,0 6-11 16,0 0-18-16,0 6-23 0,0-1-41 0,-9 6-46 15,-11 6-61-15,11-2-98 0,-1 7-51 0,-9-5-21 16,10-3-2-16</inkml:trace>
          <inkml:trace contextRef="#ctx0" brushRef="#br1" timeOffset="-6919.4067">429-2018 201 0,'0'-5'210'0,"-9"5"-54"0,9-6-38 15,0 6-23-15,-9-5-6 0,9 5-3 0,-11-6-2 16,11 6-3-16,-9 0-7 0,0 0-8 0,9 0-3 16,-9 0-1-16,-1 0-3 0,0 0 2 0,1 0-1 15,-1 6 1-15,-8-6 0 0,7 5-3 0,-7 1-4 16,9 5-4-16,-11-6-6 0,-9 6-8 0,10 4-7 16,1-4-6-16,-2 6-5 0,-9-1-3 0,11 4-2 15,-11 2-3-15,10-1-4 0,0 1 1 0,0 0-2 16,-1-2-3-16,2 2-1 0,7 1-1 0,2-1 0 15,0-8 0-15,9 8 0 0,-9-6-5 16,18 0 3-16,-9 6 1 0,9-6 2 0,11 1 0 16,-2 3 2-16,2-3 2 0,-1 0 1 0,9-3 2 15,0 3 4-15,1-3 1 0,11-2 2 0,-13-7 4 16,12 7 5-16,-10-7 5 0,9-5 5 0,-1 6 9 16,1-12 10-16,0 1 12 0,1-1 16 0,-1-5 16 15,-9-4 15-15,9-2 10 0,-9 1 8 0,8-5 5 16,-8-1 1-16,0 2-5 0,-11-8-8 0,2 1-17 15,-1 1-18-15,-10-2-13 0,-9 3-9 0,9-4-10 16,-18-2-12-16,0 10-11 0,-1-7-9 0,-8 7-7 16,-11-1-5-16,0 8-11 0,0-3-29 15,1 6-46-15,-1 0-55 0,0 0-45 0,11 7-35 0,-11 4-35 16,0-7-39-16,10 7-41 0,10 7-28 16,-11-7-14-16,11 4-37 0,0-4-16 0,-2 0 2 15,11 0 20-15</inkml:trace>
          <inkml:trace contextRef="#ctx0" brushRef="#br1" timeOffset="-7894.0856">400-2 169 0,'0'0'129'0,"-9"0"-41"0,9 0-24 16,0 4-16-16,-9-4-9 0,9 0-7 0,-9 6-3 15,9-6 1-15,-10 0 0 0,10 5 2 0,-10 1 6 16,1-1 8-16,-1 1 8 0,1 5 8 0,0-8 4 16,-11 8 2-16,11 2 3 0,-11-4-4 0,11 8-7 15,-11 0-9-15,2 3-9 0,-1-4-6 0,1 5-6 16,-11 7-4-16,9-6-3 0,11-2-3 15,-20 7 0-15,19-4-1 0,-8 2-1 0,-2 3-2 16,11-7 0-16,0 6-3 0,-2-7-3 0,2 8 1 16,0-7-1-16,9-5-1 0,0 0-2 0,0 6 0 15,9-12 1-15,0 6 2 0,11-5 1 0,-1 1 4 16,0-7 4-16,9 1 5 0,1-3 5 0,9-3 6 16,-9-3 5-16,8-3 4 0,3 1 3 0,-2-7 0 15,-1 1 1-15,1-5 2 0,0 1 3 0,1-2 7 16,8-4 4-16,-9-6 7 0,0 0 7 0,-9 1 11 15,10-7 12-15,-12 1 10 0,2 7 8 0,-9-9 14 16,-1 7 16-16,-10 1 19 0,0 4 12 0,-9 0 3 16,0 1-6-16,0 5-12 0,-9 0-14 0,-10 6-24 15,1-1-28-15,-2 6-32 0,-9-1-28 16,0 0-21-16,11 6-19 0,-10 6-31 0,-1 0-44 16,0-1-54-16,9-1-57 0,2-4-49 0,8 7-43 15,1-7-63-15,-1 0-65 0,1 6-61 0,-1-2-53 16,1 3-3-16,9-3 26 0,0-8 31 15</inkml:trace>
        </inkml:traceGroup>
        <inkml:traceGroup>
          <inkml:annotationXML>
            <emma:emma xmlns:emma="http://www.w3.org/2003/04/emma" version="1.0">
              <emma:interpretation id="{0227441C-2C9F-4713-9B09-D5CD4B236A95}" emma:medium="tactile" emma:mode="ink">
                <msink:context xmlns:msink="http://schemas.microsoft.com/ink/2010/main" type="inkWord" rotatedBoundingBox="15179,13867 15243,15981 14319,16009 14255,13895"/>
              </emma:interpretation>
            </emma:emma>
          </inkml:annotationXML>
          <inkml:trace contextRef="#ctx0" brushRef="#br0" timeOffset="1320.3784">458 1080 40 0,'10'-11'165'0,"-10"5"-33"0,0-4-24 0,0-1-16 15,0 5-9-15,0 2-3 0,0-6-2 0,0 4-2 16,0 0-1-16,0 0-2 0,0 6-3 0,0-5-1 15,0-1-3-15,0 1-1 0,0-1 0 0,0 6-1 16,0-3-2-16,0-5-4 0,0 5-3 0,9-3-4 16,-9 1-6-16,0-1-5 0,0 1-6 15,0-1-3-15,10 6-2 0,-10-5-2 0,0 5-3 0,0-6-1 16,0 6-1-16,0-4-1 0,0 4 1 16,0 0 0-16,0 0-1 0,0 0 0 0,0 0-3 15,0 0-4-15,0 0-3 0,0 0-1 0,0 0-3 16,0 0-3-16,0 0-1 0,0 0-2 0,0 0-1 15,0 0 0-15,0 0 0 0,0 0 0 0,0 4 1 16,0 2 0-16,9-1 5 0,-9 12 2 0,0-6 5 16,10 9 7-16,-10 8 6 0,0-2 11 0,0 12 13 15,0-1 18-15,0 5 27 0,9 8 35 0,-9 3 34 16,0 1 28-16,0 5 23 0,9-2 7 0,-9 4-3 16,0-2-10-16,11-6-21 0,-11 1-28 15,9-1-35-15,-9 1-32 0,9-6-24 0,2 1-17 16,-11-6-9-16,9-6-10 0,0 0-6 0,-9-5-10 15,9-5-4-15,-9 0-5 0,11-7-3 0,-11-3-1 16,0-6-4-16,9 0 0 0,-9 0-5 0,0-7-4 16,0 2-11-16,0-1-28 0,0 1-64 0,0-12-73 15,-9 1-57-15,9-5-45 0,0 5-48 0,-11-7-45 16,11-4-43-16,-9 5-29 0,0-4-17 0,0-1 3 16,-2-1 19-16,2 2 26 0</inkml:trace>
          <inkml:trace contextRef="#ctx0" brushRef="#br0" timeOffset="1761.7713">363 1761 110 0,'-10'0'265'16,"10"0"-38"-16,-9 0-50 0,9 0-38 0,0 0-26 16,0-6-18-16,0 6-15 0,0 0-9 0,0 6-5 15,9-6-1-15,-9 5 2 0,0 1 3 16,10 4 7-16,0 1 9 0,-1-1 8 0,0 6 5 16,0 0 3-16,2 6 4 0,7-6 8 0,-7 11 14 15,-2-7 13-15,10 9 19 0,-10-4 16 0,10 2 10 16,-9 1-2-16,8-2-1 0,-7-4-7 0,7 4-21 15,2-10-25-15,-11 5-28 0,11-10-24 0,-11 0-11 16,10 0-4-16,-10-6-7 0,11-5-8 0,-11 0-3 16,9-10 1-16,2-1-4 0,9-10-3 0,-10-7-7 15,9-3-8-15,-9-2-9 0,10-4-6 0,0 4-4 16,-10-4-3-16,0 6-2 0,0-2-4 0,-1 0-9 16,2 12-20-16,0-5-32 0,-11 10-44 15,0 0-48-15,0 5-47 0,-9 0-37 0,10 1-26 16,0 4-20-16,-10 6-13 0,0 0 0 0,9 0 9 15,-9 6 11-15,-9 4 3 0,9 1-14 0,-10 0-42 16,0 0-26-16,1-1 2 0,0 1 17 0</inkml:trace>
          <inkml:trace contextRef="#ctx0" brushRef="#br1" timeOffset="-9180.9392">420 2710 98 0,'0'0'153'15,"0"0"-43"-15,-9 0-32 0,9-6-20 0,0 6-14 16,0 0-8-16,0 0-4 0,0 0-4 0,0 0-2 16,0 0 3-16,0 0 1 0,0 0 1 0,0 0 5 15,0 0 4-15,0 0 6 0,0 0 6 0,0 0 3 16,0 0 3-16,0 0 0 0,0 0 0 0,0 0-2 15,0 0-3-15,0 0-6 0,0 0-5 0,-11 0-8 16,11 0-6-16,0 0-7 0,0 0-6 0,-9 0-4 16,9 0-5-16,-9 0-3 0,9 0-1 15,-9 6-1-15,-1-6 0 0,10 3 0 0,-10-3-1 0,1 7 2 16,-1-3 0-16,1 2 1 0,0 1-2 16,-2-3 1-16,-7 7 0 0,9-1-1 0,-11 1 0 15,11 6 1-15,-11-2-1 0,11 2 0 0,-10-2 1 16,10 1-1-16,-11 1 1 0,11 3 0 0,0-3 0 15,9-1-1-15,-11 0 1 0,11 0-1 0,0 1 1 16,11-7-2-16,-11 7 1 0,18-6 0 0,-7 0 0 16,7-2 0-16,10-4 1 0,-8 1 1 0,9-1 0 15,9-5 1-15,-10-5 0 0,10-1-1 0,-9-5 0 16,9-3 4-16,0-3 1 0,-1-4 4 0,3-7 4 16,-2-4 4-16,-1 1 5 0,1-6 2 0,0-2 1 15,1 1-1-15,-11-5-3 0,0 7-4 16,1-2-3-16,-9 2-4 0,-1 2-5 0,0 1-1 15,-19 2-2-15,0 9 1 0,0 1 0 0,-19-1 0 16,0 8 1-16,-1 3 0 0,-18 0 2 0,9 5-2 16,-8 1 0-16,-1 5-1 0,-11 5-2 0,12 1-5 15,-1-1-13-15,0 5-30 0,9-3-43 0,0 2-50 16,10 2-73-16,1 0-82 0,-2-6-47 16,11 1-22-16,-2-6 0 0</inkml:trace>
        </inkml:traceGroup>
      </inkml:traceGroup>
    </inkml:traceGroup>
    <inkml:traceGroup>
      <inkml:annotationXML>
        <emma:emma xmlns:emma="http://www.w3.org/2003/04/emma" version="1.0">
          <emma:interpretation id="{758E165F-265F-430D-9D3B-6A0726573F67}" emma:medium="tactile" emma:mode="ink">
            <msink:context xmlns:msink="http://schemas.microsoft.com/ink/2010/main" type="paragraph" rotatedBoundingBox="13978,8289 13915,16106 13277,16101 13340,82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9B794B-EA0A-4A6E-939F-72895D466407}" emma:medium="tactile" emma:mode="ink">
              <msink:context xmlns:msink="http://schemas.microsoft.com/ink/2010/main" type="inkBullet" rotatedBoundingBox="13814,8288 13809,8934 13354,8930 13359,8284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2" timeOffset="12560.0322">-362-4302 161 0,'-9'-4'119'0,"9"-3"-28"0,0 3-14 0,-9-1-7 16,9 0-9-16,0-6-3 0,-11 5-3 0,11 1-4 16,-9-1-5-16,9 2-7 0,-9-3-4 15,9 3-1-15,-9-2 1 0,9 6-1 0,-11-5 1 16,2-1 2-16,9 1 0 0,-9-1-2 0,9 6-2 16,0-5-2-16,-10 5-4 0,1-6-4 0,9 6-3 15,-9-3-4-15,9 3-2 0,-11-7 3 0,11 7-4 16,0-4-1-16,-9 4-1 0,9 0-1 0,-9 0-1 15,9-6-2-15,-9 6-2 0,9 0-5 0,0 0 0 16,-11 0 1-16,2 0 0 0,0 0 0 0,-2 6 1 16,2-6 0-16,-10 11-1 0,0-8 0 0,0 8 1 15,1 6-1-15,-2-2 1 0,0 7 0 0,-8 0-1 16,9-2 1-16,0 3 0 0,1 4-2 0,7-7 1 16,-7 2-1-16,7 5 1 0,2-5 0 0,0-1-1 15,9-6-1-15,0 7 0 0,0-5 0 16,9-6-1-16,-9 6-1 0,9-8 0 0,2-4 0 15,7 1 3-15,-7-1 2 0,7 1 1 0,1-12 3 16,0 6 2-16,0-11 5 0,1 0 3 0,9 1 4 16,-20-7 3-16,9-4 2 0,2-1 2 0,-1 2-1 15,-10-7-2-15,0 0-2 0,2 0-2 0,-2 1-5 16,0-7-5-16,-9 1-5 0,0-6-3 0,0 6-1 16,0 0-1-16,0-5-1 0,0 3-1 0,-9 9 0 15,9-3 1-15,-9 2 1 0,9 9 0 16,-11-3-1-16,11 9 1 0,0 0 0 0,-9 1 1 15,9-1 0-15,0 6-1 0,0-1 0 0,0 6 0 16,0-6-1-16,0 6-2 0,0-5 0 0,0 5-1 16,0 0 0-16,0 0-1 0,0 0 2 0,0 0-1 15,0 0 2-15,-9 5 0 0,9-5 1 0,0 6 1 16,0 0 2-16,0 5 6 0,-10-1 3 16,10 12 3-16,-9 0 1 0,9 3 1 0,-10 3-1 15,10-2 2-15,0 7 0 0,0-7-4 0,10 6 1 16,-10 0 0-16,9-4 3 0,-9 4 3 0,10-7 1 15,-1 3 1-15,0 0 0 0,11-3 2 0,-11-3-2 16,2-1-2-16,-2 1-5 0,0-6-2 0,0-1-2 16,-9 2-5-16,11-6-11 0,-2 0-21 0,0 0-33 15,-9-5-40-15,10 5-45 0,-10-8-60 0,-10 3-92 16,10-1-52-16,0-5-22 0,0-11 0 0</inkml:trace>
      </inkml:traceGroup>
      <inkml:traceGroup>
        <inkml:annotationXML>
          <emma:emma xmlns:emma="http://www.w3.org/2003/04/emma" version="1.0">
            <emma:interpretation id="{186DA8BC-8952-4EFC-9647-F11970B554FE}" emma:medium="tactile" emma:mode="ink">
              <msink:context xmlns:msink="http://schemas.microsoft.com/ink/2010/main" type="line" rotatedBoundingBox="13955,11150 13915,16106 13277,16101 13317,11145"/>
            </emma:interpretation>
          </emma:emma>
        </inkml:annotationXML>
        <inkml:traceGroup>
          <inkml:annotationXML>
            <emma:emma xmlns:emma="http://www.w3.org/2003/04/emma" version="1.0">
              <emma:interpretation id="{E4705DBD-9641-462A-9F54-33E3AA4CE5B6}" emma:medium="tactile" emma:mode="ink">
                <msink:context xmlns:msink="http://schemas.microsoft.com/ink/2010/main" type="inkWord" rotatedBoundingBox="13804,11149 13801,11509 13429,11506 13432,11146"/>
              </emma:interpretation>
            </emma:emma>
          </inkml:annotationXML>
          <inkml:trace contextRef="#ctx0" brushRef="#br2" timeOffset="8218.6446">-553-1810 259 0,'-9'6'292'0,"9"-6"-39"0,-9 7-44 15,-1-3-33-15,1 1-21 0,-1 0-16 0,-9 1-13 16,10 6-13-16,0-1-14 0,-11 0-9 0,0 3-13 15,11 3-7-15,0 4-5 0,-1-5 1 16,0 1-3-16,1 4 0 0,0 0-4 0,-1 0-3 0,10 1-5 16,0-6-7-16,10 6-8 0,-1 0-12 15,0-7-5-15,1-4-6 0,9 6-8 0,1-7-12 16,-2-6-15-16,11 2-18 0,-10-6-21 0,10-6-31 16,0 2-44-16,0-12-45 0,-11 0-44 0,11-5-47 15,-1-12-76-15,-8 6-37 0,-2-6-9 0,11 2 15 16</inkml:trace>
        </inkml:traceGroup>
        <inkml:traceGroup>
          <inkml:annotationXML>
            <emma:emma xmlns:emma="http://www.w3.org/2003/04/emma" version="1.0">
              <emma:interpretation id="{15F5381C-289D-45BA-86E1-F66F12CFA2CD}" emma:medium="tactile" emma:mode="ink">
                <msink:context xmlns:msink="http://schemas.microsoft.com/ink/2010/main" type="inkWord" rotatedBoundingBox="13749,12704 13742,13556 13406,13553 13413,12701"/>
              </emma:interpretation>
            </emma:emma>
          </inkml:annotationXML>
          <inkml:trace contextRef="#ctx0" brushRef="#br2" timeOffset="7502.831">-752-256 83 0,'-9'0'124'0,"9"0"-19"0,0 0-17 0,0 0-13 16,0 0-11-16,0 0-8 0,0 0-6 0,0 0-3 16,0 0-4-16,0 0 0 0,0 0 1 0,9 0 1 15,-9 0 2-15,0 0 2 0,0 0 3 0,0 0-1 16,0 0 2-16,0 0-2 0,9 0 0 0,-9 0-1 16,0 0-4-16,0 7-2 0,0-7-5 15,10 6-6-15,-10-2-3 0,0 3-2 0,9 2 2 16,-9-4 3-16,0 12 4 0,9-2 8 0,-9 7 7 15,0 0 8-15,10 11 5 0,-10-3 2 0,0 3-1 16,10 11-3-16,-10-7-5 0,9 5-4 0,-9-4-5 16,9 5-2-16,-9 0-3 0,11 1-3 0,-2-7-4 15,0-6-3-15,-9 8-6 0,11-13-4 16,-11 1-6-16,0-6-6 0,9-5-5 0,-9 0-2 16,0-5-1-16,9 0 0 0,-9-6 0 0,0 0 2 15,0-5 1-15,9-5 0 0,-9-6-3 0,10-5-2 16,0 0-2-16,-1-11-3 0,1 1-4 0,-1-1-5 15,0 0-4-15,2 0-3 0,-2 7-1 0,0-3 0 16,2 7-1-16,7 5 1 0,-9 1 2 0,-9 3 3 16,20 4 4-16,-20 3 2 0,9 0 3 0,1 10 2 15,-1-6 4-15,-9 13-2 0,0-1 3 0,9 7 3 16,-18 2 3-16,9 3 0 0,-9-2 2 0,9 2 1 16,-19 3-1-16,10-5 2 0,-2 2-3 0,-7 4-3 15,-2-12-6-15,2 3-10 0,7-6-12 16,-7-3-28-16,-1-8-39 0,-1-1-48 0,11-5-54 15,-9-11-62-15,7 6-84 0,11-15-44 0,-9-3-16 16,9-3 10-16</inkml:trace>
        </inkml:traceGroup>
        <inkml:traceGroup>
          <inkml:annotationXML>
            <emma:emma xmlns:emma="http://www.w3.org/2003/04/emma" version="1.0">
              <emma:interpretation id="{2206FE91-9718-4255-B571-38C147DDC377}" emma:medium="tactile" emma:mode="ink">
                <msink:context xmlns:msink="http://schemas.microsoft.com/ink/2010/main" type="inkWord" rotatedBoundingBox="13919,15579 13915,16106 13277,16101 13281,15573"/>
              </emma:interpretation>
            </emma:emma>
          </inkml:annotationXML>
          <inkml:trace contextRef="#ctx0" brushRef="#br2" timeOffset="5422.3803">-619 2660 182 0,'-9'-4'262'0,"9"-7"-60"0,0 11-47 16,0-6-24-16,-9 1-13 0,9 5-13 15,0-6-9-15,0 6-10 0,0 0-10 0,0-5-11 16,0 5-10-16,0 0-9 0,0 0-7 0,0-5 0 16,0 5 2-16,0 0 5 0,0 0 4 0,0 0 5 15,0 0 2-15,0 0-1 0,0 0-3 0,0 0-8 16,0 0-7-16,0 0-8 0,0 0-7 0,0 0-6 15,0 0-5-15,0 0-4 0,0 5-3 0,0 0-1 16,-11-5-2-16,2 11-1 0,9 0-1 0,-20-1 1 16,11 12-1-16,0-5 0 0,-11 4 0 0,2 5 0 15,8 1 0-15,-8 0 0 0,-2 0 0 0,0 5 1 16,2-4-1-16,-2-3 0 0,11 7-1 16,0-4 1-16,-1-7 0 0,1 0 0 0,0 0 0 15,-2 2-1-15,11-7 0 0,0-1 0 0,11 2 1 16,-2-7-1-16,0 1 0 0,1-1-1 0,8-3 0 15,2-7 0-15,-2 0-1 0,11-7 0 0,-9-3 1 16,8-6-1-16,1 0 0 0,0-5-2 0,0-12 1 16,-2 6-1-16,-7-5-2 0,8 0 0 0,-8 5 1 15,-2-6-1-15,-7 13 1 0,-2-3 3 16,0 9 0-16,-9-3 3 0,9 6 4 0,-9 6 0 16,0 0 2-16,0 5 0 0,-9 0 1 0,9 0-1 15,0 5 0-15,-9 0-2 0,9 6-2 0,0 0 0 16,0 6-2-16,-9-2 0 0,9-4 0 0,9 6 0 15,-9-7-1-15,0 0 0 0,9 1 1 0,0-6-1 16,2 1-2-16,7-1-4 0,1-5-13 0,1 0-21 16,-2-5-34-16,2-1-42 0,9-5-46 0,-11 0-58 15,10 0-88-15,-8-3-49 0,-2-3-19 0,-7 2 5 16</inkml:trace>
        </inkml:traceGroup>
      </inkml:traceGroup>
    </inkml:traceGroup>
    <inkml:traceGroup>
      <inkml:annotationXML>
        <emma:emma xmlns:emma="http://www.w3.org/2003/04/emma" version="1.0">
          <emma:interpretation id="{EB408AD6-E779-4CFD-95FE-A05C56B197E5}" emma:medium="tactile" emma:mode="ink">
            <msink:context xmlns:msink="http://schemas.microsoft.com/ink/2010/main" type="paragraph" rotatedBoundingBox="12902,9154 9384,9368 9340,8656 12859,84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AB9499-786D-43F1-9C0F-12A373D21026}" emma:medium="tactile" emma:mode="ink">
              <msink:context xmlns:msink="http://schemas.microsoft.com/ink/2010/main" type="inkBullet" rotatedBoundingBox="12902,9154 11390,9246 11351,8605 12863,8513"/>
            </emma:interpretation>
            <emma:one-of disjunction-type="recognition" id="oneOf1">
              <emma:interpretation id="interp1" emma:lang="" emma:confidence="0">
                <emma:literal>→</emma:literal>
              </emma:interpretation>
            </emma:one-of>
          </emma:emma>
        </inkml:annotationXML>
        <inkml:trace contextRef="#ctx0" brushRef="#br2" timeOffset="26587.8167">-1896-4403 35 0,'0'0'113'0,"0"0"-34"0,0 0-22 16,0 0-13-16,0 0-7 0,0 0-1 0,0 0 1 16,0 0 1-16,0 0 2 0,0 0 1 0,0 0 2 15,0 0 3-15,0 0 1 0,0 0 2 0,0 0 0 16,0-6-2-16,0 6-3 0,0 0-4 16,0 0-7-16,0 0-7 0,0 0-6 0,0 0-5 15,0 0-5-15,0 0-5 0,0 0-3 0,0 0-1 16,0 0-1-16,0 0-1 0,9 0 0 0,-9 0 0 15,0 0-1-15,9 6 2 0,2-6 0 0,-2 5 0 16,11-5 0-16,-11 6 1 0,10-1 0 0,-1-5 0 16,11 6 1-16,-9-1 0 0,9 5 2 15,-2-3 0-15,2 3 1 0,10-5 0 0,-12 12 1 16,12-7 2-16,-1 1 0 0,0 6-1 0,0-7-2 16,-9 6-1-16,-1 1 0 0,1-6-2 0,-9-2 0 15,-2 2-1-15,-9 0 4 0,2 0 3 0,-11-1 9 16,-11 1 3-16,2 5 3 0,-9 4 3 0,-2 4 1 15,-9 2 4-15,1-5-1 0,-1 6-2 0,0-1-2 16,-9-4-1-16,10 6 1 0,-1-8-1 0,0 1-1 16,2 2-1-16,-2-3-2 0,0-3-2 0,10-1-5 15,-10-1-1-15,11-4-5 0,7 1-1 0,-7-1-7 16,8 0-10-16,0-11-18 0,1 3-24 16,9 4-24-16,-9-3-26 0,9-4-30 0,0 0-49 15,9-4-72-15,0-3-36 0,1 4-9 0</inkml:trace>
        <inkml:trace contextRef="#ctx0" brushRef="#br2" timeOffset="27197.9952">-1506-4161 150 0,'0'0'144'0,"0"0"-38"0,-9 5-24 0,9-5-17 16,0 0-10-16,0 0-6 0,-9 0-7 0,9 0-4 15,0 0-5-15,0 0-3 0,0 0 1 0,0 0 1 16,0 0 4-16,0 0 4 0,0 0 7 16,0 0 3-16,0 0 2 0,0 0 0 0,0 0-3 15,0 0-2-15,0 0-5 0,0-5-5 0,0 5-7 16,0 0-4-16,-10 0-5 0,10 0-3 0,0 0 0 15,0 0 2-15,-9 0 0 0,9 0 0 0,-10 0 1 16,0 0-1-16,1 0-3 0,0 0-3 0,-2 0-3 16,-7 0-4-16,9 5-3 0,-11-5-1 0,1 0-2 15,-10 0 0-15,2 6 0 0,7-6 0 0,-18 5 2 16,9 0 0-16,-8-1 4 0,-3 3 2 0,2-7 3 16,1 4 3-16,-12 2 4 0,2 1 3 0,-1-3 6 15,1 7 4-15,-10-6 6 0,10 1 1 0,-11-2 4 16,1 9 3-16,10-9 4 0,-2 3 1 15,2-4-3-15,-1 3-4 0,1-1-1 0,8 1-1 16,1-1-1-16,9 1-2 0,11-6-3 0,-11 5-5 16,19-5-3-16,-8 0-3 0,7 0-10 0,11 0-14 15,-9 0-14-15,9 0-14 0,9-5-10 0,2 5-19 16,-2-6-41-16,10 1-54 0,0-1-63 0,0 1-95 16,-1-4-58-16,2 2-29 0,0-3-12 0</inkml:trace>
      </inkml:traceGroup>
      <inkml:traceGroup>
        <inkml:annotationXML>
          <emma:emma xmlns:emma="http://www.w3.org/2003/04/emma" version="1.0">
            <emma:interpretation id="{ABC5F76C-655C-465F-A489-849177246B14}" emma:medium="tactile" emma:mode="ink">
              <msink:context xmlns:msink="http://schemas.microsoft.com/ink/2010/main" type="line" rotatedBoundingBox="10881,9275 9383,9367 9340,8656 10837,8564"/>
            </emma:interpretation>
          </emma:emma>
        </inkml:annotationXML>
        <inkml:traceGroup>
          <inkml:annotationXML>
            <emma:emma xmlns:emma="http://www.w3.org/2003/04/emma" version="1.0">
              <emma:interpretation id="{A5C26AC5-C9CB-4728-94ED-2AD96978E441}" emma:medium="tactile" emma:mode="ink">
                <msink:context xmlns:msink="http://schemas.microsoft.com/ink/2010/main" type="inkWord" rotatedBoundingBox="10881,9275 10150,9320 10115,8757 10847,8712"/>
              </emma:interpretation>
            </emma:emma>
          </inkml:annotationXML>
          <inkml:trace contextRef="#ctx0" brushRef="#br2" timeOffset="31833.7201">-3640-4210 44 0,'0'0'263'0,"0"-5"-28"0,0 5-49 16,0 0-42-16,0-6-32 0,0 6-22 0,0 0-16 16,0 0-11-16,0-5-14 0,0 5-15 0,0 0-13 15,0 0-11-15,9 0-5 0,-9 5-2 0,0-5-1 16,0 0 1-16,9 0 3 0,-9 6 1 0,0-6 6 15,11 0 7-15,-2 0 3 0,-9 5 4 16,9-5 3-16,0 0 3 0,2 6-1 0,-2-6 1 0,10 5-5 16,-10-5-5-16,11 6-5 0,-2-2-3 15,2 2-3-15,-2-1-5 0,2 1-3 0,-1 5 0 16,-1-6-1-16,2 6 0 0,-2 5 0 0,-7 1 2 16,7-8 0-16,-7 12 4 0,-2-4 7 0,-9 4 4 15,0 1 7-15,0 5 2 0,-9 0 5 0,-2-7 4 16,-7 7 1-16,7 1 2 0,-7-2-2 0,-2-4-1 15,2 4-3-15,-10-3 2 0,17-2-3 0,-7-6-3 16,-2 2-3-16,2-7-3 0,-2 7-4 0,11-7-4 16,-1-5-3-16,-8 6-6 0,7-5-2 15,2-1-2-15,0 1-1 0,0-1-2 0,-2 1-7 16,11-6-10-16,0 0-17 0,-9-6-33 0,9 1-48 16,0-1-54-16,0 1-74 0,9-1-90 0,-9-5-49 15,11-4-22-15,-2 3-2 0</inkml:trace>
          <inkml:trace contextRef="#ctx0" brushRef="#br2" timeOffset="31450.3253">-4012-3861 75 0,'0'0'273'0,"-9"0"-33"0,9 0-51 0,0 0-43 16,0-6-34-16,0 6-24 0,9 0-14 0,-9-5-9 15,9 5-3-15,2-6-5 0,-2 6-5 0,0-5-5 16,0 0-1-16,1 5 3 0,8-5 3 0,2-7-3 15,-11 7-6-15,11-6-6 0,-2 1-7 0,2 4-6 16,-1-5-5-16,0 0-7 0,0 2-5 16,-1-2-5-16,-7 6-4 0,7-6-5 0,-7 5-13 15,7-5-9-15,-8 7-13 0,-1-2-10 0,1 1-5 16,-10 5-4-16,9-6-1 0,-9 6 3 0,0 0 9 16,0 0 11-16,0 0 12 0,0-5 8 0,0 5 7 15,0 0 5-15,0 0 2 0,10-6-1 0,-10 6 0 16,0-5-1-16,0 5 0 0,0 0 0 0,0-6 0 15,0 6 4-15,0 0 3 0,0 0 6 0,0-3 6 16,0 3 5-16,0 0 5 0,0 0 3 0,0-7 2 16,0 7 1-16,0 0-1 0,0-4-1 0,0 4-2 15,0 0-3-15,0-6-1 0,9 6 0 16,-9-7 2-16,0 7 6 0,0 0 5 0,0 0 6 16,0 0 4-16,0 0 3 0,0 0 3 0,0-4-3 15,0 4-6-15,0 0-6 0,0 0-8 0,0 0-8 16,0 0-7-16,0 0-4 0,0 0-3 0,9 0-4 15,-9-6-1-15,0 6-1 0,0 0 1 0,0 0-2 16,0-5 1-16,0 5 1 0,0 0 0 0,0 0 1 16,0 0 1-16,0 0 2 0,0 0 3 0,0 0 4 15,0 0 2-15,0 0 1 0,11 0 2 0,-11 0 0 16,0 0-1-16,0 0 0 0,0 0-3 0,0 0-2 16,0 0-5-16,0 0-4 0,0 0 1 0,0 0 1 15,0 0 1-15,0 0 1 0,0 0 4 16,0 0 3-16,0 0 8 0,0 0 6 0,0 0 2 15,0 0 3-15,0 0 1 0,0 0 0 0,0 0-3 16,0 0-4-16,0 0-4 0,0 0-5 0,0 0-5 16,0 0-3-16,0 0-4 0,0 5-3 0,0-5 0 15,0 0-2-15,0 6 0 0,9-6 0 0,-9 4 0 16,0 3 0-16,0 3-1 0,9 0 3 0,-9 1-1 16,0 0 2-16,11 6-1 0,-11-2 2 15,9 2 2-15,-9 8 1 0,9-3 2 0,0 0 0 16,-9-5 0-16,11-2 0 0,-11-4 0 0,9 0-1 15,-9 0-1-15,9 0-2 0,-9-2 0 0,0-3-1 16,0-1-4-16,0 1 2 0,0 0-3 0,0-6-1 16,0 5-5-16,0-5-3 0,0 6-6 0,0-6-8 15,0-6-15-15,0 6-28 0,-9-5-29 0,9-1-33 16,-9 0-35-16,9 1-39 0,-11-7-36 0,2 9-61 16,9-14-44-16,-9 6-7 0,0-5 10 15</inkml:trace>
          <inkml:trace contextRef="#ctx0" brushRef="#br2" timeOffset="30713.4691">-4041-4069 91 0,'0'4'161'0,"-9"-4"-36"0,9 0-26 16,0 0-22-16,0 0-16 0,0 0-11 0,0 0-8 15,9 7-6-15,-9-7-2 0,0 0-1 0,0 0 0 16,0 0 4-16,0 0 2 0,0 0 3 0,0 0 0 15,0 0-1-15,0 0-4 0,0 0-4 0,0 0-6 16,0 3-5-16,0-3-5 0,0 0-6 0,0 6-3 16,0-1-3-16,0-5-2 0,0 6-1 0,9-1-1 15,-9 6 0-15,0-5 0 0,0 5 1 16,11-7 2-16,-11 13-1 0,0-6 0 0,9 0 1 16,-9-1 1-16,0 0-1 0,9 6-1 0,-9-5 1 15,11-1 0-15,-11 7 2 0,9-7 0 0,-9 7 1 16,9-1 1-16,-9-7 1 0,9 3 2 0,-9-1-1 15,0 0 2-15,10 0 1 0,-10-5 0 0,0-3 1 16,0 4 4-16,0-3 7 0,0 2 8 0,0-1 6 16,0-5 5-16,0 0 3 0,0 0 2 0,0 0 1 15,0 0-3-15,-10-5-7 0,10 5-7 0,0-6-7 16,0 2-6-16,-9-6-13 0,9-7-11 0,9 0-11 16,-9-3-9-16,0-8-7 0,10 2-7 15,-10-7-4-15,9 0-3 0,-9 8 4 0,9-3 7 16,-9 2 7-16,11 6 7 0,-11 3 5 0,9 0 5 15,-9 6 4-15,9 2 2 0,-9-4 2 0,11 9 0 16,-11-3 0-16,9 7 1 0,-9-4 0 0,0 4 1 16,0 4 0-16,9-4 4 0,-9 7 3 0,9 3 3 15,2-3 7-15,-11 8 5 0,9-4 3 0,0 10 4 16,-9-5 8-16,10 6 2 0,-1 0 2 0,1-1 1 16,0 1 0-16,-1-2-1 0,-9 7-1 0,9-10-1 15,-9 3-2-15,9 2-4 0,2-5 0 16,-11-2-3-16,9 7 2 0,-9-5-1 0,9-3 0 15,-9 3-3-15,11-1-4 0,-11-6-1 0,9 7 1 16,-9-7-5-16,0 1-5 0,9-5-3 0,-9-1-3 16,0 1 0-16,0-1-2 0,0 1-1 0,0-6-3 15,0 3-1-15,0-3-4 0,0 0-5 16,0 0-9-16,0 0-20 0,0-3-34 0,-9-3-42 0,9-5-42 16,-9 0-37-16,-2 0-44 0,2 1-76 15,0-7-50-15,-2 2-12 0,2-2 16 0</inkml:trace>
        </inkml:traceGroup>
        <inkml:traceGroup>
          <inkml:annotationXML>
            <emma:emma xmlns:emma="http://www.w3.org/2003/04/emma" version="1.0">
              <emma:interpretation id="{D23D16BD-4D31-4C9A-880D-D9B68724F1D7}" emma:medium="tactile" emma:mode="ink">
                <msink:context xmlns:msink="http://schemas.microsoft.com/ink/2010/main" type="inkWord" rotatedBoundingBox="10142,9257 9380,9304 9340,8656 10102,8609"/>
              </emma:interpretation>
            </emma:emma>
          </inkml:annotationXML>
          <inkml:trace contextRef="#ctx0" brushRef="#br2" timeOffset="29406.8288">-4346-4136 136 0,'-10'0'187'0,"10"0"-47"0,0 0-36 16,0 0-29-16,0 0-18 0,0 0-13 0,0 0-10 15,0 0-7-15,0 0-10 0,0 0-6 16,0 0-7-16,0 0 2 0,10 7 2 0,-10-7 5 16,10 0 3-16,-1 0 2 0,0 0 2 0,2 0 5 15,-2 0 1-15,9 0 0 0,-7-7-4 0,7 7-2 16,1-4-4-16,1-1-1 0,-2 5-4 0,2-5-6 15,-2-1-9-15,2 1-9 0,-11 5-13 0,11-6-13 16,-11 1-12-16,10 5-14 0,-10-6-14 0,-9 6-15 16,9 0-19-16,-9 0-29 0,0 0-38 0,0 0-28 15</inkml:trace>
          <inkml:trace contextRef="#ctx0" brushRef="#br2" timeOffset="29980.3386">-4346-3937 70 0,'19'-5'80'0,"1"-5"-23"0,-2 3-17 0,2 4-10 15,-2-8-8-15,1 0-7 0,10 5-5 0,-11-5-7 16,2 7-19-16,0-3-34 0,-11 3-59 0</inkml:trace>
          <inkml:trace contextRef="#ctx0" brushRef="#br2" timeOffset="29780.8069">-4384-4058 112 0,'0'0'109'0,"0"3"-19"0,0-3-16 16,-9 0-13-16,9 0-10 0,0 0-11 0,0 0-9 15,0 0-6-15,0 6-7 0,0-6-2 0,0 0-2 16,0 5 3-16,-9 1 2 0,9-1 4 0,0 6 2 16,0-1 1-16,0 1 0 0,-11 0 0 0,11 6-1 15,-9-6 0-15,9 3-2 0,0 3 1 0,0-1 0 16,0 1 3-16,0-2 2 0,9 1 0 0,-9 1 0 16,11-3-3-16,-11-2 0 0,9 5-3 15,0-1-3-15,-9-7-3 0,9 8-4 0,1-6-1 16,-1 0-3-16,1-1-1 0,0-5-2 0,-1 7-1 15,0-12-3-15,2 5 1 0,-2 0-5 0,0-5-10 16,0 0-13-16,11 0-17 0,-11 0-19 0,1-5-30 16,-1 0-37-16,1-7-63 0,-10 7-52 0,10-5-19 15</inkml:trace>
          <inkml:trace contextRef="#ctx0" brushRef="#br2" timeOffset="29016.3491">-4584-4252 5 0,'0'0'107'0,"0"0"-29"16,0 0-18-16,0 0-16 0,0 0-11 0,0 0-5 15,0 0-4-15,0 0 0 0,0 6 0 0,0-6 4 16,9 4 1-16,-9 3 3 0,0-4 0 0,0 3 1 16,0 5 2-16,0 5 0 0,9-6 0 0,-9 12-1 15,0 0-5-15,0 4 1 0,11 1 0 0,-11 0 0 16,0 5-2-16,0 0-2 0,9 7-1 0,-9-8-1 16,0 2-1-16,9-2-2 0,-9 0-2 15,11-2-2-15,-11-7-4 0,0-2-2 0,0 2-3 16,0-7-2-16,0-3-2 0,0 3-1 0,0-9-3 15,9 5-6-15,-9-6-11 0,0-5-18 0,0 0-28 16,0 0-43-16,0 0-75 0,0-11-51 0,0 0-28 16</inkml:trace>
          <inkml:trace contextRef="#ctx0" brushRef="#br2" timeOffset="28672.5868">-4765-3948 136 0,'0'0'199'0,"0"0"-48"16,0 0-39-16,9 0-27 0,-9 0-19 0,10-4-10 15,8 4-5-15,-7-7-4 0,7-2-8 0,2 4-6 16,-2-6-5-16,2 5-7 0,-1 1-10 0,10-1-16 16,-11-5-17-16,-9 1-18 0,11 5-19 0,0-1-23 15,-11 6-25-15,0 0-45 0,-9 0-51 0,10 0-28 16</inkml:trace>
          <inkml:trace contextRef="#ctx0" brushRef="#br2" timeOffset="28378.4486">-4832-4279 118 0,'0'-6'123'0,"0"6"-21"0,0-4-16 0,0 4-11 15,0-7-12-15,0 7-6 0,0 0-4 0,0 0-3 16,0-6-4-16,0 6-4 0,0 0-5 16,0 0-6-16,0 0-4 0,0 0-7 0,0 0-5 15,0 0-4-15,0 0-4 0,0 0-3 0,0 0-1 16,0 0-1-16,0 0-1 0,0 6-1 0,9 1 0 15,-9-3 0-15,0 7 1 0,11 0 1 0,-11 6 2 16,9-3 3-16,-9 8 2 0,9 5 4 16,1 0 2-16,-1 0 4 0,1 5 2 0,-1-4 4 0,1 8 0 15,-1-4 1-15,0 1 1 0,2-7-2 16,-2 6 1-16,-9 0 2 0,9-4-2 0,2-2-2 16,-11-4-1-16,9 5-4 0,-9-12-3 0,9 7-3 15,-9-12-2-15,9 7-5 0,-9-7-4 0,0 1-7 16,0 0-11-16,0-5-15 0,0-1-22 0,0-5-27 15,0 6-43-15,0-6-71 0,0-6-62 0,0-5-31 16,0 0-9-16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4:04.5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EF962D-CF9B-4A00-931C-288F9C25A947}" emma:medium="tactile" emma:mode="ink">
          <msink:context xmlns:msink="http://schemas.microsoft.com/ink/2010/main" type="writingRegion" rotatedBoundingBox="9054,13334 12794,13036 12848,13707 9108,14005"/>
        </emma:interpretation>
      </emma:emma>
    </inkml:annotationXML>
    <inkml:traceGroup>
      <inkml:annotationXML>
        <emma:emma xmlns:emma="http://www.w3.org/2003/04/emma" version="1.0">
          <emma:interpretation id="{FDE1BC6E-8BB6-46F4-9707-E1BEC3863027}" emma:medium="tactile" emma:mode="ink">
            <msink:context xmlns:msink="http://schemas.microsoft.com/ink/2010/main" type="paragraph" rotatedBoundingBox="9054,13334 12794,13036 12848,13707 9108,140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DB8E57-9059-4FC5-960C-EF1032771DFD}" emma:medium="tactile" emma:mode="ink">
              <msink:context xmlns:msink="http://schemas.microsoft.com/ink/2010/main" type="line" rotatedBoundingBox="9054,13334 12794,13036 12848,13707 9108,14005"/>
            </emma:interpretation>
          </emma:emma>
        </inkml:annotationXML>
        <inkml:traceGroup>
          <inkml:annotationXML>
            <emma:emma xmlns:emma="http://www.w3.org/2003/04/emma" version="1.0">
              <emma:interpretation id="{F00D7AC8-BA72-4F74-B4A9-F1801B58F50E}" emma:medium="tactile" emma:mode="ink">
                <msink:context xmlns:msink="http://schemas.microsoft.com/ink/2010/main" type="inkWord" rotatedBoundingBox="9054,13334 10600,13211 10652,13872 9107,13995"/>
              </emma:interpretation>
            </emma:emma>
          </inkml:annotationXML>
          <inkml:trace contextRef="#ctx0" brushRef="#br0">306 56 50 0,'0'0'89'0,"0"0"-25"0,0 0-16 16,0 0-10-16,-11 0-5 0,11 0 1 16,0 0 0-16,0 0 3 0,0 0 3 0,0 0 4 15,0 0 5-15,0 0 5 0,0-5 4 0,0 5 1 16,0 0 1-16,0 0-2 0,0 0-3 0,0 0-5 16,0 0-6-16,0 0-7 0,0 0-9 0,0 0-6 15,0 0-7-15,0 0-5 0,0 0-4 0,0 5-3 16,0-5-2-16,0 6-1 0,0-1 0 0,0 0 4 15,0-1 6-15,0 3 5 0,-9 3 10 0,9 1 11 16,0 5 8-16,0 0 12 0,0 0 9 0,0 6 6 16,-9 0 3-16,9-2 2 0,0 7-1 0,0-1-4 15,0 1-3-15,0 0-5 0,0 0-5 0,0-2-6 16,0 3-5-16,0-3-7 0,9-3-5 16,-9 0-5-16,0 0-4 0,0-1-5 0,0-5-5 15,0 1-3-15,0-3-4 0,0-3-1 16,0 0-5-16,0-5-8 0,9-3-9 0,-9 5-14 15,0-5-21-15,0-3-28 0,0 0-40 0,11-3-42 16,-11-5-53-16,0-1-76 0,9-7-59 0,-9-1-24 16,0 3 1-16</inkml:trace>
          <inkml:trace contextRef="#ctx0" brushRef="#br0" timeOffset="497.97">448 76 175 0,'0'0'142'0,"-9"0"-35"0,9 0-24 0,0 0-17 16,0 0-13-16,0 0-7 0,0 0-5 0,0 0-4 16,0 0 1-16,0 0 0 0,0 0 3 15,0 0 5-15,0 0 7 0,0 0 6 0,0 0 5 16,0 0 1-16,0 0-3 0,0-4-4 0,0 4-7 15,0 0-7-15,0 0-6 0,0 4-11 0,9-4-5 16,-9 0-4-16,0 0-1 0,0 0 1 16,0 7 2-16,9-7 2 0,-9 0 2 0,0 0 4 15,10 0 0-15,-10 4-1 0,10-4-1 0,-1 0 0 0,1 0-1 16,-1 0-3-16,11 0-1 0,-11-4-2 16,9 4-1-16,2 0-1 0,0 0-4 0,-11-7-3 15,10 7-3-15,-10-4-4 0,9-1-5 0,-7 5-6 16,-2 0-8-16,0-5-11 0,2 5-15 0,-11 0-20 15,0 5-26-15,0-5-25 0,0 9-25 0,-11-2-35 16,2 8-47-16,-11-4-57 0,11 5-27 0,0-5-1 16</inkml:trace>
          <inkml:trace contextRef="#ctx0" brushRef="#br0" timeOffset="997.5049">477 179 41 0,'0'0'83'0,"0"0"-12"15,0 0-7-15,0 0-1 0,0 0 0 0,0 0 3 16,-10 0 2-16,10 0 2 0,0 0 1 0,0 0-2 15,0 0-3-15,0 0-6 0,0 0-3 0,0 0-5 16,0 0-5-16,0 0-4 0,0 0-5 0,0 0-4 16,0 0-3-16,0 0-2 0,0 0-2 0,0-5-1 15,10 5 1-15,-10 0-3 0,0 0 1 0,0 0-3 16,0 0 1-16,0 0 0 0,0 0 0 0,0 0 0 16,0 0 2-16,0 0-1 0,0 0 2 15,0 0-4-15,0 0-1 0,0 0-2 0,0 5 1 16,0-5-1-16,-10 6-1 0,10-1-1 0,0 4 3 15,0-3 3-15,0 10 3 0,0-5 5 0,-10 0-1 16,10 5 4-16,0 5 2 0,0 0 0 0,-9 1-1 16,9-1 0-16,0 1 0 0,0-2-1 0,0 2-1 15,9 4-2-15,-9-10-1 0,0 6-1 0,0-6-1 16,10 0 0-16,0 0-3 0,-10 1-2 0,9-6-3 16,1-2-3-16,-1-4-2 0,0 6-2 15,2-11-3-15,-2 6-3 0,0-6-7 0,0 0-4 16,2 0-6-16,-2-6-11 0,0-5-15 0,2 6-25 15,-2-4-31-15,0-8-35 0,1 6-37 0,-10-5-42 16,9 6-56-16,-9-2-73 0,0 2-28 0,0-6 0 16</inkml:trace>
          <inkml:trace contextRef="#ctx0" brushRef="#br0" timeOffset="-766.3595">47 199 2 0,'0'-3'72'0,"0"-3"-15"15,0 6-15-15,0-5-12 0,0-1-9 16,0 1-7-16,0 5-3 0,0-6-1 0,0 1 4 16,0-1-1-16,0 1 0 0,0 5 0 0,0-5 1 15,0-6 1-15,0 6 0 0,0-6-2 0,0 0-3 16,0 6 3-16,0-6 2 0,0 1 0 0,0 3 0 15,-9-2-2-15,9 4 0 0,0-1 0 0,0 1-4 16,-9-1-3-16,9 1-2 0,0-1-2 0,0 6-2 16,0-4 0-16,0 4 0 0,-9-7 0 0,9 7 0 15,0 0 0-15,0 0 0 0,0-3 0 0,0 3 1 16,-11 0 0-16,11 0 0 0,0 0 1 0,0 0 0 16,0 0 0-16,0-6 1 0,0 6 0 15,-9 0 0-15,9 0 0 0,0-5-2 0,0 5 1 16,0 0 1-16,0 0 1 0,0 0 3 0,0 0 2 15,0 0 4-15,0 0 4 0,0 0 2 0,0 0 3 16,0 0 0-16,0 0 1 0,0 0-1 0,0 0-3 16,0 0-2-16,0-6-3 0,0 6-4 0,0 0-3 15,0 0-1-15,0 0-2 0,0 0 0 0,0 0 2 16,0 0 0-16,0 0 1 0,0 0 2 0,0 0 5 16,0 0 1-16,0 0 3 0,0 0 0 0,0 0 1 15,0 0-2-15,0 0 0 0,0 0-2 0,0-5-1 16,0 5-3-16,0 0-3 0,0 0-2 15,0 0-1-15,0 0-2 0,0 0-1 0,0 0 1 0,0 0-2 16,0 0 0-16,0 0 1 0,0 0-2 16,0 0 2-16,0 0 1 0,9 0-1 0,-9 0 0 15,0 0 1-15,0 0 0 0,0 0 0 0,0 0 2 16,0 0 0-16,0 5 1 0,0-5 1 0,0 0 2 16,0 6 3-16,0-6 2 0,11 5 1 0,-11-5 3 15,0 6 0-15,0 4 2 0,9 0 1 16,-9 1 3-16,0 5 5 0,9 4 4 0,-9 7 7 15,9 1 3-15,-9-2 5 0,0 5 5 0,11 2 4 16,-2-2 2-16,-9 2-1 0,0 4-1 0,9-4-1 16,-9-2-4-16,0 0-1 0,0-3-2 0,10-2-5 15,-10-4-5-15,0 0-2 0,0-7-5 0,0 1-6 16,0-5-3-16,0 0-2 0,0 0-5 0,0-8-3 16,0 5-2-16,0-5-4 0,0 3-1 0,0-1-2 15,0-5-4-15,0 0-2 0,0 0-6 0,0 0-12 16,0-5-28-16,9-1-37 0,-9 3-50 15,0-8-61-15,-9 0-84 0,9-6-67 0,0 3-31 16,0-8-8-16</inkml:trace>
          <inkml:trace contextRef="#ctx0" brushRef="#br0" timeOffset="-507.6354">58 312 106 0,'0'-6'203'0,"9"1"-45"16,0 0-35-16,10-1-21 0,-10-4-15 0,2 4-11 16,7-5-7-16,-9 0-13 0,11 7-13 0,-11-1-11 15,2 0-12-15,7-6-7 0,-8 5-4 0,8 1-3 16,-8-1-10-16,0 6-12 0,-1-5-15 15,0 5-16-15,2 0-19 0,-2 0-23 0,0 0-33 16,-9 0-47-16,11 0-51 0,-11 0-21 0</inkml:trace>
          <inkml:trace contextRef="#ctx0" brushRef="#br0" timeOffset="1188.3738">486 397 91 0,'0'0'306'0,"0"0"-5"0,0-5-68 0,0 5-66 0,0-6-47 16,10 1-34-16,-1-4-22 0,11 3-14 0,-2-5-9 15,-9 6-8-15,20-6-10 0,-9 0-12 16,-1 1-18-16,8-2-26 0,-7 2-27 0,0 4-31 16,-2 1-36-16,-7 0-50 0,-2 5-70 0,0-6-45 15,0 6-14-15</inkml:trace>
          <inkml:trace contextRef="#ctx0" brushRef="#br0" timeOffset="1837.1553">858 98 14 0,'0'0'133'15,"0"0"-24"-15,0 0-15 0,0 0-6 0,0 6-2 16,0-6 1-16,-9 5 2 0,9-5-1 0,0 5-1 16,0 1-3-16,-11-1-3 0,11 1-4 0,0-1-2 15,0 1-4-15,0-1-2 0,0 0-1 0,-9 0-3 16,9 6-1-16,0-5-4 0,0 5-5 0,0-6-6 16,0 4-6-16,0-3-6 0,9 5-8 0,-9 0-7 15,0 0-5-15,0-1-5 0,11 1-2 16,-11-1-2-16,0 1 1 0,9 5 2 0,-9-6 2 0,9 2 1 15,-9 3 1-15,10-4 2 0,-10 0 3 16,0 6 4-16,9-8 1 0,-9 2-3 0,10 5-1 16,-10-5-1-16,0-6-1 0,10 5 0 0,-10-5-4 15,0 1-1-15,0-1-3 0,9-5-1 0,-9 6 1 16,0-6 1-16,0 0 1 0,0 0 2 0,0 0 0 16,9 0 1-16,-9 0-2 0,0-6-1 0,0 6-3 15,0-11-5-15,0 6-5 0,0-10-5 0,0-1-3 16,0-1-5-16,0-3-4 0,0-2-2 0,0-4-1 15,0 4 2-15,9-5 2 0,-9 1 2 0,11-1 1 16,-11 1 4-16,9-1 2 0,0 6 1 0,2-1 2 16,-2 6 0-16,0-5 2 0,-9 5-2 0,10 5 2 15,0 0-2-15,-1 6 2 0,-9-5 0 16,10 3 0-16,-10 7-1 0,0-3 0 0,9 3 2 16,-9 0 0-16,9 0 2 0,-9 3 1 0,9 4 2 15,-9 3 4-15,11 1 4 0,-11 0 1 0,9 3 3 16,0 8 3-16,2-6 0 0,-11 6 1 0,9 5 0 15,0-5-1-15,-9 3 1 0,11 3 1 0,-11-7 0 16,9 0 2-16,0 5 3 0,-9-4-1 0,9 0 1 16,-9-6 0-16,0-1 1 0,10 1-3 15,-10-5-3-15,0 5-4 0,9-6-4 0,-9-5-2 16,0 6-2-16,0-5-5 0,0-1-9 0,0-5-10 16,0 5-12-16,0-5-12 0,0 0-17 0,0 0-32 15,-9 0-49-15,9-5-53 0,-10 0-47 0,1-1-65 16,0 1-64-16,0-6-30 0,-2 1-6 0</inkml:trace>
          <inkml:trace contextRef="#ctx0" brushRef="#br0" timeOffset="2011.4664">896 424 245 0,'-10'0'335'0,"10"0"-14"15,0 0-76-15,0 0-74 0,0-5-51 0,10 5-36 16,0-5-21-16,8-1-10 0,-9 1-11 0,20-1-5 15,-9 1-10-15,-1-6-8 0,0 2-16 16,0-2-25-16,10 0-35 0,-20 5-43 0,11 1-47 16,-11-1-58-16,11 1-74 0,-11 0-48 0,-9 0-19 15</inkml:trace>
          <inkml:trace contextRef="#ctx0" brushRef="#br0" timeOffset="2819.564">1316 125 231 0,'-10'0'249'15,"10"0"-46"-15,0 0-40 0,10-5-33 0,-10 5-24 16,0 0-17-16,0 0-13 0,9-6-10 0,-9 6-12 16,0 0-7-16,9 0-4 0,-9-5-1 0,9 5 1 15,2 0 0-15,-11 0 2 0,9-5 2 16,0 5 1-16,2 0-2 0,-2 0-5 0,0 0-7 16,1 0-5-16,-1 0-1 0,10 0 0 0,-9 5-2 15,8-5 0-15,-7 5 1 0,7 1 1 0,-7-1 0 16,-2 6 0-16,9 0-1 0,-7-1 0 0,-2 7-1 15,0-1 5-15,-9 4 4 0,10 8 9 0,-10-3 7 16,0 2 7-16,-10 1 7 0,1-2 6 0,0 2 5 16,-2-3 0-16,2-3-2 0,-9 4-8 0,7-5-7 15,-7 1-8-15,7-6-17 0,-7 0-25 0,8-5-36 16,1-1-36-16,-1-3-35 0,1-4-51 0,-1-3-62 16,10 0-69-16,-9 0-76 0,9-3-65 0,0-4-23 15,0-3 4-15,9-6 14 0</inkml:trace>
          <inkml:trace contextRef="#ctx0" brushRef="#br0" timeOffset="2467.9507">1306 45 121 0,'0'0'153'0,"0"0"-13"15,0-5-11-15,0 5-7 0,0 0-8 0,0 0-8 16,0 0-6-16,0 0-7 0,0 0-8 0,0 0-7 15,0 0-6-15,0 0-6 0,0 0-1 0,0 0-2 16,0 0-1-16,0 0-1 0,0 0-3 0,0 0-3 16,0 0-1-16,0 0-2 0,0 0-2 0,0 0-3 15,10 0-2-15,-10 0-3 0,0 0-3 0,0 0-1 16,0 0-4-16,0 0-5 0,0 0-3 0,0 0-5 16,0 5-1-16,0-5-6 0,0 0 0 15,0 6-3-15,9-1-1 0,-9 1 3 0,0-1-3 0,0 0 2 16,0-1-1-16,0 3 6 0,0 3 2 15,9-5 4-15,-9 6 5 0,0 5 6 0,0 1 6 16,9-2 6-16,-9 2 7 0,0 5 1 0,0-8 3 16,0 8 2-16,0-2 1 0,11 2-5 0,-11 0-2 15,0-6-7-15,0 5-7 0,0-4-5 0,9-6-8 16,-9 3-9-16,0-3-12 0,0 0-18 0,0 0-22 16,9-5-25-16,-9-1-21 0,0 0-21 0,0-5-20 15,0 0-34-15,0 0-46 0,0-5-46 0,-9 0-40 16,9-1-63-16,-9-5-43 0,9 0-16 0,-11-3 3 15</inkml:trace>
        </inkml:traceGroup>
        <inkml:traceGroup>
          <inkml:annotationXML>
            <emma:emma xmlns:emma="http://www.w3.org/2003/04/emma" version="1.0">
              <emma:interpretation id="{F19C2243-4D21-4E83-AC43-7FA6C568E36E}" emma:medium="tactile" emma:mode="ink">
                <msink:context xmlns:msink="http://schemas.microsoft.com/ink/2010/main" type="inkWord" rotatedBoundingBox="11070,13247 12800,13110 12848,13707 11117,13845"/>
              </emma:interpretation>
            </emma:emma>
          </inkml:annotationXML>
          <inkml:trace contextRef="#ctx0" brushRef="#br0" timeOffset="3663.5629">2039 221 200 0,'0'0'226'0,"0"0"-40"0,0 0-35 0,0 0-25 15,0 0-18-15,0 0-13 0,0 0-8 0,0 0-7 16,0 0-7-16,0 0-5 0,0 0-2 0,0 0-5 16,0 0 1-16,0 0-1 0,0 0 0 0,0 0 0 15,0 0-1-15,0 0-4 0,0 0-5 0,0 0-5 16,0 0-6-16,0 0-6 0,11 0-5 0,-11 0-5 16,0 0-4-16,0 0-4 0,9 6-3 0,0-6-3 15,1 0 0-15,0 0 0 0,9 0 0 0,-1 0 1 16,2 0-1-16,9-6 1 0,9 6 3 0,-10-5 2 15,19-1 8-15,2 1 9 0,-2-1 15 0,10-3 17 16,1 4 20-16,-1-1 27 0,19-5 25 16,-10 6 26-16,11-6 24 0,-1 6 10 0,0-6-1 15,1 0-6-15,-2 6-19 0,12-6-23 0,-21 6-25 16,11-6-30-16,-10 1-30 0,-1 3-21 0,-8 3-15 16,-11-1-12-16,1-6-3 0,-10 6-2 0,-9 5 3 15,-11-6 7-15,11 6 5 0,-20-5 6 0,1 5 4 16,8 0 2-16,-18 0 2 0,11 0-2 0,-11 0-3 15,0 0-9-15,0 0-12 0,0 0-6 0,-11 0-9 16,11 0-13-16,0 0-30 0,-9 0-63 0,9 0-75 16,-9 0-64-16,9 0-44 0,-10 0-52 15,10 0-52-15,-9-6-44 0,9 6-28 0,-9 6-8 16,0-6 0-16,-2 0 21 0,2 0 25 0</inkml:trace>
          <inkml:trace contextRef="#ctx0" brushRef="#br0" timeOffset="4080.0565">3584-157 200 0,'-9'-3'199'0,"-1"-3"-40"0,10 1-28 0,-10-1-12 16,1 6-4-16,9-5 1 0,-9-1 4 0,9 1 4 16,-11 5 0-16,11-6-2 0,-9 6-2 15,9-4-3-15,-9 4-4 0,0 0-4 0,9 0 1 16,-11 0 6-16,2 0 13 0,9 0 14 0,-9 0 15 15,-1 0 12-15,10 4 9 0,-9-4 5 0,9 0-7 16,0 6-15-16,0-6-22 0,-10 0-27 0,10 0-25 16,0 0-23-16,0 0-20 0,0 0-18 0,0 5-11 15,0-5-10-15,10 0-5 0,-10 6-2 0,9-1 1 16,-9 1-1-16,10-1 0 0,-1 1 1 0,11 4 1 16,-11-6 1-16,9 9 0 0,-7-4 3 0,7 2 3 15,11-2-2-15,-10 4-4 0,-1 2 1 0,2-5-2 16,0 7 1-16,9-1-2 0,-11-6 0 15,1 7-4-15,-10-6-4 0,11 3 6 0,-11-3 2 0,-9 0 5 16,0 0 5-16,0 5 9 0,-9-5 3 16,-2 10 4-16,-7-5 8 0,-1 6-3 0,1-1-3 15,-11 6-1-15,0-7-7 0,0 8-9 0,10-7-13 16,-10 10-25-16,11-9-38 0,-11 5-60 0,9-11-56 16,11 1-50-16,0-8-61 0,-1-4-68 0,10 6-65 15,-9-5-78-15,9-6-40 0,0 0 19 0,0-6 34 16,9-5 37-16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2:40.7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71D33FD-B00B-4FA1-B7C0-BB8A06DA286A}" emma:medium="tactile" emma:mode="ink">
          <msink:context xmlns:msink="http://schemas.microsoft.com/ink/2010/main" type="writingRegion" rotatedBoundingBox="15255,8300 15192,16116 13277,16101 13340,8284"/>
        </emma:interpretation>
      </emma:emma>
    </inkml:annotationXML>
    <inkml:traceGroup>
      <inkml:annotationXML>
        <emma:emma xmlns:emma="http://www.w3.org/2003/04/emma" version="1.0">
          <emma:interpretation id="{6C55E61A-55A8-4733-A8A9-270A70CF0200}" emma:medium="tactile" emma:mode="ink">
            <msink:context xmlns:msink="http://schemas.microsoft.com/ink/2010/main" type="paragraph" rotatedBoundingBox="15078,8382 15309,15979 14252,16011 14021,8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13FE3C-D614-4BC6-A9FD-45C73D9C116A}" emma:medium="tactile" emma:mode="ink">
              <msink:context xmlns:msink="http://schemas.microsoft.com/ink/2010/main" type="line" rotatedBoundingBox="15078,8382 15309,15979 14252,16011 14021,8414"/>
            </emma:interpretation>
          </emma:emma>
        </inkml:annotationXML>
        <inkml:traceGroup>
          <inkml:annotationXML>
            <emma:emma xmlns:emma="http://www.w3.org/2003/04/emma" version="1.0">
              <emma:interpretation id="{13947594-110F-47CA-BE18-33DAF76529BC}" emma:medium="tactile" emma:mode="ink">
                <msink:context xmlns:msink="http://schemas.microsoft.com/ink/2010/main" type="inkWord" rotatedBoundingBox="15078,8382 15234,13505 14177,13538 14021,8414"/>
              </emma:interpretation>
            </emma:emma>
          </inkml:annotationXML>
          <inkml:trace contextRef="#ctx0" brushRef="#br0">353-4526 228 0,'0'-6'227'0,"-9"6"-50"0,9 0-30 0,0-4-13 16,-10 4-5-16,10-7-2 0,0 7-2 0,0 0-5 15,0 0-8-15,0-4-9 0,0 4-15 0,0 0-13 16,-9-5-11-16,9 5-8 0,0 0-5 0,0 0-4 15,0-6-2-15,0 6-6 0,-9 0-5 0,9 0-5 16,-11 6-4-16,2-6-6 0,0 5-6 0,0-1-4 16,-11-4-5-16,11 11-1 0,-11 2-2 0,1-4-1 15,-8 2 1-15,7-2 0 0,0 8-1 16,2 0 0-16,-2-1 1 0,1-5-1 0,1 6 1 16,-2-3 0-16,2-3 0 0,-2 6-1 0,11-2-1 15,-2 2 1-15,2-1 0 0,0 0 0 0,0 1 0 16,9 4-1-16,0-5 0 0,9 4 0 0,0-3 0 15,0 5-2-15,11-7 0 0,0 7 2 16,-2-6-1-16,11-5 0 0,-1 6 1 0,1-8 1 16,0 2 0-16,0-5 0 0,8-2 2 0,-8 3 2 15,9-7 4-15,-9 0 8 0,9 0 10 0,-10-7 15 16,1-3 21-16,0-1 26 0,-10 2 33 0,0-8 29 16,0 1 21-16,-10 0 16 0,0-6 15 0,2 1 5 15,-11-7-6-15,0 8-18 0,0-7-24 0,-11 0-25 16,2 0-20-16,-10 5-23 0,0-4-25 0,0 4-18 15,-10 2-16-15,11 3-12 0,-11 1-16 0,0-1-29 16,1 7-50-16,-1-1-61 0,11 6-68 0,-11 5-56 16,9 0-62-16,1 0-66 0,-8 9-64 15,7-2-84-15,11 10-29 0,-11-7 15 0,20 1 41 16,-9 0 43-16</inkml:trace>
          <inkml:trace contextRef="#ctx0" brushRef="#br1" timeOffset="4409.5001">344-3711 19 0,'0'0'89'16,"0"-5"-19"-16,0 5-14 0,0 0-11 0,0 0-8 15,-10 0-6-15,10 0-6 0,0 0-5 0,0 0-2 16,-9 0-2-16,9 0 0 0,-9 0 0 0,9 0 2 16,0 0 2-16,-11 0 2 0,11 0 6 15,-9 0 1-15,9 0 2 0,0 0 0 0,0 0-1 16,0 0-1-16,0 0-3 0,0 0-1 0,0 0-4 16,0 0-3-16,0 0 0 0,0 0-2 0,0 0 3 15,0-6 1-15,0 6 3 0,0 0 3 0,0 0 3 16,-9 0 4-16,9 0 4 0,0 0 1 0,0 0 2 15,0 0-1-15,0-6 0 0,0 6 1 0,-9 0-4 16,9 0-3-16,0 0-3 0,0 0-2 0,0 0-2 16,0 0-4-16,0 0-2 0,0-5-1 0,0 5-1 15,0 0 0-15,0 0-1 0,0 0 1 0,0 0-1 16,0 0 2-16,0 0 0 0,0 0 0 0,0 0 0 16,0 0-2-16,0 0-2 0,0 0-1 15,0 0-3-15,0 0-2 0,0 0-2 0,0 0-3 16,0 0-3-16,0 0 0 0,0 0-1 0,0 0 0 15,0 0-1-15,9 5 0 0,-9-5-3 0,0 12 3 16,0-7 1-16,9 11 0 0,-9 0 3 16,9 10 5-16,2 7 7 0,-11 4 6 0,9 7 6 15,0 3 4-15,-9 6 6 0,10 7 3 0,-1 4 1 16,1-4-4-16,0 3-3 0,-1-2-2 0,0-4-1 16,0-4-1-16,2 1-4 0,-2 1 1 0,0-7 3 15,2-6 1-15,-11-4-1 0,9-2 0 0,-9-3-1 16,0-5-1-16,9-8-1 0,-9 2-3 0,0-11-4 15,0 5-2-15,0-5 0 0,0-6-2 0,10 1-2 16,-10-1 0-16,0 1 0 0,0-6 0 0,0 5 0 16,0-5 0-16,0-5-1 0,-10 5-4 0,10-6-6 15,0 1-15-15,0-1-15 0,-9-5-15 0,9 0-21 16,0 1-28-16,-9-1-35 0,9-5-37 0,0 7-42 16,-11-2-41-16,2-1-69 0,9-5-45 0,-9 6-15 15,-2 1 10-15</inkml:trace>
          <inkml:trace contextRef="#ctx0" brushRef="#br1" timeOffset="4878.9387">105-2827 126 0,'0'0'164'0,"0"0"-36"0,0-6-31 16,0 6-18-16,0 0-12 0,0 0-5 0,9 0-1 15,-9 0-2-15,11 0-2 0,-2 6 0 0,0-6 1 16,2 5 4-16,-2 6 2 0,11-1 4 16,-11 1 0-16,0 11-1 0,10-6 0 0,-10 5-8 0,11 0-5 15,-11 8-6-15,11-4-5 0,-11 3-6 16,9-2-2-16,-7 1 0 0,-2-6-5 0,10 6-1 15,-10-5-1-15,1-1-2 0,0-5-3 0,-1 1-3 16,0-3-5-16,0-2-2 0,2-1-1 0,-2-5-2 16,0 4 1-16,2-10 3 0,-2 0 5 0,0 0 3 15,1-5 4-15,9 0 1 0,0-12 1 0,-10 1-2 16,20-11 1-16,-9 2-6 0,7-4-4 0,-7-3-5 16,8-5-4-16,1 4-1 0,9-4-2 15,-9 5 2-15,-1-6-5 0,1 6 0 0,0 5 1 16,-11-5-2-16,11 10 1 0,-10 2-1 0,0 4 1 15,-9-1-1-15,-1 2 0 0,0 9 0 0,2-5-1 16,-11 6-1-16,9 5-4 0,-9-6-6 0,0 6-11 16,0 0-18-16,0 6-23 0,0-1-41 0,-9 6-46 15,-11 6-61-15,11-2-98 0,-1 7-51 0,-9-5-21 16,10-3-2-16</inkml:trace>
          <inkml:trace contextRef="#ctx0" brushRef="#br0" timeOffset="-1218.0127">429-2018 201 0,'0'-5'210'0,"-9"5"-54"0,9-6-38 15,0 6-23-15,-9-5-6 0,9 5-3 0,-11-6-2 16,11 6-3-16,-9 0-7 0,0 0-8 0,9 0-3 16,-9 0-1-16,-1 0-3 0,0 0 2 0,1 0-1 15,-1 6 1-15,-8-6 0 0,7 5-3 0,-7 1-4 16,9 5-4-16,-11-6-6 0,-9 6-8 0,10 4-7 16,1-4-6-16,-2 6-5 0,-9-1-3 0,11 4-2 15,-11 2-3-15,10-1-4 0,0 1 1 0,0 0-2 16,-1-2-3-16,2 2-1 0,7 1-1 0,2-1 0 15,0-8 0-15,9 8 0 0,-9-6-5 16,18 0 3-16,-9 6 1 0,9-6 2 0,11 1 0 16,-2 3 2-16,2-3 2 0,-1 0 1 0,9-3 2 15,0 3 4-15,1-3 1 0,11-2 2 0,-13-7 4 16,12 7 5-16,-10-7 5 0,9-5 5 0,-1 6 9 16,1-12 10-16,0 1 12 0,1-1 16 0,-1-5 16 15,-9-4 15-15,9-2 10 0,-9 1 8 0,8-5 5 16,-8-1 1-16,0 2-5 0,-11-8-8 0,2 1-17 15,-1 1-18-15,-10-2-13 0,-9 3-9 0,9-4-10 16,-18-2-12-16,0 10-11 0,-1-7-9 0,-8 7-7 16,-11-1-5-16,0 8-11 0,0-3-29 15,1 6-46-15,-1 0-55 0,0 0-45 0,11 7-35 0,-11 4-35 16,0-7-39-16,10 7-41 0,10 7-28 16,-11-7-14-16,11 4-37 0,0-4-16 0,-2 0 2 15,11 0 20-15</inkml:trace>
          <inkml:trace contextRef="#ctx0" brushRef="#br1" timeOffset="5701.394">429-1102 69 0,'-9'-11'67'16,"9"1"-14"-16,0-1-9 0,-9 6 0 0,9-6 2 16,0 2 1-16,0-2-2 0,0 5 0 0,0-5 1 15,-11 6 1-15,11-6 2 0,0 5 2 0,0 2 2 16,0-2-2-16,0 1 3 0,0-1 3 16,0 6 4-16,0-6 4 0,0 1 1 0,0 0-1 15,0 5 0-15,0 0 2 0,0-5 2 0,0 5-2 16,0-6 1-16,0 6-3 0,0-5-4 0,0 5-5 15,0 0-6-15,0 0-7 0,0 0-8 0,0 0-3 16,0 0-8-16,0 0-3 0,0 0-5 0,0 0-2 16,0 0-1-16,0 0 0 0,0 0-2 0,0 0-1 15,0 0-3-15,0 0 0 0,0 0 1 0,0 0-1 16,0 0-1-16,0 0 0 0,0 0-3 0,0 5 0 16,0 6-2-16,0-6 0 0,0 6 2 0,0 6 2 15,0 4 3-15,0 4 4 0,0 3 2 16,0 5 4-16,0-1 6 0,0 5 5 0,0 7 6 15,0-8 8-15,11 13 10 0,-11-7 11 0,0 8 12 16,0-8 4-16,0 6 4 0,0 0 3 0,0-5-4 0,0 0-8 16,0 0-7-16,0-6-10 0,0 0-9 15,0 1-7-15,0-7-5 0,0-3-6 0,0-2-4 16,0-4-2-16,0-6-5 0,0 0-2 0,0-4-5 16,0-7-2-16,0 0-3 0,0 0-3 0,0 1-16 15,0-6-28-15,0-6-35 0,0 1-34 0,0-5-39 16,0-7-49-16,0 1-49 0,0-6-50 0,-11-3-45 15,11 2-54-15,-9 3-21 0,9-2 3 16,-9 0 21-16</inkml:trace>
          <inkml:trace contextRef="#ctx0" brushRef="#br1" timeOffset="6125.4352">172-549 184 0,'0'-5'214'0,"0"5"-38"0,0-6-29 0,0 1-20 16,0 5-16-16,11 0-15 0,-11 0-14 0,0 0-15 16,0 0-14-16,0 0-13 0,0 0-6 15,0 0 0-15,9 0 4 0,0 5 8 0,-9 6 10 0,9-5 10 16,1 4 4-16,-1 5 3 0,11 2-1 15,-11-1-2-15,0 6-5 0,11-1-6 0,-11 1-9 16,11-2-7-16,-2 2-4 0,-8 4-6 0,9-4-6 16,0-6-6-16,-1 6 0 0,2-6-1 0,0 0-1 15,-2-5-4-15,1-1 1 0,0 0-1 0,-9-4 7 16,8-1 12-16,-7-5 8 0,-2 0 6 0,11-5 5 16,-11-4 1-16,0-2 2 0,11-11 0 0,-11 1-8 15,10-2-11-15,-10-3-13 0,0-5-10 0,11 2-6 16,-11 4-3-16,0-3-3 0,2 7 0 0,-2-1-2 15,0 1-5-15,2 4-8 0,-11 3-14 16,9 3-14-16,-9 0-16 0,9-1-15 0,-9 7-18 16,10 1-24-16,-10-2-31 0,9 6-31 0,-9 0-31 15,0 0-33-15,9 10-64 0,-9-5-53 0,-9 7-17 16,9-1 3-16</inkml:trace>
          <inkml:trace contextRef="#ctx0" brushRef="#br0" timeOffset="-2192.6916">400-2 169 0,'0'0'129'0,"-9"0"-41"0,9 0-24 16,0 4-16-16,-9-4-9 0,9 0-7 0,-9 6-3 15,9-6 1-15,-10 0 0 0,10 5 2 0,-10 1 6 16,1-1 8-16,-1 1 8 0,1 5 8 0,0-8 4 16,-11 8 2-16,11 2 3 0,-11-4-4 0,11 8-7 15,-11 0-9-15,2 3-9 0,-1-4-6 0,1 5-6 16,-11 7-4-16,9-6-3 0,11-2-3 15,-20 7 0-15,19-4-1 0,-8 2-1 0,-2 3-2 16,11-7 0-16,0 6-3 0,-2-7-3 0,2 8 1 16,0-7-1-16,9-5-1 0,0 0-2 0,0 6 0 15,9-12 1-15,0 6 2 0,11-5 1 0,-1 1 4 16,0-7 4-16,9 1 5 0,1-3 5 0,9-3 6 16,-9-3 5-16,8-3 4 0,3 1 3 0,-2-7 0 15,-1 1 1-15,1-5 2 0,0 1 3 0,1-2 7 16,8-4 4-16,-9-6 7 0,0 0 7 0,-9 1 11 15,10-7 12-15,-12 1 10 0,2 7 8 0,-9-9 14 16,-1 7 16-16,-10 1 19 0,0 4 12 0,-9 0 3 16,0 1-6-16,0 5-12 0,-9 0-14 0,-10 6-24 15,1-1-28-15,-2 6-32 0,-9-1-28 16,0 0-21-16,11 6-19 0,-10 6-31 0,-1 0-44 16,0-1-54-16,9-1-57 0,2-4-49 0,8 7-43 15,1-7-63-15,-1 0-65 0,1 6-61 0,-1-2-53 16,1 3-3-16,9-3 26 0,0-8 31 15</inkml:trace>
        </inkml:traceGroup>
        <inkml:traceGroup>
          <inkml:annotationXML>
            <emma:emma xmlns:emma="http://www.w3.org/2003/04/emma" version="1.0">
              <emma:interpretation id="{48208EE3-0732-4057-9EFD-8B8462764448}" emma:medium="tactile" emma:mode="ink">
                <msink:context xmlns:msink="http://schemas.microsoft.com/ink/2010/main" type="inkWord" rotatedBoundingBox="15179,13867 15243,15981 14319,16009 14255,13895"/>
              </emma:interpretation>
            </emma:emma>
          </inkml:annotationXML>
          <inkml:trace contextRef="#ctx0" brushRef="#br1" timeOffset="7021.7724">458 1080 40 0,'10'-11'165'0,"-10"5"-33"0,0-4-24 0,0-1-16 15,0 5-9-15,0 2-3 0,0-6-2 0,0 4-2 16,0 0-1-16,0 0-2 0,0 6-3 0,0-5-1 15,0-1-3-15,0 1-1 0,0-1 0 0,0 6-1 16,0-3-2-16,0-5-4 0,0 5-3 0,9-3-4 16,-9 1-6-16,0-1-5 0,0 1-6 15,0-1-3-15,10 6-2 0,-10-5-2 0,0 5-3 0,0-6-1 16,0 6-1-16,0-4-1 0,0 4 1 16,0 0 0-16,0 0-1 0,0 0 0 0,0 0-3 15,0 0-4-15,0 0-3 0,0 0-1 0,0 0-3 16,0 0-3-16,0 0-1 0,0 0-2 0,0 0-1 15,0 0 0-15,0 0 0 0,0 0 0 0,0 4 1 16,0 2 0-16,9-1 5 0,-9 12 2 0,0-6 5 16,10 9 7-16,-10 8 6 0,0-2 11 0,0 12 13 15,0-1 18-15,0 5 27 0,9 8 35 0,-9 3 34 16,0 1 28-16,0 5 23 0,9-2 7 0,-9 4-3 16,0-2-10-16,11-6-21 0,-11 1-28 15,9-1-35-15,-9 1-32 0,9-6-24 0,2 1-17 16,-11-6-9-16,9-6-10 0,0 0-6 0,-9-5-10 15,9-5-4-15,-9 0-5 0,11-7-3 0,-11-3-1 16,0-6-4-16,9 0 0 0,-9 0-5 0,0-7-4 16,0 2-11-16,0-1-28 0,0 1-64 0,0-12-73 15,-9 1-57-15,9-5-45 0,0 5-48 0,-11-7-45 16,11-4-43-16,-9 5-29 0,0-4-17 0,0-1 3 16,-2-1 19-16,2 2 26 0</inkml:trace>
          <inkml:trace contextRef="#ctx0" brushRef="#br1" timeOffset="7463.1653">363 1761 110 0,'-10'0'265'16,"10"0"-38"-16,-9 0-50 0,9 0-38 0,0 0-26 16,0-6-18-16,0 6-15 0,0 0-9 0,0 6-5 15,9-6-1-15,-9 5 2 0,0 1 3 16,10 4 7-16,0 1 9 0,-1-1 8 0,0 6 5 16,0 0 3-16,2 6 4 0,7-6 8 0,-7 11 14 15,-2-7 13-15,10 9 19 0,-10-4 16 0,10 2 10 16,-9 1-2-16,8-2-1 0,-7-4-7 0,7 4-21 15,2-10-25-15,-11 5-28 0,11-10-24 0,-11 0-11 16,10 0-4-16,-10-6-7 0,11-5-8 0,-11 0-3 16,9-10 1-16,2-1-4 0,9-10-3 0,-10-7-7 15,9-3-8-15,-9-2-9 0,10-4-6 0,0 4-4 16,-10-4-3-16,0 6-2 0,0-2-4 0,-1 0-9 16,2 12-20-16,0-5-32 0,-11 10-44 15,0 0-48-15,0 5-47 0,-9 0-37 0,10 1-26 16,0 4-20-16,-10 6-13 0,0 0 0 0,9 0 9 15,-9 6 11-15,-9 4 3 0,9 1-14 0,-10 0-42 16,0 0-26-16,1-1 2 0,0 1 17 0</inkml:trace>
          <inkml:trace contextRef="#ctx0" brushRef="#br0" timeOffset="-3479.5452">420 2710 98 0,'0'0'153'15,"0"0"-43"-15,-9 0-32 0,9-6-20 0,0 6-14 16,0 0-8-16,0 0-4 0,0 0-4 0,0 0-2 16,0 0 3-16,0 0 1 0,0 0 1 0,0 0 5 15,0 0 4-15,0 0 6 0,0 0 6 0,0 0 3 16,0 0 3-16,0 0 0 0,0 0 0 0,0 0-2 15,0 0-3-15,0 0-6 0,0 0-5 0,-11 0-8 16,11 0-6-16,0 0-7 0,0 0-6 0,-9 0-4 16,9 0-5-16,-9 0-3 0,9 0-1 15,-9 6-1-15,-1-6 0 0,10 3 0 0,-10-3-1 0,1 7 2 16,-1-3 0-16,1 2 1 0,0 1-2 16,-2-3 1-16,-7 7 0 0,9-1-1 0,-11 1 0 15,11 6 1-15,-11-2-1 0,11 2 0 0,-10-2 1 16,10 1-1-16,-11 1 1 0,11 3 0 0,0-3 0 15,9-1-1-15,-11 0 1 0,11 0-1 0,0 1 1 16,11-7-2-16,-11 7 1 0,18-6 0 0,-7 0 0 16,7-2 0-16,10-4 1 0,-8 1 1 0,9-1 0 15,9-5 1-15,-10-5 0 0,10-1-1 0,-9-5 0 16,9-3 4-16,0-3 1 0,-1-4 4 0,3-7 4 16,-2-4 4-16,-1 1 5 0,1-6 2 0,0-2 1 15,1 1-1-15,-11-5-3 0,0 7-4 16,1-2-3-16,-9 2-4 0,-1 2-5 0,0 1-1 15,-19 2-2-15,0 9 1 0,0 1 0 0,-19-1 0 16,0 8 1-16,-1 3 0 0,-18 0 2 0,9 5-2 16,-8 1 0-16,-1 5-1 0,-11 5-2 0,12 1-5 15,-1-1-13-15,0 5-30 0,9-3-43 0,0 2-50 16,10 2-73-16,1 0-82 0,-2-6-47 16,11 1-22-16,-2-6 0 0</inkml:trace>
        </inkml:traceGroup>
      </inkml:traceGroup>
    </inkml:traceGroup>
    <inkml:traceGroup>
      <inkml:annotationXML>
        <emma:emma xmlns:emma="http://www.w3.org/2003/04/emma" version="1.0">
          <emma:interpretation id="{F36DE717-4C78-48C5-B495-5DB045E0A16B}" emma:medium="tactile" emma:mode="ink">
            <msink:context xmlns:msink="http://schemas.microsoft.com/ink/2010/main" type="paragraph" rotatedBoundingBox="13978,8289 13915,16106 13277,16101 13340,82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606ADA-B36F-4FD3-A7EA-22DF5E77B2CB}" emma:medium="tactile" emma:mode="ink">
              <msink:context xmlns:msink="http://schemas.microsoft.com/ink/2010/main" type="inkBullet" rotatedBoundingBox="13814,8288 13809,8934 13354,8930 13359,8284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2" timeOffset="18261.4262">-362-4302 161 0,'-9'-4'119'0,"9"-3"-28"0,0 3-14 0,-9-1-7 16,9 0-9-16,0-6-3 0,-11 5-3 0,11 1-4 16,-9-1-5-16,9 2-7 0,-9-3-4 15,9 3-1-15,-9-2 1 0,9 6-1 0,-11-5 1 16,2-1 2-16,9 1 0 0,-9-1-2 0,9 6-2 16,0-5-2-16,-10 5-4 0,1-6-4 0,9 6-3 15,-9-3-4-15,9 3-2 0,-11-7 3 0,11 7-4 16,0-4-1-16,-9 4-1 0,9 0-1 0,-9 0-1 15,9-6-2-15,-9 6-2 0,9 0-5 0,0 0 0 16,-11 0 1-16,2 0 0 0,0 0 0 0,-2 6 1 16,2-6 0-16,-10 11-1 0,0-8 0 0,0 8 1 15,1 6-1-15,-2-2 1 0,0 7 0 0,-8 0-1 16,9-2 1-16,0 3 0 0,1 4-2 0,7-7 1 16,-7 2-1-16,7 5 1 0,2-5 0 0,0-1-1 15,9-6-1-15,0 7 0 0,0-5 0 16,9-6-1-16,-9 6-1 0,9-8 0 0,2-4 0 15,7 1 3-15,-7-1 2 0,7 1 1 0,1-12 3 16,0 6 2-16,0-11 5 0,1 0 3 0,9 1 4 16,-20-7 3-16,9-4 2 0,2-1 2 0,-1 2-1 15,-10-7-2-15,0 0-2 0,2 0-2 0,-2 1-5 16,0-7-5-16,-9 1-5 0,0-6-3 0,0 6-1 16,0 0-1-16,0-5-1 0,0 3-1 0,-9 9 0 15,9-3 1-15,-9 2 1 0,9 9 0 16,-11-3-1-16,11 9 1 0,0 0 0 0,-9 1 1 15,9-1 0-15,0 6-1 0,0-1 0 0,0 6 0 16,0-6-1-16,0 6-2 0,0-5 0 0,0 5-1 16,0 0 0-16,0 0-1 0,0 0 2 0,0 0-1 15,0 0 2-15,-9 5 0 0,9-5 1 0,0 6 1 16,0 0 2-16,0 5 6 0,-10-1 3 16,10 12 3-16,-9 0 1 0,9 3 1 0,-10 3-1 15,10-2 2-15,0 7 0 0,0-7-4 0,10 6 1 16,-10 0 0-16,9-4 3 0,-9 4 3 0,10-7 1 15,-1 3 1-15,0 0 0 0,11-3 2 0,-11-3-2 16,2-1-2-16,-2 1-5 0,0-6-2 0,0-1-2 16,-9 2-5-16,11-6-11 0,-2 0-21 0,0 0-33 15,-9-5-40-15,10 5-45 0,-10-8-60 0,-10 3-92 16,10-1-52-16,0-5-22 0,0-11 0 0</inkml:trace>
      </inkml:traceGroup>
      <inkml:traceGroup>
        <inkml:annotationXML>
          <emma:emma xmlns:emma="http://www.w3.org/2003/04/emma" version="1.0">
            <emma:interpretation id="{C5F77084-63C0-40AD-8002-7DDEF19CFF93}" emma:medium="tactile" emma:mode="ink">
              <msink:context xmlns:msink="http://schemas.microsoft.com/ink/2010/main" type="line" rotatedBoundingBox="13955,11150 13915,16106 13277,16101 13317,11145"/>
            </emma:interpretation>
          </emma:emma>
        </inkml:annotationXML>
        <inkml:traceGroup>
          <inkml:annotationXML>
            <emma:emma xmlns:emma="http://www.w3.org/2003/04/emma" version="1.0">
              <emma:interpretation id="{73DC4DFC-B1BC-429D-A53F-657774B1A26A}" emma:medium="tactile" emma:mode="ink">
                <msink:context xmlns:msink="http://schemas.microsoft.com/ink/2010/main" type="inkWord" rotatedBoundingBox="13804,11149 13801,11509 13429,11506 13432,11146"/>
              </emma:interpretation>
            </emma:emma>
          </inkml:annotationXML>
          <inkml:trace contextRef="#ctx0" brushRef="#br2" timeOffset="13920.0386">-553-1810 259 0,'-9'6'292'0,"9"-6"-39"0,-9 7-44 15,-1-3-33-15,1 1-21 0,-1 0-16 0,-9 1-13 16,10 6-13-16,0-1-14 0,-11 0-9 0,0 3-13 15,11 3-7-15,0 4-5 0,-1-5 1 16,0 1-3-16,1 4 0 0,0 0-4 0,-1 0-3 0,10 1-5 16,0-6-7-16,10 6-8 0,-1 0-12 15,0-7-5-15,1-4-6 0,9 6-8 0,1-7-12 16,-2-6-15-16,11 2-18 0,-10-6-21 0,10-6-31 16,0 2-44-16,0-12-45 0,-11 0-44 0,11-5-47 15,-1-12-76-15,-8 6-37 0,-2-6-9 0,11 2 15 16</inkml:trace>
        </inkml:traceGroup>
        <inkml:traceGroup>
          <inkml:annotationXML>
            <emma:emma xmlns:emma="http://www.w3.org/2003/04/emma" version="1.0">
              <emma:interpretation id="{341708E6-6026-4D66-AA7B-D6ECC10425E5}" emma:medium="tactile" emma:mode="ink">
                <msink:context xmlns:msink="http://schemas.microsoft.com/ink/2010/main" type="inkWord" rotatedBoundingBox="13749,12704 13742,13556 13406,13553 13413,12701"/>
              </emma:interpretation>
            </emma:emma>
          </inkml:annotationXML>
          <inkml:trace contextRef="#ctx0" brushRef="#br2" timeOffset="13204.225">-752-256 83 0,'-9'0'124'0,"9"0"-19"0,0 0-17 0,0 0-13 16,0 0-11-16,0 0-8 0,0 0-6 0,0 0-3 16,0 0-4-16,0 0 0 0,0 0 1 0,9 0 1 15,-9 0 2-15,0 0 2 0,0 0 3 0,0 0-1 16,0 0 2-16,0 0-2 0,9 0 0 0,-9 0-1 16,0 0-4-16,0 7-2 0,0-7-5 15,10 6-6-15,-10-2-3 0,0 3-2 0,9 2 2 16,-9-4 3-16,0 12 4 0,9-2 8 0,-9 7 7 15,0 0 8-15,10 11 5 0,-10-3 2 0,0 3-1 16,10 11-3-16,-10-7-5 0,9 5-4 0,-9-4-5 16,9 5-2-16,-9 0-3 0,11 1-3 0,-2-7-4 15,0-6-3-15,-9 8-6 0,11-13-4 16,-11 1-6-16,0-6-6 0,9-5-5 0,-9 0-2 16,0-5-1-16,9 0 0 0,-9-6 0 0,0 0 2 15,0-5 1-15,9-5 0 0,-9-6-3 0,10-5-2 16,0 0-2-16,-1-11-3 0,1 1-4 0,-1-1-5 15,0 0-4-15,2 0-3 0,-2 7-1 0,0-3 0 16,2 7-1-16,7 5 1 0,-9 1 2 0,-9 3 3 16,20 4 4-16,-20 3 2 0,9 0 3 0,1 10 2 15,-1-6 4-15,-9 13-2 0,0-1 3 0,9 7 3 16,-18 2 3-16,9 3 0 0,-9-2 2 0,9 2 1 16,-19 3-1-16,10-5 2 0,-2 2-3 0,-7 4-3 15,-2-12-6-15,2 3-10 0,7-6-12 16,-7-3-28-16,-1-8-39 0,-1-1-48 0,11-5-54 15,-9-11-62-15,7 6-84 0,11-15-44 0,-9-3-16 16,9-3 10-16</inkml:trace>
        </inkml:traceGroup>
        <inkml:traceGroup>
          <inkml:annotationXML>
            <emma:emma xmlns:emma="http://www.w3.org/2003/04/emma" version="1.0">
              <emma:interpretation id="{5268A3B1-092F-4EC8-8AA7-CFFFCA7DA92A}" emma:medium="tactile" emma:mode="ink">
                <msink:context xmlns:msink="http://schemas.microsoft.com/ink/2010/main" type="inkWord" rotatedBoundingBox="13919,15579 13915,16106 13277,16101 13281,15573"/>
              </emma:interpretation>
            </emma:emma>
          </inkml:annotationXML>
          <inkml:trace contextRef="#ctx0" brushRef="#br2" timeOffset="11123.7743">-619 2660 182 0,'-9'-4'262'0,"9"-7"-60"0,0 11-47 16,0-6-24-16,-9 1-13 0,9 5-13 15,0-6-9-15,0 6-10 0,0 0-10 0,0-5-11 16,0 5-10-16,0 0-9 0,0 0-7 0,0-5 0 16,0 5 2-16,0 0 5 0,0 0 4 0,0 0 5 15,0 0 2-15,0 0-1 0,0 0-3 0,0 0-8 16,0 0-7-16,0 0-8 0,0 0-7 0,0 0-6 15,0 0-5-15,0 0-4 0,0 5-3 0,0 0-1 16,-11-5-2-16,2 11-1 0,9 0-1 0,-20-1 1 16,11 12-1-16,0-5 0 0,-11 4 0 0,2 5 0 15,8 1 0-15,-8 0 0 0,-2 0 0 0,0 5 1 16,2-4-1-16,-2-3 0 0,11 7-1 16,0-4 1-16,-1-7 0 0,1 0 0 0,0 0 0 15,-2 2-1-15,11-7 0 0,0-1 0 0,11 2 1 16,-2-7-1-16,0 1 0 0,1-1-1 0,8-3 0 15,2-7 0-15,-2 0-1 0,11-7 0 0,-9-3 1 16,8-6-1-16,1 0 0 0,0-5-2 0,0-12 1 16,-2 6-1-16,-7-5-2 0,8 0 0 0,-8 5 1 15,-2-6-1-15,-7 13 1 0,-2-3 3 16,0 9 0-16,-9-3 3 0,9 6 4 0,-9 6 0 16,0 0 2-16,0 5 0 0,-9 0 1 0,9 0-1 15,0 5 0-15,-9 0-2 0,9 6-2 0,0 0 0 16,0 6-2-16,-9-2 0 0,9-4 0 0,9 6 0 15,-9-7-1-15,0 0 0 0,9 1 1 0,0-6-1 16,2 1-2-16,7-1-4 0,1-5-13 0,1 0-21 16,-2-5-34-16,2-1-42 0,9-5-46 0,-11 0-58 15,10 0-88-15,-8-3-49 0,-2-3-19 0,-7 2 5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5:14.27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CB17C56-31DB-4EC0-9233-EA7F1AA16C64}" emma:medium="tactile" emma:mode="ink">
          <msink:context xmlns:msink="http://schemas.microsoft.com/ink/2010/main" type="writingRegion" rotatedBoundingBox="13088,7789 13664,12489 12232,12664 11657,7965"/>
        </emma:interpretation>
      </emma:emma>
    </inkml:annotationXML>
    <inkml:traceGroup>
      <inkml:annotationXML>
        <emma:emma xmlns:emma="http://www.w3.org/2003/04/emma" version="1.0">
          <emma:interpretation id="{6AE56F00-4752-45FD-9864-B5F1D3A48DD9}" emma:medium="tactile" emma:mode="ink">
            <msink:context xmlns:msink="http://schemas.microsoft.com/ink/2010/main" type="paragraph" rotatedBoundingBox="13088,7789 13664,12489 12232,12664 11657,7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803A9F-3310-477A-9958-4C78814803FA}" emma:medium="tactile" emma:mode="ink">
              <msink:context xmlns:msink="http://schemas.microsoft.com/ink/2010/main" type="line" rotatedBoundingBox="13088,7789 13664,12489 12232,12664 11657,7965"/>
            </emma:interpretation>
          </emma:emma>
        </inkml:annotationXML>
        <inkml:traceGroup>
          <inkml:annotationXML>
            <emma:emma xmlns:emma="http://www.w3.org/2003/04/emma" version="1.0">
              <emma:interpretation id="{E4236C6F-0E62-4065-B6A9-6FE78F7C3A70}" emma:medium="tactile" emma:mode="ink">
                <msink:context xmlns:msink="http://schemas.microsoft.com/ink/2010/main" type="inkWord" rotatedBoundingBox="12259,7891 12340,8554 11738,8628 11657,7965"/>
              </emma:interpretation>
            </emma:emma>
          </inkml:annotationXML>
          <inkml:trace contextRef="#ctx0" brushRef="#br0">-411-4781 84 0,'0'0'112'16,"0"0"-22"-16,0 6-15 0,0-6-7 0,0 0-2 0,0 0 0 15,10 5 3-15,-10-5 3 0,0 0 5 16,0 0 5-16,0 6 7 0,0-6 3 0,0 0 1 16,0 0 1-16,0 0-2 0,0 0-3 0,0 0-4 15,0 0-6-15,0 0-7 0,0 0-7 0,0 0-11 16,0 0-9-16,0 0-8 0,0 0-8 0,0 0-5 16,0 0-6-16,0 0-4 0,0 0 0 0,0 5-1 15,10-5 2-15,-10 0 1 0,0 0 3 0,0 0 4 16,9 6 3-16,-9-6 3 0,0 0 2 15,9 0 0-15,1 5-2 0,-10-5-1 0,9 6-3 16,11-1-4-16,-11 1-4 0,11 3-3 0,-2 3-2 16,11-1-5-16,-1 0-1 0,1-1-1 0,0 7 1 15,0-2-1-15,8 1 0 0,-8 0-1 0,9 0-1 16,-9 0-1-16,9 1 0 0,-10-3-1 0,-8-2 0 16,7-1 0-16,-7 6 1 0,9-14 0 0,-20 8 3 15,10 2 7-15,1-9 6 0,-11 1 10 0,0 1 18 16,0-6 25-16,-9 5 34 0,0-5 37 0,11 0 34 15,-11 5 22-15,0-5 8 0,0 0 1 0,-11 5-14 16,11-5-25-16,0 0-34 0,-9 0-37 0,9 6-37 16,-9-6-29-16,0 0-15 0,-2 6-8 0,2-1-6 15,0 1-2-15,-10 4 0 0,-1 1-1 16,11 0-2-16,-11 0 1 0,-7 3 1 0,7-3-2 16,1 6 1-16,0-2 0 0,0 2 0 0,1-1 0 15,-2 0 2-15,0 5 1 0,11-9 0 0,-10 4 1 16,10-5 0-16,-1 0 1 0,1 0 0 0,-1-2 2 15,1-4-1-15,9 6 0 0,-9-5 3 0,-2-1 1 16,11 1 1-16,-9-2 3 0,9 3 2 0,0-7 1 16,-9 4 0-16,9-4 0 0,0 6-1 0,0-6-4 15,-11 0 0-15,11 0-4 0,0 0-1 0,0 0-12 16,0 0-21-16,0 0-47 0,0 0-65 16,0 0-62-16,11 0-54 0,-11 0-77 0,0-6-85 15,0 6-98-15,0 0-71 0,0-4-15 0,0-3 32 16,-11-3 44-16</inkml:trace>
        </inkml:traceGroup>
        <inkml:traceGroup>
          <inkml:annotationXML>
            <emma:emma xmlns:emma="http://www.w3.org/2003/04/emma" version="1.0">
              <emma:interpretation id="{66F73B3D-08C5-4059-BEBB-C0E4AF2AB475}" emma:medium="tactile" emma:mode="ink">
                <msink:context xmlns:msink="http://schemas.microsoft.com/ink/2010/main" type="inkWord" rotatedBoundingBox="13250,9113 13376,10133 12183,10280 12057,9259"/>
              </emma:interpretation>
            </emma:emma>
          </inkml:annotationXML>
          <inkml:trace contextRef="#ctx0" brushRef="#br0" timeOffset="-120533.5231">1153-3584 63 0,'0'0'94'0,"0"5"-20"0,-11-5-16 16,11 0-12-16,0 0-10 0,0 0-4 0,0 0-3 16,0 0-1-16,11 0 1 0,-11 0 2 15,0 0 1-15,0 0 1 0,9 0 0 0,-9-5-1 16,0 5-3-16,0 0 2 0,0-6 1 0,0 6 1 16,0 0 4-16,0 0 2 0,0 0 3 0,0 0 3 15,0 0-1-15,0 0-2 0,0 0-2 0,0 0-5 16,0 0-3-16,0 0-5 0,0 0-2 15,0 0-1-15,0 0 1 0,0 0 0 0,0 0 1 16,0-5 0-16,0 5 1 0,0 0-2 0,0-6-3 16,9 6-4-16,-9-6-3 0,0 6-2 0,0-5-2 15,0-1-2-15,0 6-2 0,0-6 0 0,0 6-1 16,11 0-1-16,-11-3-1 0,0 3 0 0,0 0-2 16,0 0 2-16,0 0 0 0,0 0 3 0,0 0 0 15,0 0 1-15,0 0 1 0,0 0 1 0,0 0 2 16,0 0-1-16,0 0 1 0,0 0 1 0,0 0-1 15,0-6 1-15,0 6 0 0,0 0-1 0,0 0 2 16,0 0 0-16,0 0 1 0,0 0 3 0,0 0 1 16,0 0 3-16,0 0 1 0,0 0 3 15,0 0 2-15,0 0 0 0,0 0-1 0,0 0-1 0,0 0 0 16,0 0-3-16,0 0-2 0,0 0-1 16,0 0-2-16,0 0-3 0,0 0-1 0,0 0-2 15,0 0-1-15,0 6 1 0,0-6-2 0,0 0 2 16,-11 3 3-16,11 9 4 0,-9-1 2 0,0 6 2 15,-11-3 2-15,1 8-1 0,1 0 3 0,-2 0 1 16,2 4-1-16,-11 2-3 0,0-3 0 0,0 7-1 16,1 1 1-16,-10 0 2 0,0 4 2 0,-1 0 3 15,1 0 6-15,0 5 1 0,9 3 2 0,-8-8-1 16,-1 6 0-16,9-5 2 0,0-2-6 0,1 3-6 16,-1-8-8-16,0 1-2 0,0-4-3 0,11 4-2 15,-1-11-5-15,-1 0-2 0,2 1-1 16,-2-1 0-16,11-6-2 0,-11 2-2 0,11-1-2 0,0-4 0 15,-11-1 0-15,11 3 1 0,0 3-1 16,-1-6-1-16,-8 0 1 0,7 4 0 0,2-4 1 16,0-5 1-16,-2 5-2 0,2-6 0 0,0 6 0 15,0-2 1-15,-2-2-2 0,11-1 6 16,-9 5 10-16,0-8 13 0,-1 3 14 0,10-1 13 16,-9-5 10-16,0 6 10 0,9 0 12 0,-11-1 5 15,2-5 0-15,9 6-5 0,0-6-4 0,0 6-6 16,-9-6-6-16,9 0-8 0,0 0-8 0,0 0-8 15,0 3-10-15,0-3-9 0,0 0-7 0,0 0-7 16,0 0-7-16,0 0-1 0,0 0-8 0,0 0-6 16,0 0-30-16,0 0-53 0,0 0-57 0,0-3-47 15,9 3-50-15,-9-6-64 0,9 6-59 0,-9-6-51 16,0 6-65-16,0 0-18 0,0 0 12 0,0 0 23 16</inkml:trace>
        </inkml:traceGroup>
        <inkml:traceGroup>
          <inkml:annotationXML>
            <emma:emma xmlns:emma="http://www.w3.org/2003/04/emma" version="1.0">
              <emma:interpretation id="{25767258-0A9E-4C34-AC51-0B03D744E9E9}" emma:medium="tactile" emma:mode="ink">
                <msink:context xmlns:msink="http://schemas.microsoft.com/ink/2010/main" type="inkWord" rotatedBoundingBox="12697,9756 12769,10344 12298,10402 12226,9813"/>
              </emma:interpretation>
            </emma:emma>
          </inkml:annotationXML>
          <inkml:trace contextRef="#ctx0" brushRef="#br0" timeOffset="23582.0083">351-2856 63 0,'-9'-6'90'0,"9"2"-33"0,0-3-17 0,-9 3-10 15,9-2-8-15,0 6-4 0,0-11-3 0,0 11 0 16,9-5-3-16,-9-1-3 0,0 1 4 0,0 0 0 15,0 5 2-15,0-4 0 0,-9 4 1 0,9-7 1 16,0 7 2-16,0 0 4 0,-10 0-1 0,10-4-1 16,0 4 0-16,-10 0-2 0,10 0-1 0,0-6-1 15,-9 6-4-15,9 0-3 0,-9 0-2 0,9 0 0 16,-10 0 3-16,10 0-2 0,-9 0 0 0,9 6-1 16,-9-6 0-16,9 0-1 0,-11 0 0 0,11 0 0 15,0 0-1-15,-9 0 3 0,9 0 4 0,0 0 4 16,0 0 4-16,0 0 3 0,0 0 2 15,0 0 1-15,0-6 1 0,0 6 0 0,0 0-3 0,0 0-2 16,0 0-2-16,0 0-4 0,0 0-2 16,0 0-2-16,0 0-3 0,0 0-3 0,0 0 0 15,0 0 0-15,0 0 2 0,0 0 3 0,0 0 4 16,0 0 6-16,0 0 8 0,0 0 6 0,0 0 3 16,0 0 4-16,0 0-2 0,0 0-1 0,0 0-3 15,0 0-3-15,0 0-8 0,0 0-4 16,0 0-4-16,0 0-3 0,0 0-3 0,0-7-1 15,0 7-4-15,0 0 0 0,0 0 0 0,0 0 1 16,0 0 3-16,0 0 5 0,0 0 6 0,0 0 6 16,0 0 5-16,0 0 4 0,0 0 4 0,0 0 0 15,0 0-2-15,0 0-3 0,0 0-4 0,0 0-6 16,0 0-4-16,0 0-5 0,0 0-4 0,0 0-3 16,0 0-3-16,0 0-1 0,0 0-3 0,0 0-3 15,0 0 1-15,0 0 0 0,0 0 3 0,0 0-1 16,0 0 2-16,0 0 1 0,0 0 1 15,0 0 1-15,0 0-1 0,0 0-3 0,0 0 0 0,0 0 0 16,0 0-1-16,0 0-3 0,0 0 0 16,0 0 0-16,0 0 0 0,0 0 0 0,0 0 0 15,0 0 0-15,0 0 0 0,0 0 0 0,0 0 1 16,0 0-1-16,0 7 0 0,0-7 1 0,0 0 0 16,0 0-2-16,0 6 1 0,0-6 0 0,0 0-1 15,0 4 1-15,0-4 0 0,9 7 0 0,-9-3 0 16,0 1 0-16,0 0 0 0,0 1 0 0,0 5 1 15,0 0 0-15,0 0 0 0,0-1 0 0,0 6 0 16,0 1 0-16,0-3 0 0,0 14 1 0,0-6 2 16,0-1-1-16,-9 4 1 0,9 3-2 15,0-6 2-15,0-2-2 0,0 8 1 0,0-7 0 0,0-5-3 16,0 6 2-16,0-6-1 0,-9 1-1 16,9-3 0-16,0 3 1 0,0 0-1 0,0 0 1 15,0-8 0-15,-11 2-1 0,11 0 0 0,0-6 0 16,0 5 1-16,0-4-1 0,0 5 0 0,0-6-1 15,0 1 0-15,0-1 1 0,0-5 1 0,0 6-1 16,0-6 0-16,0 5 0 0,0-5 0 0,0 0 0 16,0 0 0-16,0 0-1 0,0 0 0 0,0 0 1 15,0 0-1-15,0 0 0 0,0 0 0 0,0 0 1 16,0 0 0-16,0 0 0 0,0 0 0 0,0 0 1 16,0 0 0-16,0 0-1 0,0 0 0 15,0 0-1-15,0 0 1 0,0 0 0 0,11 0 0 16,-11 5 0-16,0-5 0 0,0 0 1 0,0 4-1 15,0-4 0-15,0 0 0 0,0 0 1 0,0 0-1 16,0 7 0-16,0-7 0 0,0 0-1 0,0 0 1 16,0 0 1-16,0 0 0 0,0 0-1 0,0 0 0 15,9 0 0-15,-9 0 0 0,0 0 0 16,0 0 0-16,0 0-1 0,0 0 1 0,0 0 1 16,0 0 0-16,0 0 0 0,0 0 1 0,0 0 1 15,0 0-1-15,0 0 2 0,0 0-2 0,0 0 0 16,0 0 1-16,0 0 0 0,0 0 3 0,0 0 0 15,0 0 1-15,0 0 1 0,0 0 1 0,0 6 1 16,0-6 0-16,0 0-1 0,0 0-2 0,0 0-1 16,0 0-1-16,0 0-2 0,0 0 0 0,0 0 0 15,0 0 0-15,0 0 2 0,0 0 2 0,0-6 5 16,0 6 2-16,0 0 7 0,9 0 2 0,-9 0 3 16,11-7 2-16,-2 7-1 0,0-4-1 0,-9-1-2 15,19 0-3-15,-10-1-6 0,1-5-2 16,9 6-4-16,1-6-2 0,-2 5-2 0,2-4-2 15,-2-1 0-15,11 0-2 0,-1 6 0 0,-8-4 0 16,9-2-1-16,-1-1-1 0,-9 7 0 0,9-7 1 16,-8 7-1-16,-11 5 0 0,11-6 0 0,-11 3 1 15,0 3 1-15,2 0 1 0,-11-7-1 0,0 7 2 16,9 0 0-16,-9 0 1 0,0 0 1 0,0 0 1 16,0 0 1-16,0 0 0 0,0 0 0 0,0 0 1 15,-9 0 2-15,9 0-1 0,0 0 1 0,0 0 1 16,-11 0 0-16,11 0 0 0,0 7 2 0,0-7 5 15,0 0 2-15,-9 0 2 0,9 0 2 16,0 0 0-16,0 0 0 0,0 0 0 0,0 0-2 16,0 0-4-16,0 0-4 0,0 0-2 0,0 0-4 15,0 0-2-15,0 0-2 0,0 0 0 0,0 0-3 16,0 0 0-16,0 0 1 0,0 0 0 0,0 0 3 16,0 0 2-16,-9 0 2 0,9 0 4 0,0 0 6 15,0 0 6-15,0 0 3 0,-11 0 3 16,11 0 3-16,0 0 1 0,-9 0 4 0,9 0 4 15,-9 0 6-15,-2 0 3 0,11 0 4 0,-9 0 0 16,0 0-2-16,9 0-2 0,-9 0-6 0,9 0-14 16,-10 0-45-16,10 0-62 0,0 0-63 0,0 0-83 15,-9 3-92-15,-1 3-143 0,0 5-83 0,-8 0-40 16,7-11 9-16,-7 0 42 0</inkml:trace>
        </inkml:traceGroup>
        <inkml:traceGroup>
          <inkml:annotationXML>
            <emma:emma xmlns:emma="http://www.w3.org/2003/04/emma" version="1.0">
              <emma:interpretation id="{E3A671F2-DBDC-4AA4-987A-5332A95D98F7}" emma:medium="tactile" emma:mode="ink">
                <msink:context xmlns:msink="http://schemas.microsoft.com/ink/2010/main" type="inkWord" rotatedBoundingBox="13000,11336 13149,12552 12456,12637 12307,11421"/>
              </emma:interpretation>
            </emma:emma>
          </inkml:annotationXML>
          <inkml:trace contextRef="#ctx0" brushRef="#br0" timeOffset="-114951.8769">524-1280 143 0,'0'-6'148'0,"0"0"-47"0,0 1-28 15,0 1-19-15,0-4-13 0,0 5-7 0,0-3-5 16,9 1-1-16,-9-1-2 0,0 1-2 15,0 5-2-15,0 0 0 0,0-6 3 0,0 1 3 16,0 5 5-16,0 0 6 0,0 0 8 0,0-6 9 16,0 6 7-16,0 0 10 0,0 0 4 0,0 0 4 15,0 0-2-15,0 0-3 0,0 0-5 0,0 0-8 16,0 0-10-16,0 0-11 0,0 0-9 0,0 0-9 16,0 0-5-16,0 0-6 0,0-3-5 0,0 3-2 15,0 0-1-15,0 0-2 0,0 0-2 0,0 0 0 16,0 0-1-16,0 0 0 0,0 0 2 0,0 0 2 15,0 0 1-15,0 0 4 0,0 0 4 0,0 0 4 16,0 0 4-16,0-7 2 0,0 7 1 0,0 0-1 16,0 0-2-16,0 0-3 0,0 0-4 0,0 0-5 15,0 0-2-15,0 0-4 0,0 0 0 0,0 0-2 16,0 0-1-16,0 7-1 0,0-7 0 0,0 0 1 16,9 0-1-16,-9 0 1 0,0 3 0 15,0 3-2-15,0-1 2 0,0 1 1 0,10 5 1 16,-10 0 2-16,10 4 3 0,-10 2 4 0,0 5 2 15,9 5 4-15,-9 3 3 0,0 3 1 0,0 3 1 16,10 3 0-16,-10 4 0 0,0 0-2 0,0 0 0 16,9 5 0-16,-9 0 1 0,0 0 2 0,9 2 5 15,-9-4 6-15,0-2 3 0,0 4 6 0,9-6 11 16,-9-3 12-16,0-2 21 0,0-6 13 0,0 2 5 16,0-6 4-16,-9 0 11 0,9-1 11 15,0-9 0-15,0 5-2 0,0-12-15 0,0 5-11 16,0-9-9-16,0 5-8 0,0-6-10 0,0 0-17 15,0-5-11-15,0 6-12 0,0-6-8 0,0 0-7 16,0 0-1-16,0 0-4 0,0 0-5 0,0 0-4 16,0-6-3-16,0 1-1 0,0 5-2 0,0-5-1 15,0-1-1-15,0 1-3 0,-9-1-1 0,9 1-3 16,0 5-4-16,0-6-17 0,0 6-26 16,0 0-37-16,-9 0-37 0,9-4-33 0,0 4-28 15,0 0-18-15,0 0-14 0,0-5 2 0,0 5 13 16,0-5 21-16,-10-1 18 0,10 6 16 0,0-5 9 15,0-1 7-15,-9 1 2 0,9-7 4 0,-10 7 5 16,0-5 10-16,1-1 16 0,0 0 17 0,-2 0 17 16,2-3 17-16,0 1 15 0,0-3 12 0,-2 6 7 15,-7-1 6-15,8 0 6 0,1 1 1 0,-1 0 1 16,-9 4 1-16,10 1 0 0,0-6 1 0,-2 5 0 16,2 1 1-16,0 5-1 0,-2-6 2 0,11 2 5 15,-9-2 4-15,0 6 5 0,9-5 4 16,0-1 2-16,0 6 5 0,0 0 3 0,0 0 4 15,0 0-1-15,0 0 1 0,0 0 2 0,0 0 2 16,9 0 6-16,-9 0 2 0,0 0 2 0,0 0 1 16,9 0 1-16,-9 0-1 0,0 0-3 0,0 0-3 15,0 0-2-15,0 0-3 0,0 0 0 0,0 0-3 16,0 0 0-16,0 0-1 0,0 0-2 0,0 0-1 16,0 0-3-16,0 0-2 0,0 0-1 0,0 0 0 15,0 0 0-15,0 0 1 0,0 0 0 0,11 0-2 16,-11 6 0-16,0-6-2 0,0 0-4 0,9 5-4 15,-9-5-1-15,0 0 1 0,9 0 2 16,-9 6 2-16,0-6 5 0,11 4 8 0,-11 2 5 16,9-1 5-16,0 6 11 0,0 0 6 0,1 5-1 15,0-1 0-15,-1 2 1 0,10-1 12 0,-10 7 6 16,11 2 3-16,-11-3-9 0,11 5-6 0,-11-5-1 16,10-2-2-16,-9-4-6 0,-1 6-20 0,1-6-11 15,-1 0-8-15,0 0-2 0,0 1-2 0,2-6 7 16,-2-2 13-16,-9 2 13 0,9-5 12 0,-9 5 13 15,11-5 8-15,-11 5 6 0,0-11 4 0,0 0-4 16,0 0-13-16,9 0-14 0,-9 0-11 0,0 0-13 16,0 0-9-16,0 0-7 0,0 0-8 15,0 0-5-15,0 0-3 0,9 0-2 0,-9 0-1 16,0 0-2-16,0 0 1 0,0-8-1 0,0 8 1 16,11 0-1-16,-11-3 1 0,0 3 1 0,9 0-1 15,-9-6 1-15,9 0 3 0,0 1 0 0,1-7 1 16,8 1-1-16,-7-3 1 0,7-3-2 0,2-4-1 15,-2-1 1-15,11-5-4 0,-10 1-4 0,10-1 1 16,-9 1 0-16,7-2 1 0,-7 7 2 16,-11 0 2-16,10 4-1 0,1 1 2 0,-11-1 1 15,0 8 0-15,0-2 1 0,-9 0 0 0,11 6-1 16,-11-1 0-16,0 6 1 0,9-5 1 0,-9 5 1 16,0 0 1-16,0 0 0 0,-9 0 0 0,9 0-1 15,0 0 0-15,0 0-1 0,0 0 0 0,0 5-3 16,-11-5-1-16,11 0-5 0,0 6-15 0,0-6-54 15,-9 5-77-15,9-5-67 0,0 6-92 0,-9-1-105 16,0 1-135-16,-1-1-76 0,0 0-33 16,1-5 28-16,9-5 62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4:12.0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89571F-D341-453B-A55D-EC7B111F5277}" emma:medium="tactile" emma:mode="ink">
          <msink:context xmlns:msink="http://schemas.microsoft.com/ink/2010/main" type="writingRegion" rotatedBoundingBox="11591,8946 11629,8946 11629,9075 11591,9075"/>
        </emma:interpretation>
      </emma:emma>
    </inkml:annotationXML>
    <inkml:traceGroup>
      <inkml:annotationXML>
        <emma:emma xmlns:emma="http://www.w3.org/2003/04/emma" version="1.0">
          <emma:interpretation id="{527AFE94-9F96-4B79-A011-CA67C8ECD10F}" emma:medium="tactile" emma:mode="ink">
            <msink:context xmlns:msink="http://schemas.microsoft.com/ink/2010/main" type="paragraph" rotatedBoundingBox="11591,8946 11629,8946 11629,9075 11591,90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42DBBB-1495-4E30-B3F9-81AA6661A6E5}" emma:medium="tactile" emma:mode="ink">
              <msink:context xmlns:msink="http://schemas.microsoft.com/ink/2010/main" type="line" rotatedBoundingBox="11591,8946 11629,8946 11629,9075 11591,9075"/>
            </emma:interpretation>
          </emma:emma>
        </inkml:annotationXML>
        <inkml:traceGroup>
          <inkml:annotationXML>
            <emma:emma xmlns:emma="http://www.w3.org/2003/04/emma" version="1.0">
              <emma:interpretation id="{24AC3BA2-1541-4714-8ADF-437FCF764A91}" emma:medium="tactile" emma:mode="ink">
                <msink:context xmlns:msink="http://schemas.microsoft.com/ink/2010/main" type="inkWord" rotatedBoundingBox="11591,8946 11629,8946 11629,9075 11591,9075"/>
              </emma:interpretation>
            </emma:emma>
          </inkml:annotationXML>
          <inkml:trace contextRef="#ctx0" brushRef="#br0">-2583-3883 89 0,'0'0'86'0,"0"0"-7"0,9 0-3 16,-9-5-3-16,0-5-3 0,11 3-4 0,-11-3-5 16,0-1-10-16,9 0-11 0,-9 0-7 15,0 0-5-15,0 2-4 0,9 4-9 0,-9-6-4 0,0 5-5 16,0 1-2-16,0-1-2 0,0 6 0 15,0-4-2-15,0-3 0 0,0 7 0 0,0 0 0 16,0 0 1-16,0 0 0 0,0 0-1 0,0 0 0 16,0 0-1-16,0 0 0 0,0 0 1 0,0 0 0 15,0 0-1-15,0 0 0 0,0 0 1 0,0 0 0 16,0 0 0-16,0 0 0 0,0 0-1 0,0 0-3 16,0 0-9-16,0 0-12 0,0 0-11 0,0 0-19 15,0 0-25-15,0 0-47 0,0 7-59 0,0-7-31 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4:12.02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84E25E-7401-405C-B4CE-32AB221986CC}" emma:medium="tactile" emma:mode="ink">
          <msink:context xmlns:msink="http://schemas.microsoft.com/ink/2010/main" type="writingRegion" rotatedBoundingBox="11591,8287 13816,8287 13816,9075 11591,9075"/>
        </emma:interpretation>
      </emma:emma>
    </inkml:annotationXML>
    <inkml:traceGroup>
      <inkml:annotationXML>
        <emma:emma xmlns:emma="http://www.w3.org/2003/04/emma" version="1.0">
          <emma:interpretation id="{66CAA1B4-850A-4592-A493-9B96623404EA}" emma:medium="tactile" emma:mode="ink">
            <msink:context xmlns:msink="http://schemas.microsoft.com/ink/2010/main" type="paragraph" rotatedBoundingBox="11591,8287 13816,8287 13816,9075 11591,90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01D9A4-2EDD-474C-8A3A-9DE0F84DEDCF}" emma:medium="tactile" emma:mode="ink">
              <msink:context xmlns:msink="http://schemas.microsoft.com/ink/2010/main" type="line" rotatedBoundingBox="11591,8287 13816,8287 13816,9075 11591,9075"/>
            </emma:interpretation>
          </emma:emma>
        </inkml:annotationXML>
        <inkml:traceGroup>
          <inkml:annotationXML>
            <emma:emma xmlns:emma="http://www.w3.org/2003/04/emma" version="1.0">
              <emma:interpretation id="{2EF7AFD5-6BA0-4DD7-80B3-3E8C0DA31470}" emma:medium="tactile" emma:mode="ink">
                <msink:context xmlns:msink="http://schemas.microsoft.com/ink/2010/main" type="inkWord" rotatedBoundingBox="11591,8946 11629,8946 11629,9075 11591,9075"/>
              </emma:interpretation>
            </emma:emma>
          </inkml:annotationXML>
          <inkml:trace contextRef="#ctx0" brushRef="#br0">-2583-3883 89 0,'0'0'86'0,"0"0"-7"0,9 0-3 16,-9-5-3-16,0-5-3 0,11 3-4 0,-11-3-5 16,0-1-10-16,9 0-11 0,-9 0-7 15,0 0-5-15,0 2-4 0,9 4-9 0,-9-6-4 0,0 5-5 16,0 1-2-16,0-1-2 0,0 6 0 15,0-4-2-15,0-3 0 0,0 7 0 0,0 0 0 16,0 0 1-16,0 0 0 0,0 0-1 0,0 0 0 16,0 0-1-16,0 0 0 0,0 0 1 0,0 0 0 15,0 0-1-15,0 0 0 0,0 0 1 0,0 0 0 16,0 0 0-16,0 0 0 0,0 0-1 0,0 0-3 16,0 0-9-16,0 0-12 0,0 0-11 0,0 0-19 15,0 0-25-15,0 0-47 0,0 7-59 0,0-7-31 16</inkml:trace>
        </inkml:traceGroup>
        <inkml:traceGroup>
          <inkml:annotationXML>
            <emma:emma xmlns:emma="http://www.w3.org/2003/04/emma" version="1.0">
              <emma:interpretation id="{92A45579-A196-44CA-9412-47689D8E25BB}" emma:medium="tactile" emma:mode="ink">
                <msink:context xmlns:msink="http://schemas.microsoft.com/ink/2010/main" type="inkWord" rotatedBoundingBox="13608,8287 13816,8287 13816,8656 13608,8656"/>
              </emma:interpretation>
            </emma:emma>
          </inkml:annotationXML>
          <inkml:trace contextRef="#ctx0" brushRef="#br1" timeOffset="104140.4967">-358-4302 161 0,'-9'-4'119'0,"9"-3"-28"0,0 3-14 0,-9-1-7 16,9 0-9-16,0-6-3 0,-7 7-3 0</inkml:trace>
          <inkml:trace contextRef="#ctx0" brushRef="#br1" timeOffset="104139.4967">-557-4649 1631 375,'0'-5'0'0,"0"-1"0"0,0 6 0 16,0-6-1-16,0 6-2 0,0-5 0 0,0 5-1 16,0 0 0-16,0 0-1 0,0 0 2 0,0 0-1 15,0 0 2-15,-9 5 0 0,9-5 1 0,0 6 1 16,0 0 2-16,0-1 6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2:51.85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C56555-A475-4418-8AC8-2A3D9BB77E25}" emma:medium="tactile" emma:mode="ink">
          <msink:context xmlns:msink="http://schemas.microsoft.com/ink/2010/main" type="writingRegion" rotatedBoundingBox="13188,15639 15043,15285 15156,15877 13301,16231"/>
        </emma:interpretation>
      </emma:emma>
    </inkml:annotationXML>
    <inkml:traceGroup>
      <inkml:annotationXML>
        <emma:emma xmlns:emma="http://www.w3.org/2003/04/emma" version="1.0">
          <emma:interpretation id="{98B6B1F7-58FE-4F15-BFF0-6ADDCE0DB471}" emma:medium="tactile" emma:mode="ink">
            <msink:context xmlns:msink="http://schemas.microsoft.com/ink/2010/main" type="paragraph" rotatedBoundingBox="13188,15639 15043,15285 15156,15877 13301,162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478974-7E02-4998-AD43-B1CBE3598D21}" emma:medium="tactile" emma:mode="ink">
              <msink:context xmlns:msink="http://schemas.microsoft.com/ink/2010/main" type="line" rotatedBoundingBox="13188,15639 15043,15285 15156,15877 13301,16231"/>
            </emma:interpretation>
          </emma:emma>
        </inkml:annotationXML>
        <inkml:traceGroup>
          <inkml:annotationXML>
            <emma:emma xmlns:emma="http://www.w3.org/2003/04/emma" version="1.0">
              <emma:interpretation id="{D03428F1-C2E9-437A-96B4-50B7E47EA85F}" emma:medium="tactile" emma:mode="ink">
                <msink:context xmlns:msink="http://schemas.microsoft.com/ink/2010/main" type="inkWord" rotatedBoundingBox="13188,15639 15043,15285 15156,15877 13301,16231"/>
              </emma:interpretation>
            </emma:emma>
          </inkml:annotationXML>
          <inkml:trace contextRef="#ctx0" brushRef="#br0">-650 2659 182 0,'-9'-4'262'0,"9"-7"-60"0,0 11-47 16,0-6-24-16,-9 1-13 0,9 5-13 15,0-6-9-15,0 6-10 0,0 0-10 0,0-5-11 16,0 5-10-16,0 0-9 0,0 0-7 0,0-5 0 16,0 5 2-16,0 0 5 0,0 0 4 0,0 0 5 15,0 0 2-15,0 0-1 0,0 0-3 0,0 0-8 16,0 0-7-16,0 0-8 0,0 0-7 0,0 0-6 15,0 0-5-15,0 0-4 0,0 5-3 0,0 0-1 16,-11-5-2-16,2 11-1 0,9 0-1 0,-20-1 1 16,11 12-1-16,0-5 0 0,-10 4 0 0,1 5 0 15,7 2 0-15,-7-2 0 0,-2 1 0 0,1 5 1 16,1-4-1-16,-2-3 0 0,11 7-1 16,0-4 1-16,-2-7 0 0,2 0 0 0,0 0 0 15,-1 2-1-15,10-7 0 0,0-1 0 0,10 2 1 16,-1-7-1-16,0 1 0 0,2-1-1 0,7-3 0 15,2-7 0-15,-2 0-1 0,10-7 0 0,-8-3 1 16,9-6-1-16,-1 0 0 0,1-5-2 0,0-12 1 16,-2 6-1-16,-8-5-2 0,10 0 0 0,-9 5 1 15,-2-6-1-15,-8 13 1 0,-1-2 3 16,0 7 0-16,-9-2 3 0,9 6 4 0,-9 6 0 16,0 0 2-16,0 5 0 0,-9 0 1 0,9 0-1 15,0 5 0-15,-9 0-2 0,9 6-2 0,0 0 0 16,0 6-2-16,-9-2 0 0,9-4 0 0,9 6 0 15,-9-7-1-15,0 0 0 0,9 1 1 0,0-6-1 16,2 1-2-16,7-1-4 0,2-5-13 0,-1 0-21 16,-1-5-34-16,2-1-42 0,9-5-46 0,-11 0-58 15,10 0-88-15,-8-3-49 0,-2-3-19 0,-7 2 5 16</inkml:trace>
          <inkml:trace contextRef="#ctx0" brushRef="#br1" timeOffset="-14603.3195">404 2709 98 0,'0'0'153'15,"0"0"-43"-15,-9 0-32 0,9-6-20 0,0 6-14 16,0 0-8-16,0 0-4 0,0 0-4 0,0 0-2 16,0 0 3-16,0 0 1 0,0 0 1 0,0 0 5 15,0 0 4-15,0 0 6 0,0 0 6 0,0 0 3 16,0 0 3-16,0 0 0 0,0 0 0 0,0 0-2 15,0 0-3-15,0 0-6 0,0 0-5 0,-11 0-8 16,11 0-6-16,0 0-7 0,0 0-6 0,-9 0-4 16,9 0-5-16,-9 0-3 0,9 0-1 15,-9 6-1-15,-2-6 0 0,11 3 0 0,-9-3-1 0,0 7 2 16,-1-3 0-16,1 2 1 0,0 1-2 16,-2-3 1-16,-7 7 0 0,9-1-1 0,-11 2 0 15,11 5 1-15,-10-3-1 0,10 3 0 0,-11-2 1 16,11 1-1-16,-11 1 1 0,11 3 0 0,0-3 0 15,9-1-1-15,-10 0 1 0,10 0-1 0,0 1 1 16,10-7-2-16,-10 7 1 0,18-6 0 0,-7 0 0 16,7-2 0-16,11-4 1 0,-10 1 1 0,10-1 0 15,9-5 1-15,-10-5 0 0,10-1-1 0,-9-5 0 16,8-3 4-16,1-3 1 0,0-4 4 0,1-7 4 16,-1-4 4-16,-1 1 5 0,1-6 2 0,0-2 1 15,1 1-1-15,-12-5-3 0,2 7-4 16,0-2-3-16,-10 2-4 0,1 2-5 0,-2 1-1 15,-18 2-2-15,0 9 1 0,0 1 0 0,-18-1 0 16,-2 8 1-16,1 3 0 0,-19 0 2 0,9 5-2 16,-8 1 0-16,-1 5-1 0,-10 5-2 0,10 1-5 15,0-1-13-15,0 5-30 0,10-3-43 0,-1 2-50 16,10 2-73-16,0 0-82 0,0-6-47 16,10 1-22-16,-2-6 0 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4:03.8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45F2FAB-7C72-4320-869F-E47B31ABEAF9}" emma:medium="tactile" emma:mode="ink">
          <msink:context xmlns:msink="http://schemas.microsoft.com/ink/2010/main" type="writingRegion" rotatedBoundingBox="9033,13112 13696,12675 13784,13613 9121,14049"/>
        </emma:interpretation>
      </emma:emma>
    </inkml:annotationXML>
    <inkml:traceGroup>
      <inkml:annotationXML>
        <emma:emma xmlns:emma="http://www.w3.org/2003/04/emma" version="1.0">
          <emma:interpretation id="{A67794D1-ED08-476D-89B6-66B66E655370}" emma:medium="tactile" emma:mode="ink">
            <msink:context xmlns:msink="http://schemas.microsoft.com/ink/2010/main" type="paragraph" rotatedBoundingBox="9033,13112 13696,12675 13784,13613 9121,140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68C7CD-DBB8-47B3-B448-02F4DA56BC7F}" emma:medium="tactile" emma:mode="ink">
              <msink:context xmlns:msink="http://schemas.microsoft.com/ink/2010/main" type="line" rotatedBoundingBox="9033,13112 13696,12675 13784,13613 9121,14049"/>
            </emma:interpretation>
          </emma:emma>
        </inkml:annotationXML>
        <inkml:traceGroup>
          <inkml:annotationXML>
            <emma:emma xmlns:emma="http://www.w3.org/2003/04/emma" version="1.0">
              <emma:interpretation id="{221614FA-B641-46EE-8FD0-80D9BBEDAC67}" emma:medium="tactile" emma:mode="ink">
                <msink:context xmlns:msink="http://schemas.microsoft.com/ink/2010/main" type="inkWord" rotatedBoundingBox="9054,13333 10589,13189 10652,13868 9118,14011"/>
              </emma:interpretation>
            </emma:emma>
          </inkml:annotationXML>
          <inkml:trace contextRef="#ctx0" brushRef="#br0">-5089 576 2 0,'0'-3'72'0,"0"-3"-15"15,0 6-15-15,0-5-12 0,0-1-9 16,0 1-7-16,0 5-3 0,0-6-1 0,0 1 4 16,0-1-1-16,0 1 0 0,0 5 0 0,0-5 1 15,0-5 1-15,0 5 0 0,0-6-2 0,0 0-3 16,0 6 3-16,0-6 2 0,0 0 0 0,0 5 0 15,-9-4-2-15,9 5 0 0,0-1 0 0,0 1-4 16,-9-1-3-16,9 1-2 0,0-1-2 0,0 6-2 16,0-4 0-16,0 4 0 0,-9-7 0 0,9 7 0 15,0 0 0-15,0 0 0 0,0-3 0 0,0 3 1 16,-11 0 0-16,11 0 0 0,0 0 1 0,0 0 0 16,0 0 0-16,0-6 1 0,0 6 0 15,-9 0 0-15,9 0 0 0,0-5-2 0,0 5 1 16,0 0 1-16,0 0 1 0,0 0 3 0,0 0 2 15,0 0 4-15,0 0 4 0,0 0 2 0,0 0 3 16,0 0 0-16,0 0 1 0,0 0-1 0,0 0-3 16,0 0-2-16,0-6-3 0,0 6-4 0,0 0-3 15,0 0-1-15,0 0-2 0,0 0 0 0,0 0 2 16,0 0 0-16,0 0 1 0,0 0 2 0,0 0 5 16,0 0 1-16,0 0 3 0,0 0 0 0,0 0 1 15,0 0-2-15,0 0 0 0,0 0-2 0,0-5-1 16,0 5-3-16,0 0-3 0,0 0-2 15,0 0-1-15,0 0-2 0,0 0-1 0,0 0 1 0,0 0-2 16,0 0 0-16,0 0 1 0,0 0-2 16,0 0 2-16,0 0 1 0,9 0-1 0,-9 0 0 15,0 0 1-15,0 0 0 0,0 0 0 0,0 0 2 16,0 0 0-16,0 5 1 0,0-5 1 0,0 0 2 16,0 6 3-16,0-6 2 0,11 5 1 0,-11-5 3 15,0 6 0-15,0 4 2 0,9 0 1 16,-9 1 3-16,0 5 5 0,9 5 4 0,-9 6 7 15,9 1 3-15,-9-3 5 0,0 6 5 0,10 2 4 16,-1-1 2-16,-9 1-1 0,0 3-1 0,9-3-1 16,-9-2-4-16,0 1-1 0,0-4-2 0,11-3-5 15,-11-3-5-15,0 0-2 0,0-7-5 0,0 1-6 16,0-5-3-16,0 0-2 0,0 0-5 0,0-7-3 16,0 3-2-16,0-3-4 0,0 2-1 0,0-1-2 15,0-5-4-15,0 0-2 0,0 0-6 0,0 0-12 16,0-5-28-16,9-1-37 0,-9 2-50 15,0-7-61-15,-9 0-84 0,9-6-67 0,0 3-31 16,0-8-8-16</inkml:trace>
          <inkml:trace contextRef="#ctx0" brushRef="#br0" timeOffset="258.7241">-5079 690 106 0,'0'-7'203'0,"9"3"-45"16,0-1-35-16,11-1-21 0,-11-4-15 0,2 4-11 16,7-5-7-16,-9 0-13 0,10 6-13 0,-10 0-11 15,2 0-12-15,7-6-7 0,-7 5-4 0,7 1-3 16,-9-1-10-16,1 6-12 0,-1-5-15 15,1 5-16-15,0 0-19 0,-1 0-23 0,0 0-33 16,-9 0-47-16,11 0-51 0,-11 0-21 0</inkml:trace>
          <inkml:trace contextRef="#ctx0" brushRef="#br0" timeOffset="766.3595">-4831 433 50 0,'0'0'89'0,"0"0"-25"0,0 0-16 16,0 0-10-16,-11 0-5 0,11 0 1 16,0 0 0-16,0 0 3 0,0 0 3 0,0 0 4 15,0 0 5-15,0 0 5 0,0-5 4 0,0 5 1 16,0 0 1-16,0 0-2 0,0 0-3 0,0 0-5 16,0 0-6-16,0 0-7 0,0 0-9 0,0 0-6 15,0 0-7-15,0 0-5 0,0 0-4 0,0 5-3 16,0-5-2-16,0 6-1 0,0-1 0 0,0 0 4 15,0 0 6-15,0 1 5 0,-9 5 10 0,9 0 11 16,0 5 8-16,0 0 12 0,0-1 9 0,0 7 6 16,-9 0 3-16,9-2 2 0,0 7-1 0,0 0-4 15,0 0-3-15,0-1-5 0,0 1-5 0,0-2-6 16,0 3-5-16,0-2-7 0,9-4-5 16,-9 0-5-16,0 0-4 0,0-2-5 0,0-4-5 15,0 1-3-15,0-3-4 0,0-3-1 16,0 0-5-16,0-5-8 0,9-2-9 0,-9 3-14 15,0-3-21-15,0-4-28 0,0 0-40 0,11-4-42 16,-11-3-53-16,0-3-76 0,9-6-59 0,-9-1-24 16,0 3 1-16</inkml:trace>
          <inkml:trace contextRef="#ctx0" brushRef="#br0" timeOffset="1264.3295">-4689 454 175 0,'0'0'142'0,"-10"0"-35"0,10 0-24 0,0 0-17 16,0 0-13-16,0 0-7 0,0 0-5 0,0 0-4 16,0 0 1-16,0 0 0 0,0 0 3 15,0 0 5-15,0 0 7 0,0 0 6 0,0 0 5 16,0 0 1-16,0 0-3 0,0-5-4 0,0 5-7 15,0 0-7-15,0 0-6 0,0 5-11 0,10-5-5 16,-10 0-4-16,0 0-1 0,0 0 1 16,0 6 2-16,9-6 2 0,-9 0 2 0,0 0 4 15,10 0 0-15,-10 5-1 0,9-5-1 0,0 0 0 0,2 0-1 16,-2 0-3-16,10 0-1 0,-10-5-2 16,10 5-1-16,0 0-1 0,1 0-4 0,-11-6-3 15,10 6-3-15,-9-5-4 0,8 0-5 0,-8 5-6 16,-1 0-8-16,0-5-11 0,2 5-15 0,-11 0-20 15,0 5-26-15,0-5-25 0,0 10-25 0,-11-4-35 16,2 10-47-16,-10-5-57 0,10 5-27 0,0-5-1 16</inkml:trace>
          <inkml:trace contextRef="#ctx0" brushRef="#br0" timeOffset="1763.8644">-4661 556 41 0,'0'0'83'0,"0"0"-12"15,0 0-7-15,0 0-1 0,0 0 0 0,0 0 3 16,-9 0 2-16,9 0 2 0,0 0 1 0,0 0-2 15,0 0-3-15,0 0-6 0,0 0-3 0,0 0-5 16,0 0-5-16,0 0-4 0,0 0-5 0,0 0-4 16,0 0-3-16,0 0-2 0,0 0-2 0,0-5-1 15,9 5 1-15,-9 0-3 0,0 0 1 0,0 0-3 16,0 0 1-16,0 0 0 0,0 0 0 0,0 0 0 16,0 0 2-16,0 0-1 0,0 0 2 15,0 0-4-15,0 0-1 0,0 0-2 0,0 5 1 16,0-5-1-16,-9 6-1 0,9-1-1 0,0 4 3 15,0-3 3-15,0 10 3 0,0-5 5 0,-10 0-1 16,10 5 4-16,0 6 2 0,0-1 0 0,-9 0-1 16,9 0 0-16,0 1 0 0,0-2-1 0,0 2-1 15,9 5-2-15,-9-11-1 0,0 6-1 0,0-7-1 16,10 1 0-16,-1 0-3 0,-9 1-2 0,9-6-3 16,2-2-3-16,-2-4-2 0,0 6-2 15,1-11-3-15,-1 6-3 0,1-6-7 0,-1 0-4 16,1 0-6-16,-1-6-11 0,0-5-15 0,2 6-25 15,-2-4-31-15,0-8-35 0,1 6-37 0,-10-5-42 16,10 7-56-16,-10-4-73 0,0 4-28 0,0-7 0 16</inkml:trace>
          <inkml:trace contextRef="#ctx0" brushRef="#br0" timeOffset="1954.7333">-4652 774 91 0,'0'0'306'0,"0"0"-5"0,0-5-68 0,0 5-66 0,0-6-47 16,11 1-34-16,-2-4-22 0,10 3-14 0,0-5-9 15,-10 6-8-15,19-6-10 0,-8 0-12 16,-1 2-18-16,9-4-26 0,-9 4-27 0,1 3-31 16,-2 1-36-16,-8 0-50 0,0 5-70 0,-1-6-45 15,0 6-14-15</inkml:trace>
          <inkml:trace contextRef="#ctx0" brushRef="#br0" timeOffset="2603.5148">-4281 476 14 0,'0'0'133'15,"0"0"-24"-15,0 0-15 0,0 0-6 0,0 6-2 16,0-6 1-16,-9 5 2 0,9-5-1 0,0 5-1 16,0 1-3-16,-10-1-3 0,10 1-4 0,0-1-2 15,0 1-4-15,0-2-2 0,0 1-1 0,-9 0-3 16,9 6-1-16,0-5-4 0,0 5-5 0,0-6-6 16,0 4-6-16,0-3-6 0,9 5-8 0,-9 0-7 15,0 0-5-15,0-1-5 0,10 1-2 16,-10 0-2-16,0 0 1 0,9 5 2 0,-9-7 2 0,9 4 1 15,-9 1 1-15,11-3 2 0,-11 0 3 16,0 6 4-16,9-8 1 0,-9 2-3 0,9 5-1 16,-9-5-1-16,0-6-1 0,11 6 0 0,-11-6-4 15,0 1-1-15,0-1-3 0,9-5-1 0,-9 6 1 16,0-6 1-16,0 0 1 0,0 0 2 0,0 0 0 16,9 0 1-16,-9 0-2 0,0-6-1 0,0 6-3 15,0-11-5-15,0 6-5 0,0-11-5 0,0 0-3 16,0-1-5-16,0-3-4 0,0-2-2 0,0-3-1 15,0 3 2-15,9-5 2 0,-9 0 2 0,10 0 1 16,-10 1 4-16,9-1 2 0,0 7 1 0,2-2 2 16,-2 6 0-16,0-6 2 0,-9 6-2 0,11 5 2 15,-2 0-2-15,0 6 2 0,-9-5 0 16,10 3 0-16,-10 7-1 0,0-3 0 0,9 3 2 16,-9 0 0-16,9 0 2 0,-9 3 1 0,9 4 2 15,-9 3 4-15,11 1 4 0,-11 0 1 0,9 4 3 16,0 7 3-16,2-6 0 0,-11 6 1 0,9 4 0 15,0-4-1-15,-9 3 1 0,10 3 1 0,-10-7 0 16,9 1 2-16,0 3 3 0,-9-3-1 0,9 0 1 16,-9-6 0-16,0-1 1 0,11 1-3 15,-11-5-3-15,0 5-4 0,9-5-4 0,-9-6-2 16,0 6-2-16,0-5-5 0,0-1-9 0,0-5-10 16,0 5-12-16,0-5-12 0,0 0-17 0,0 0-32 15,-9 0-49-15,9-5-53 0,-11 0-47 0,2-1-65 16,0 1-64-16,0-6-30 0,-1 0-6 0</inkml:trace>
          <inkml:trace contextRef="#ctx0" brushRef="#br0" timeOffset="2777.8259">-4243 801 245 0,'-9'0'335'0,"9"0"-14"15,0 0-76-15,0 0-74 0,0-5-51 0,9 5-36 16,2-5-21-16,7-1-10 0,-9 1-11 0,19-1-5 15,-8 1-10-15,0-6-8 0,-2 2-16 16,1-2-25-16,10 0-35 0,-20 5-43 0,11 1-47 16,-11-1-58-16,10 1-74 0,-10 0-48 0,-9 1-19 15</inkml:trace>
          <inkml:trace contextRef="#ctx0" brushRef="#br0" timeOffset="3234.3102">-3834 422 121 0,'0'0'153'0,"0"0"-13"15,0-5-11-15,0 5-7 0,0 0-8 0,0 0-8 16,0 0-6-16,0 0-7 0,0 0-8 0,0 0-7 15,0 0-6-15,0 0-6 0,0 0-1 0,0 0-2 16,0 0-1-16,0 0-1 0,0 0-3 0,0 0-3 16,0 0-1-16,0 0-2 0,0 0-2 0,0 0-3 15,10 0-2-15,-10 0-3 0,0 0-3 0,0 0-1 16,0 0-4-16,0 0-5 0,0 0-3 0,0 0-5 16,0 5-1-16,0-5-6 0,0 0 0 15,0 6-3-15,9-1-1 0,-9 1 3 0,0-1-3 0,0 0 2 16,0 0-1-16,0 1 6 0,0 5 2 15,9-6 4-15,-9 6 5 0,0 5 6 0,0 1 6 16,9-3 6-16,-9 3 7 0,0 5 1 0,0-8 3 16,0 8 2-16,0-1 1 0,11 1-5 0,-11 0-2 15,0-6-7-15,0 4-7 0,0-3-5 0,9-6-8 16,-9 3-9-16,0-3-12 0,0 0-18 0,0 0-22 16,9-5-25-16,-9-1-21 0,0 0-21 0,0-5-20 15,0 0-34-15,0 0-46 0,0-5-46 0,-9 0-40 16,9-1-63-16,-9-5-43 0,9 0-16 0,-11-3 3 15</inkml:trace>
          <inkml:trace contextRef="#ctx0" brushRef="#br0" timeOffset="3585.9235">-3824 503 231 0,'-10'0'249'15,"10"0"-46"-15,0 0-40 0,10-5-33 0,-10 5-24 16,0 0-17-16,0 0-13 0,9-6-10 0,-9 6-12 16,0 0-7-16,9 0-4 0,-9-5-1 0,9 5 1 15,2 0 0-15,-11 0 2 0,9-5 2 16,0 5 1-16,2 0-2 0,-2 0-5 0,0 0-7 16,1 0-5-16,-1 0-1 0,9 0 0 0,-7 5-2 15,7-5 0-15,-7 5 1 0,7 1 1 0,-8-1 0 16,-1 6 0-16,9-1-1 0,-7 0 0 0,-2 7-1 15,0-1 5-15,-9 4 4 0,11 8 9 0,-11-2 7 16,0 1 7-16,-11 1 7 0,2-3 6 0,0 3 5 16,-2-3 0-16,2-3-2 0,-9 5-8 0,8-6-7 15,-8 0-8-15,7-5-17 0,-7 0-25 0,7-5-36 16,2-1-36-16,0-3-35 0,0-4-51 0,-1-3-62 16,10 0-69-16,-9 0-76 0,9-3-65 0,0-4-23 15,0-3 4-15,9-6 14 0</inkml:trace>
        </inkml:traceGroup>
        <inkml:traceGroup>
          <inkml:annotationXML>
            <emma:emma xmlns:emma="http://www.w3.org/2003/04/emma" version="1.0">
              <emma:interpretation id="{907E414A-74A2-4A9D-951E-C03662D18943}" emma:medium="tactile" emma:mode="ink">
                <msink:context xmlns:msink="http://schemas.microsoft.com/ink/2010/main" type="inkWord" rotatedBoundingBox="11062,13267 12785,13106 12841,13701 11117,13862"/>
              </emma:interpretation>
            </emma:emma>
          </inkml:annotationXML>
          <inkml:trace contextRef="#ctx0" brushRef="#br0" timeOffset="4429.9224">-3103 598 200 0,'0'0'226'0,"0"0"-40"0,0 0-35 0,0 0-25 15,0 0-18-15,0 0-13 0,0 0-8 0,0 0-7 16,0 0-7-16,0 0-5 0,0 0-2 0,0 0-5 16,0 0 1-16,0 0-1 0,0 0 0 0,0 0 0 15,0 0-1-15,0 0-4 0,0 0-5 0,0 0-5 16,0 0-6-16,0 0-6 0,11 0-5 0,-11 0-5 16,0 0-4-16,0 0-4 0,9 6-3 0,0-6-3 15,1 0 0-15,-1 0 0 0,11 0 0 0,-2 0 1 16,2 0-1-16,8-6 1 0,10 6 3 0,-9-5 2 15,18-1 8-15,1 1 9 0,-1-1 15 0,10-3 17 16,0 4 20-16,1-1 27 0,17-5 25 16,-9 6 26-16,11-6 24 0,-1 6 10 0,-1-5-1 15,2-1-6-15,-2 6-19 0,11-6-23 0,-19 6-25 16,10-6-30-16,-11 0-30 0,0 5-21 0,-8 1-15 16,-12 0-12-16,3-6-3 0,-12 6-2 0,-8 5 3 15,-11-6 7-15,11 6 5 0,-20-5 6 0,1 5 4 16,9 0 2-16,-19 0 2 0,10 0-2 0,-10 0-3 15,0 0-9-15,0 0-12 0,0 0-6 0,-10 0-9 16,10 0-13-16,0 0-30 0,-10 0-63 0,10 0-75 16,-9 0-64-16,9 0-44 0,-10 0-52 15,10 0-52-15,-9-6-44 0,9 6-28 0,-9 6-8 16,0-6 0-16,-2 0 21 0,2 0 25 0</inkml:trace>
          <inkml:trace contextRef="#ctx0" brushRef="#br0" timeOffset="4846.416">-1563 220 200 0,'-9'-3'199'0,"0"-3"-40"0,9 1-28 0,-11-1-12 16,2 6-4-16,9-5 1 0,-9-1 4 0,9 1 4 16,-10 5 0-16,10-6-2 0,-9 6-2 15,9-3-3-15,-9 3-4 0,0 0-4 0,9 0 1 16,-11 0 6-16,2 0 13 0,9 0 14 0,-9 0 15 15,-2 0 12-15,11 3 9 0,-9-3 5 0,9 0-7 16,0 6-15-16,0-6-22 0,-9 0-27 0,9 0-25 16,0 0-23-16,0 0-20 0,0 0-18 0,0 5-11 15,0-5-10-15,9 0-5 0,-9 6-2 0,9-1 1 16,-9 1-1-16,11-1 0 0,-2 1 1 0,11 4 1 16,-11-6 1-16,9 9 0 0,-8-4 3 0,8 2 3 15,11-1-2-15,-9 2-4 0,-2 4 1 0,1-6-2 16,1 7 1-16,9-2-2 0,-11-5 0 15,1 7-4-15,-10-6-4 0,11 3 6 0,-11-3 2 0,-9 0 5 16,0 0 5-16,0 5 9 0,-9-5 3 16,-1 11 4-16,-9-6 8 0,0 6-3 0,1-2-3 15,-11 7-1-15,0-7-7 0,1 8-9 0,8-7-13 16,-9 11-25-16,11-10-38 0,-10 4-60 0,8-10-56 16,11 1-50-16,0-8-61 0,-2-4-68 0,11 6-65 15,-9-5-78-15,9-6-40 0,0 0 19 0,0-6 34 16,9-5 37-16</inkml:trace>
        </inkml:traceGroup>
        <inkml:traceGroup>
          <inkml:annotationXML>
            <emma:emma xmlns:emma="http://www.w3.org/2003/04/emma" version="1.0">
              <emma:interpretation id="{3C787016-1521-4F3E-8A74-850AF0C12FE8}" emma:medium="tactile" emma:mode="ink">
                <msink:context xmlns:msink="http://schemas.microsoft.com/ink/2010/main" type="inkWord" rotatedBoundingBox="13417,12702 13696,12675 13777,13534 13498,13560"/>
              </emma:interpretation>
            </emma:emma>
          </inkml:annotationXML>
          <inkml:trace contextRef="#ctx0" brushRef="#br0" timeOffset="-69873.5977">-765-256 83 0,'-9'0'124'0,"9"0"-19"0,0 0-17 0,0 0-13 16,0 0-11-16,0 0-8 0,0 0-6 0,0 0-3 16,0 0-4-16,0 0 0 0,0 0 1 0,9 0 1 15,-9 0 2-15,0 0 2 0,0 0 3 0,0 0-1 16,0 0 2-16,0 0-2 0,9 0 0 0,-9 0-1 16,0 0-4-16,0 6-2 0,0-6-5 15,10 6-6-15,-10-1-3 0,0 1-2 0,10 4 2 16,-10-5 3-16,0 12 4 0,9-3 8 0,-9 8 7 15,0 0 8-15,9 12 5 0,-9-5 2 0,0 5-1 16,10 10-3-16,-10-8-5 0,9 7-4 0,-9-6-5 16,9 7-2-16,-9-2-3 0,11 2-3 0,-2-7-4 15,0-6-3-15,-9 9-6 0,11-15-4 16,-11 2-6-16,0-5-6 0,9-6-5 0,-9 0-2 16,0-6-1-16,9 1 0 0,-9-6 0 0,0 0 2 15,0-5 1-15,9-5 0 0,-9-6-3 0,10-4-2 16,-1-1-2-16,0-12-3 0,2 2-4 0,-2-1-5 15,0 1-4-15,2-2-3 0,-2 8-1 0,0-2 0 16,1 6-1-16,8 5 1 0,-9 0 2 0,-9 5 3 16,20 2 4-16,-20 4 2 0,9 0 3 0,2 10 2 15,-2-5 4-15,-9 12-2 0,0-1 3 0,9 6 3 16,-18 3 3-16,9 3 0 0,-9-2 2 0,9 2 1 16,-20 4-1-16,11-7 2 0,-2 3-3 0,-7 4-3 15,-1-11-6-15,1 1-10 0,7-5-12 16,-7-3-28-16,-2-8-39 0,1-1-48 0,10-5-54 15,-9-11-62-15,7 6-84 0,11-15-44 0,-9-2-16 16,9-5 10-16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6:07.462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444F3F-4DF8-43B6-BE2B-78D027AA8C82}" emma:medium="tactile" emma:mode="ink">
          <msink:context xmlns:msink="http://schemas.microsoft.com/ink/2010/main" type="writingRegion" rotatedBoundingBox="14966,12616 15250,15088 14376,15188 14091,12717"/>
        </emma:interpretation>
      </emma:emma>
    </inkml:annotationXML>
    <inkml:traceGroup>
      <inkml:annotationXML>
        <emma:emma xmlns:emma="http://www.w3.org/2003/04/emma" version="1.0">
          <emma:interpretation id="{D29E18A4-8DA3-44C7-B86E-D5DA6DB7A5F7}" emma:medium="tactile" emma:mode="ink">
            <msink:context xmlns:msink="http://schemas.microsoft.com/ink/2010/main" type="paragraph" rotatedBoundingBox="14966,12616 15250,15088 14376,15188 14091,127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2FCE08-FB6D-4AC8-A31A-248D9FDAB67A}" emma:medium="tactile" emma:mode="ink">
              <msink:context xmlns:msink="http://schemas.microsoft.com/ink/2010/main" type="line" rotatedBoundingBox="14966,12616 15250,15088 14376,15188 14091,12717"/>
            </emma:interpretation>
          </emma:emma>
        </inkml:annotationXML>
        <inkml:traceGroup>
          <inkml:annotationXML>
            <emma:emma xmlns:emma="http://www.w3.org/2003/04/emma" version="1.0">
              <emma:interpretation id="{BF9E3337-E1C4-448B-B4C2-5D988A685A39}" emma:medium="tactile" emma:mode="ink">
                <msink:context xmlns:msink="http://schemas.microsoft.com/ink/2010/main" type="inkWord" rotatedBoundingBox="14893,12625 14989,13458 14187,13550 14091,12717"/>
              </emma:interpretation>
            </emma:emma>
          </inkml:annotationXML>
          <inkml:trace contextRef="#ctx0" brushRef="#br0">395-296 3142 313,'0'10'13'16,"0"-6"-2"-16,0 1-3 0,0 0-3 0,0 1-16 15,0-6-28-15,0-6-35 0,0 1-34 0,0-4-39 16,0-1-49-16</inkml:trace>
          <inkml:trace contextRef="#ctx0" brushRef="#br0" timeOffset="-2">381-296 2193 110,'3'3'21'0,"17"13"-1"0,-1 0-1 15,0-5-4-15,0 0 1 0,-1-1-1 0,-7-4 7 16,7-1 12-16,-8-5 8 0,-1 0 6 0,11-5 5 16,-11-5 1-16,0-1 2 0,11-11 0 0,-11 2-8 15,-1 10-11-15</inkml:trace>
          <inkml:trace contextRef="#ctx0" brushRef="#br1" timeOffset="-208927.1344">384-2 169 0,'0'0'129'0,"-9"0"-41"0,9 0-24 16,0 3-16-16,-9-3-9 0,9 0-7 0,-9 6-3 15,9-6 1-15,-11 0 0 0,11 5 2 0,-9 1 6 16,0-1 8-16,-1 1 8 0,1 5 8 0,0-7 4 16,-11 7 2-16,11 2 3 0,-11-4-4 0,11 7-7 15,-10 1-9-15,1 3-9 0,-2-3-6 0,2 3-6 16,-11 8-4-16,10-6-3 0,10-1-3 15,-20 6 0-15,18-5-1 0,-7 3-1 0,-1 3-2 16,10-7 0-16,0 6-3 0,-2-6-3 0,2 7 1 16,0-7-1-16,9-6-1 0,0 1-2 0,0 6 0 15,9-11 1-15,0 5 2 0,11-5 1 0,-1 0 4 16,-1-6 4-16,11 1 5 0,0-3 5 0,8-3 6 16,-8-3 5-16,9-3 4 0,1 1 3 0,-1-6 0 15,-1 0 1-15,1-5 2 0,0 0 3 0,1-1 7 16,8-4 4-16,-9-5 7 0,-1-2 7 0,-8 2 11 15,10-7 12-15,-12 1 10 0,2 7 8 0,-9-8 14 16,-1 6 16-16,-10 0 19 0,0 5 12 0,-9 0 3 16,0 2-6-16,0 3-12 0,-9 1-14 0,-10 6-24 15,0-1-28-15,0 6-32 0,-10 0-28 16,1-1-21-16,9 6-19 0,-9 6-31 0,-1-1-44 16,0 0-54-16,10-1-57 0,1-4-49 0,7 7-43 15,2-7-63-15,0 0-65 0,0 6-61 0,-1-2-53 16,0 3-3-16,10-3 26 0,0-8 31 15</inkml:trace>
        </inkml:traceGroup>
        <inkml:traceGroup>
          <inkml:annotationXML>
            <emma:emma xmlns:emma="http://www.w3.org/2003/04/emma" version="1.0">
              <emma:interpretation id="{01D6C706-9435-44BD-880A-A6532E208061}" emma:medium="tactile" emma:mode="ink">
                <msink:context xmlns:msink="http://schemas.microsoft.com/ink/2010/main" type="inkWord" rotatedBoundingBox="15106,13831 15250,15088 14571,15166 14426,13910"/>
              </emma:interpretation>
            </emma:emma>
          </inkml:annotationXML>
          <inkml:trace contextRef="#ctx0" brushRef="#br2" timeOffset="-199712.6704">442 1079 40 0,'10'-11'165'0,"-10"5"-33"0,0-4-24 0,0-1-16 15,0 5-9-15,0 2-3 0,0-6-2 0,0 4-2 16,0 1-1-16,0-1-2 0,0 6-3 0,0-5-1 15,0-1-3-15,0 1-1 0,0-1 0 0,0 6-1 16,0-4-2-16,0-3-4 0,0 3-3 0,9-2-4 16,-9 1-6-16,0-1-5 0,0 1-6 15,0-1-3-15,9 6-2 0,-9-5-2 0,0 5-3 0,0-6-1 16,0 6-1-16,0-3-1 0,0 3 1 16,0 0 0-16,0 0-1 0,0 0 0 0,0 0-3 15,0 0-4-15,0 0-3 0,0 0-1 0,0 0-3 16,0 0-3-16,0 0-1 0,0 0-2 0,0 0-1 15,0 0 0-15,0 0 0 0,0 0 0 0,0 3 1 16,0 3 0-16,9-1 5 0,-9 12 2 0,0-6 5 16,11 10 7-16,-11 6 6 0,0-1 11 0,0 12 13 15,0-1 18-15,0 6 27 0,9 6 35 0,-9 4 34 16,0 1 28-16,0 6 23 0,9-3 7 0,-9 3-3 16,0-1-10-16,10-6-21 0,-10 1-28 15,9-1-35-15,-9 1-32 0,10-6-24 0,0 2-17 16,-10-8-9-16,9-5-10 0,0 0-6 0,-9-5-10 15,9-5-4-15,-9 0-5 0,11-7-3 0,-11-3-1 16,0-6-4-16,9 1 0 0,-9-1-5 0,0-8-4 16,0 3-11-16,0-1-28 0,0 1-64 0,0-12-73 15,-9 1-57-15,9-4-45 0,0 3-48 0,-11-5-45 16,11-6-43-16,-9 6-29 0,0-4-17 0,0-1 3 16,-1-1 19-16,0 2 26 0</inkml:trace>
          <inkml:trace contextRef="#ctx0" brushRef="#br2" timeOffset="-199271.2775">346 1760 110 0,'-9'0'265'16,"9"0"-38"-16,-9 0-50 0,9 0-38 0,0 0-26 16,0-6-18-16,0 6-15 0,0 0-9 0,0 6-5 15,9-6-1-15,-9 5 2 0,0 1 3 16,9 4 7-16,2 1 9 0,-2-1 8 0,0 6 5 16,0 1 3-16,2 4 4 0,7-5 8 0,-8 11 14 15,-1-6 13-15,11 7 19 0,-11-3 16 0,9 2 10 16,-7 1-2-16,7-2-1 0,-8-4-7 0,9 4-21 15,0-9-25-15,-10 3-28 0,11-9-24 0,-11 0-11 16,10 0-4-16,-10-6-7 0,11-5-8 0,-11 0-3 16,9-10 1-16,2-1-4 0,9-9-3 0,-10-8-7 15,8-4-8-15,-7-1-9 0,9-4-6 0,-1 4-4 16,-8-3-3-16,-2 4-2 0,2-1-4 0,-2 0-9 16,1 12-20-16,1-5-32 0,-11 10-44 15,0 0-48-15,0 5-47 0,-9 0-37 0,11 1-26 16,-2 4-20-16,-9 6-13 0,0 0 0 0,9 0 9 15,-9 6 11-15,-9 4 3 0,9 1-14 0,-9 0-42 16,-2 0-26-16,2-1 2 0,0 1 17 0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7:31.92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BAFE9B-51DF-43C5-BC3C-9378120285F9}" emma:medium="tactile" emma:mode="ink">
          <msink:context xmlns:msink="http://schemas.microsoft.com/ink/2010/main" type="writingRegion" rotatedBoundingBox="12523,14864 12309,7076 13990,7030 14204,14818"/>
        </emma:interpretation>
      </emma:emma>
    </inkml:annotationXML>
    <inkml:traceGroup>
      <inkml:annotationXML>
        <emma:emma xmlns:emma="http://www.w3.org/2003/04/emma" version="1.0">
          <emma:interpretation id="{7DE1EDB7-3887-49D0-93D8-DF161E49D83C}" emma:medium="tactile" emma:mode="ink">
            <msink:context xmlns:msink="http://schemas.microsoft.com/ink/2010/main" type="paragraph" rotatedBoundingBox="12522,14812 12309,7076 13002,7057 13215,14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95B05F-093E-4985-A708-95C6C51E7F1F}" emma:medium="tactile" emma:mode="ink">
              <msink:context xmlns:msink="http://schemas.microsoft.com/ink/2010/main" type="line" rotatedBoundingBox="12522,14812 12309,7076 13002,7057 13215,14793"/>
            </emma:interpretation>
          </emma:emma>
        </inkml:annotationXML>
        <inkml:traceGroup>
          <inkml:annotationXML>
            <emma:emma xmlns:emma="http://www.w3.org/2003/04/emma" version="1.0">
              <emma:interpretation id="{C89F051E-E830-47EB-95F9-4DCBD91AE76D}" emma:medium="tactile" emma:mode="ink">
                <msink:context xmlns:msink="http://schemas.microsoft.com/ink/2010/main" type="inkWord" rotatedBoundingBox="12526,14812 12519,14549 13208,14530 13215,14793"/>
              </emma:interpretation>
            </emma:emma>
          </inkml:annotationXML>
          <inkml:trace contextRef="#ctx0" brushRef="#br0">-762 487 28 0,'-18'-5'64'0,"-2"0"-25"0,11 1-16 16,-2-3-9-16,2 1-5 0,0 6-5 0,-1-4-2 15,10 4-1-15,-9-7 0 0,9 3 0 0,0 4 2 16,0-10 0-16,9 4 4 0,-9-5 5 0,10 6 4 16,-10-6 2-16,9 1 0 0,-9 4-1 0,9-5 0 15,-9 6-1-15,0-1-4 0,11 1-4 0,-11-1-4 16,0-4-1-16,0 6 3 0,9 4 5 0,-9-12 5 15,0 12 4-15,0-5 4 0,0-1 1 0,0 0 2 16,-9 1 8-16,9 0 5 0,0 1 4 16,0 4 6-16,0-7 5 0,0 3 9 0,-11 4 9 15,11 0 6-15,0-6 0 0,0 6 0 0,0-7-5 16,0 3-5-16,0 4-8 0,0 0-4 0,0-5-2 16,-9 0 0-16,9 5-1 0,0-6 0 0,0 6-4 15,0 0-1-15,0 0-1 0,0-5-5 0,0 5-7 16,0 0-7-16,0 0-7 0,0 0-5 0,0 0-4 15,0 0-3-15,0 0-1 0,0 0-1 16,0 0-1-16,-9 0 1 0,9 0 1 0,0 0 1 16,0 0 3-16,0 0 0 0,0 0 1 0,0 0 0 15,0 0 1-15,0 0-1 0,0 0-1 0,0 0-1 16,0 0-4-16,-10 5 2 0,1 1-3 0,9-1-1 16,-9 4-1-16,-11 4-2 0,11 2-1 0,-11 1-1 15,2 1 0-15,-2 0-1 0,2-3-1 0,-1 3 0 16,-1-2 0-16,11 2 4 0,-11-1-2 0,11-5 0 15,-9-2-1-15,7 2-1 0,11 2 0 16,-9-9 2-16,0 1-1 0,9 6-4 0,0-6 0 0,9 0 0 16,0-5 1-16,-9 6 1 0,11 0-2 15,7-6-3-15,-9 0 0 0,11 0-1 0,-1-6 1 16,0 0-4-16,9 1 0 0,1-6-2 0,-9-3 1 16,9 1 0-16,-2-2 1 0,1-6 0 0,-8 4 1 15,9-4 1-15,-11-1 2 0,2 8 1 0,-11-3 0 16,1 0 3-16,-1 6 1 0,1 6 3 0,-10-6 4 15,0 7 4-15,0 4 3 0,0-6 3 0,-10 6 3 16,1 0 0-16,-1 0 0 0,1 6-1 0,0 5 0 16,-2-2-4-16,-7 2 0 0,9 0-2 0,9 5-1 15,-11-6-1-15,11 1 0 0,0 6 0 0,0-6-3 16,0-7-1-16,11 7 0 0,-2 0-3 16,0-5 2-16,11-1 2 0,8-5-2 0,-9 6-6 15,9-12-5-15,1 6-15 0,0-11-24 0,-1 6-38 16,10-6-42-16,-9 1-45 0,-9-1-51 0,8 0-85 15,-9-6-49-15,0 3-14 0,-1 2 9 0</inkml:trace>
        </inkml:traceGroup>
        <inkml:traceGroup>
          <inkml:annotationXML>
            <emma:emma xmlns:emma="http://www.w3.org/2003/04/emma" version="1.0">
              <emma:interpretation id="{55E9C2EF-6BCE-49EB-AAA6-7D3294FC2383}" emma:medium="tactile" emma:mode="ink">
                <msink:context xmlns:msink="http://schemas.microsoft.com/ink/2010/main" type="inkWord" rotatedBoundingBox="12661,12180 12638,11341 12946,11332 12970,12172"/>
              </emma:interpretation>
            </emma:emma>
          </inkml:annotationXML>
          <inkml:trace contextRef="#ctx0" brushRef="#br0" timeOffset="1105.7263">-866-2957 6 0,'0'0'201'0,"0"4"-40"0,0-4-35 0,0 0-20 15,0 0-15-15,0 0-12 0,0 5-8 0,0-5-8 16,0 0-6-16,0 5-6 0,0 1-4 0,0-1 1 16,0 12 7-16,-9-2 8 0,9 7 7 0,0 10 9 15,-11 1 6-15,2 4-1 0,0 6-2 0,-2 0-3 16,11 0-7-16,-9 5-8 0,0-5-7 0,9 0-11 15,-11-1-7-15,11-4-4 0,-9-2-5 16,9-2-7-16,0-1-7 0,0-8-5 0,-9-3-4 16,9-1-1-16,0-4-1 0,0-1-2 0,0-7-1 15,0-2-1-15,0 3-1 0,0-10 4 0,0 5-1 16,0-5-3-16,9 0 0 0,-9 0-3 0,9-5-1 16,2-5-1-16,-2-1-2 0,0-5-1 0,11 0-3 15,0-1-4-15,-2 7-2 0,1-6-3 0,-1 5-2 16,11 5-2-16,-9-4-1 0,-2 10-2 0,2-4 1 15,-1 4 0-15,0 0 1 0,-9 4 3 0,8 3 3 16,-18-4 3-16,11 8 2 0,-11 0 4 0,0 0 3 16,-11-1 5-16,2 7 7 0,-10-1 5 0,9 0 2 15,-9 1 5-15,1-2 1 0,-11 2 1 16,9-6-1-16,11 0-1 0,-11-2-4 0,11 2-4 16,0-6-5-16,-1 1-14 0,1-6-26 0,9 5-38 15,-9-5-51-15,9-5-65 0,-9-1-97 0,18-10-52 16,-9 1-29-16,9-7-8 0</inkml:trace>
        </inkml:traceGroup>
        <inkml:traceGroup>
          <inkml:annotationXML>
            <emma:emma xmlns:emma="http://www.w3.org/2003/04/emma" version="1.0">
              <emma:interpretation id="{5DB559E6-F402-40D7-9ABA-188B8AF69973}" emma:medium="tactile" emma:mode="ink">
                <msink:context xmlns:msink="http://schemas.microsoft.com/ink/2010/main" type="inkWord" rotatedBoundingBox="12566,10210 12553,9721 13032,9708 13045,10196"/>
              </emma:interpretation>
            </emma:emma>
          </inkml:annotationXML>
          <inkml:trace contextRef="#ctx0" brushRef="#br0" timeOffset="1770.6585">-705-4577 113 0,'-9'-5'230'0,"-1"5"-49"0,1 0-44 0,0 0-23 16,-11 5-14-16,11 1-6 0,-11-6-3 0,11 11-3 16,-11 0-4-16,-8 3-3 0,10 3 3 15,-2 5 0-15,-9 6-2 0,11-3 2 0,-11 3-5 0,10-2-5 16,0 5-5-16,0-3-8 0,-1 4-13 16,11 0-10-16,0 0-10 0,9-4-6 0,0-3-6 0,9-3-3 15,0 5-6-15,11-10-1 0,-1-7-2 16,10 1-4-16,-2-6-5 0,13-5-15 0,-2-11-21 15,-1 6-35-15,1-17-40 0,11 6-45 0,-12-11-60 16,-8 2-89-16,9-9-48 0,-9 1-18 0,-1-3 7 16</inkml:trace>
        </inkml:traceGroup>
        <inkml:traceGroup>
          <inkml:annotationXML>
            <emma:emma xmlns:emma="http://www.w3.org/2003/04/emma" version="1.0">
              <emma:interpretation id="{0560CA46-6EA7-4044-946D-AA5449480C71}" emma:medium="tactile" emma:mode="ink">
                <msink:context xmlns:msink="http://schemas.microsoft.com/ink/2010/main" type="inkWord" rotatedBoundingBox="12330,7841 12309,7076 12731,7065 12752,7829"/>
              </emma:interpretation>
            </emma:emma>
          </inkml:annotationXML>
          <inkml:trace contextRef="#ctx0" brushRef="#br0" timeOffset="2918.3566">-1028-6864 74 0,'0'0'178'0,"0"0"-31"0,-11 0-29 15,11 0-22-15,0 0-17 0,-9 0-13 0,9 0-5 16,-9 0-5-16,9 0-4 0,-9 0-5 0,-2 0 0 15,11 0-1-15,-9 0 0 0,0 0 1 0,-1 3-3 16,1 4 0-16,-1-3 0 0,-9 2-2 0,10-1-5 16,-11 6-8-16,11 0-5 0,0-5-4 0,-11 5 1 15,11 4-2-15,-11-4-1 0,11 5-3 0,0-5-2 16,-1 5-1-16,-8-5-3 0,18 0-2 0,-11 5-2 16,11-7-1-16,0 2-2 0,0 6 0 15,0-6-1-15,11-1 1 0,-11 2-1 0,18-2 2 16,-8 1 1-16,-1-6 0 0,10 0 3 0,0 1 2 15,1-6 0-15,-2 0 2 0,2-6-1 0,8-4 3 16,-9-1-1-16,9 1-1 0,1-7-1 0,-9-5-2 16,8 0-1-16,-9-3 0 0,0 3-1 15,-1-10-2-15,2 5 0 0,-11-5-2 0,2 0 1 16,-2 0-1-16,0-6-1 0,-9 6-1 0,0 0 0 16,0-1 0-16,0 2-1 0,0 3 0 0,0 7-1 15,-9-1 1-15,9 1 0 0,0 4 1 0,-9 8 0 16,9-7 0-16,0 11 0 0,-11-7 1 0,11 7-1 15,0-2 1-15,0 4-1 0,0 3 0 0,0-6 0 16,0 6 0-16,0 0-1 0,0 0 0 0,0-5 1 16,0 5 0-16,0 0 0 0,0 0 0 0,0 0 2 15,0 0 1-15,0 0 1 0,0 0 2 0,0 0 3 16,0 0 4-16,0 0 2 0,0 0 2 16,0 0 3-16,0 0 0 0,0 0-2 0,0 0 0 15,0 0-3-15,0 5-2 0,0-5-3 0,-9 0-2 16,9 0-3-16,0 6 0 0,0-6-2 0,0 0-1 15,0 3-1-15,0-3-1 0,-9 7 0 0,9-2 0 16,0-5 1-16,0 5 0 0,0 7-1 0,0-7 0 16,-11 6 0-16,11 5 2 0,0 1 1 0,0 8 0 15,-9-3 3-15,9 5 1 0,-9 5 4 0,9 0 3 16,-9 0 3-16,9 6 2 0,-10-1 0 0,10 1 0 16,0-1 0-16,-9 1-3 0,9 0 0 0,0-1-3 15,0-6-1-15,0 2-4 0,0-1 0 16,0-10-1-16,0 4-2 0,9-4 0 0,-9-5-3 15,0-3-1-15,0-3 0 0,0 0-1 0,0-5-3 0,10-1-8 16,-10 1-11-16,0-1-22 0,9-5-38 16,-9 0-52-16,9-5-71 0,-9-6-101 0,9-6-56 15,-9 3-30-15,11-14-8 0</inkml:trace>
        </inkml:traceGroup>
      </inkml:traceGroup>
    </inkml:traceGroup>
    <inkml:traceGroup>
      <inkml:annotationXML>
        <emma:emma xmlns:emma="http://www.w3.org/2003/04/emma" version="1.0">
          <emma:interpretation id="{45C05990-642D-43E2-974A-9651DE414A73}" emma:medium="tactile" emma:mode="ink">
            <msink:context xmlns:msink="http://schemas.microsoft.com/ink/2010/main" type="paragraph" rotatedBoundingBox="13573,14840 13181,7441 13962,7399 14353,14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2F6C44-FBFF-4C2F-9B94-FF990647F9D2}" emma:medium="tactile" emma:mode="ink">
              <msink:context xmlns:msink="http://schemas.microsoft.com/ink/2010/main" type="line" rotatedBoundingBox="13573,14840 13181,7441 13962,7399 14353,14798"/>
            </emma:interpretation>
          </emma:emma>
        </inkml:annotationXML>
        <inkml:traceGroup>
          <inkml:annotationXML>
            <emma:emma xmlns:emma="http://www.w3.org/2003/04/emma" version="1.0">
              <emma:interpretation id="{9D4C02E6-22E4-4965-B50B-2B71545D7793}" emma:medium="tactile" emma:mode="ink">
                <msink:context xmlns:msink="http://schemas.microsoft.com/ink/2010/main" type="inkWord" rotatedBoundingBox="13624,14837 13596,14305 14100,14279 14128,14810"/>
              </emma:interpretation>
            </emma:emma>
          </inkml:annotationXML>
          <inkml:trace contextRef="#ctx0" brushRef="#br1" timeOffset="-24573.6481">230 182 84 0,'0'0'80'0,"0"0"-12"0,0 0-6 0,0 0-2 16,0 0-1-16,0 0 4 0,0 0 6 0,9 0 3 16,-9 0 5-16,0 0 4 0,0 0 6 0,9 0 5 15,-9-6 1-15,0 6-3 0,0 0-5 0,0 0-10 16,0 0-9-16,10 0-12 0,-10 0-9 0,0 0-9 16,0 0-1-16,0 0-4 0,0 0 1 15,0 0 1-15,0 0 2 0,0 0 0 0,0 0 0 0,0 0-4 16,0 0-4-16,0 0-5 0,0 0-2 15,0 0-6-15,0 0-2 0,0 0-3 0,0 0-1 16,0 0 0-16,0 0 3 0,0 0 1 0,0 0 1 16,0 0 2-16,0 0 2 0,0 0-1 0,0 0 1 15,0 0 1-15,0 0-3 0,0 0-2 0,0 0-2 16,0 0-4-16,0-3 0 0,-10 3-1 0,10 0 1 16,0 0-3-16,-9 0 1 0,9 0 2 0,0 0 0 15,-9 0 3-15,9-7-1 0,0 7 0 0,0 0-2 16,-10 0 1-16,10 7 0 0,-9-7-1 15,9 0-2-15,-9 3-2 0,9-3 1 0,-11 6-1 16,2-1 1-16,0 6-2 0,-2 0 1 0,2-1-1 16,-9 1 1-16,7 6 1 0,-7-1-1 0,8 6 1 15,-8-7-1-15,7 7 1 0,-7-1-1 0,9 0 0 16,-2-4-2-16,2 4 1 0,0 1 0 16,9-6-2-16,-11 0 0 0,11 1 0 0,11-8-1 15,-11 7 0-15,9-5 0 0,0 0 0 0,2-1 0 16,7-4 1-16,2-6-1 0,8 0 0 0,-10 0 1 15,11-10 0-15,0-1 0 0,9-1 1 0,-10-9 0 16,1 5-1-16,0-5 1 0,0 5 1 0,-1-6-1 16,1-4-1-16,-11 4 0 0,2 2-1 0,-2-9 1 15,-7 8-1-15,7 0 0 0,-8-6 1 0,-10 5 0 16,0 1 0-16,0-4 2 0,0 3 1 0,0-1-1 16,-10 3-1-16,-8 3 3 0,7-4 5 0,-7 10 3 15,9-6 8-15,-11 7 14 0,1-1 19 0,-10 0 13 16,11 6 16-16,-11-1 11 0,0 6 2 15,0 0 2-15,11 0-6 0,-10 0-14 0,8 6-20 16,0-1-13-16,2 1-27 0,-2-1-44 0,11 1-43 16,0-6-45-16,-10 5-65 0,10 5-75 0,-2-3-110 15,11-3-84-15,0 2-35 0,0-6 6 0,0-6 20 16</inkml:trace>
        </inkml:traceGroup>
        <inkml:traceGroup>
          <inkml:annotationXML>
            <emma:emma xmlns:emma="http://www.w3.org/2003/04/emma" version="1.0">
              <emma:interpretation id="{E00E9B60-A3F2-40BD-A8D5-E04B62300DD5}" emma:medium="tactile" emma:mode="ink">
                <msink:context xmlns:msink="http://schemas.microsoft.com/ink/2010/main" type="inkWord" rotatedBoundingBox="13538,13658 13437,11758 14057,11725 14157,13625"/>
              </emma:interpretation>
            </emma:emma>
          </inkml:annotationXML>
          <inkml:trace contextRef="#ctx0" brushRef="#br2" timeOffset="-6399.9297">40-1389 21 0,'0'-10'130'0,"9"-7"-27"0,-9 3-14 0,0-2-9 15,0 3-11-15,9 2-9 0,-9-3-7 0,0 3-1 16,9 0-1-16,-9 1 0 0,0 3 0 0,11-3 1 16,-11 5 4-16,9-1 6 0,-9 1 3 0,0-1 5 15,9 1 3-15,-9-1 5 0,0 6 0 0,0-3 2 16,0-4 0-16,10 7-3 0,-10 0-5 0,0 0-5 16,0 0-9-16,0-4-7 0,0 4-7 0,0 0-6 15,0 0-5-15,0 0-3 0,0 0-4 0,0 0-4 16,0 0-3-16,0 0-2 0,0 0-3 0,0 0-1 15,0 0-4-15,0 4-2 0,0-4-1 16,0 0-3-16,0 0 0 0,0 0-2 0,0 7 0 16,0-7-1-16,0 3 2 0,9 8 2 0,-9 0 2 15,0 0 5-15,0 6 6 0,0 4 6 0,0 4 10 16,9 3 10-16,-9 5 11 0,0-2 9 16,0 8 16-16,0 4 10 0,0-1 8 0,0 1 9 0,0 6 4 15,0-6 2-15,0-1-2 0,0 1 0 16,0-1-7-16,0-3-4 0,0-3-6 0,0 2-7 15,0-6-7-15,0 0-8 0,0 1-6 0,0-13-9 16,0 8-8-16,0-12-12 0,0 0-9 0,0 0-6 16,11-5-6-16,-11-6-8 0,0 1-8 0,0-1-18 15,0-1-24-15,0-4-36 0,0 7-40 0,0-7-40 16,0 0-32-16,0 0-27 0,0-7-25 0,-11 3-25 16,11-1-23-16,0-6-10 0,0 0 1 0,-9 0-6 15,9-5-22-15,-9 6-28 0,-1-7-6 0,1 1 18 16</inkml:trace>
          <inkml:trace contextRef="#ctx0" brushRef="#br2" timeOffset="-6127.2166">-28-953 125 0,'0'-11'215'0,"-9"5"-38"16,9 6-36-16,0-5-28 0,0-1-19 0,0 6-18 16,0 0-15-16,0 0-9 0,9 0-4 0,-9 6 2 15,0-1 4-15,10 6 8 0,-1 0 10 0,0 5 9 16,-9-1 5-16,11 7 3 0,-2-1-3 0,0 1-3 15,2 5-7-15,-2-7-9 0,0 9-9 0,0-9-10 16,11-4-7-16,-11 6-3 0,1-12-4 0,-1 7-8 16,0-6-3-16,2-6-2 0,7 0 1 15,2 1-1-15,-11-12 0 0,11 6 0 0,-2-10-1 16,1-1-1-16,0-6-2 0,9-4-3 0,-8-6-6 16,9-5-6-16,-11 5-10 0,11-5-11 0,-10 0-13 15,1 0-15-15,-11 4-25 0,9 3-36 0,-7-3-39 16,7 13-41-16,-8-2-47 0,-10 7-74 0,10-1-47 15,-1 7-16-15,1-9 7 0</inkml:trace>
          <inkml:trace contextRef="#ctx0" brushRef="#br1" timeOffset="-23486.4229">96-2550 45 0,'0'0'88'0,"0"0"-10"0,-9 4-5 0,9-4 0 16,0 0 4-16,0 0 3 0,0 0 4 0,0 0 3 15,0 0 2-15,0 0 2 0,0 0 5 0,0 0 5 16,0 0 2-16,0-4 0 0,0 4-1 0,0 0-3 15,0 0-7-15,0 0-8 0,0 0-9 16,0 0-13-16,0 0-9 0,0 0-6 0,0 0-7 16,0 0-4-16,0 0-3 0,0 0-2 0,0 0-3 15,0 0-2-15,0 0-3 0,0 0-3 0,0 0-1 16,0 0-1-16,0 0-1 0,0 0 1 0,-9 0-1 16,9 0 2-16,0 0 1 0,-11 0-1 0,11 4-3 15,-9 2 0-15,0-1-2 0,0 6-2 0,-2 0-3 16,-7-2-2-16,7 8-2 0,2-1-2 0,-10 5 1 15,10 1-1-15,-11 5 0 0,11-6-1 0,-9 1 0 16,7 6 0-16,2-8 0 0,0 2-1 0,-2 0 1 16,2-1-1-16,0 0-1 0,9 0 2 15,-10-5-1-15,10 1-1 0,-10 4 0 0,10-5-1 16,10 0 0-16,-10 1 0 0,0-7-1 0,10 6 0 16,-1-5-1-16,0 0 1 0,11-2 0 0,-11-3 1 15,11-1-1-15,-2 1 1 0,2-6 1 0,8-6 0 16,-8 1 0-16,9-5 0 0,-11 0 1 15,11-1-1-15,-1-6 2 0,-8-4-2 0,7-1 0 16,2-3 0-16,-9-3-1 0,-1 2 0 0,-1-1-2 16,2-5 2-16,-2 4-2 0,-7 3 0 0,-2-3 2 15,0 6 0-15,-9-6 0 0,0 8 1 0,0 4 1 16,-9-5 2-16,0 4 6 0,-2 1 4 0,-7 7 5 16,-2-2 1-16,-8 5 1 0,-1 1 0 0,0 5-1 15,2 0-4-15,-2 5-4 0,1 1-7 0,-1 5-14 16,9-2-16-16,-9 2-19 0,11 0-31 0,-1 0-46 15,9 4-50-15,0-4-58 0,1 6-94 0,9-7-57 16,0-6-23-16,9-4-4 0</inkml:trace>
        </inkml:traceGroup>
        <inkml:traceGroup>
          <inkml:annotationXML>
            <emma:emma xmlns:emma="http://www.w3.org/2003/04/emma" version="1.0">
              <emma:interpretation id="{242F7CCC-8F9E-47C2-A345-ED1D24219E5D}" emma:medium="tactile" emma:mode="ink">
                <msink:context xmlns:msink="http://schemas.microsoft.com/ink/2010/main" type="inkWord" rotatedBoundingBox="13393,11443 13181,7441 13962,7399 14174,11402"/>
              </emma:interpretation>
            </emma:emma>
          </inkml:annotationXML>
          <inkml:trace contextRef="#ctx0" brushRef="#br2" timeOffset="-8168.5826">-304-5305 110 0,'0'0'167'0,"0"0"-41"15,0 0-33-15,0 0-24 0,0 0-17 0,0 0-11 16,9 6-3-16,-9-6-3 0,9 3-2 15,-9 4 0-15,11-3 2 0,-11 7 4 0,9 5 9 16,0-5 12-16,0 6 1 0,2-2 0 0,-2 7 0 16,0-2-5-16,2 3-4 0,-2-1-6 0,0-2-10 15,10 2-9-15,-10-1-6 0,11 1 0 0,-11-6-2 16,11 6 0-16,-2-7 1 0,2 1-1 0,-11-4-2 16,10-1 0-16,-9-5 3 0,-1 3 3 0,10-9 4 15,-10 5 3-15,11-5 3 0,0-5 0 0,-11-1 2 16,20-3-1-16,-11-8-2 0,10-11-6 0,1 3-6 15,0-13-5-15,0 0-4 0,-1-4-4 0,1 5-2 16,0-12-1-16,-11 11-3 0,2 2-1 0,-2-3 0 16,-8 13 0-16,-1 4 0 0,1 2 0 15,0 3-2-15,-10 6-6 0,0 0-16 0,9 7-26 16,-9-3-29-16,0 7-28 0,9 7-33 0,-9-3-46 16,0 12-92-16,0-6-49 0,11 14-13 0,-11-10 9 15</inkml:trace>
          <inkml:trace contextRef="#ctx0" brushRef="#br2" timeOffset="-8582.3858">-104-5970 35 0,'0'0'130'0,"0"-5"-30"0,-9 5-16 15,9-5-6-15,0 5-4 0,-11-6-6 0,11 6-8 16,0-5-8-16,0 5-5 0,-9-6-6 0,9 6-3 15,0-6-3-15,0 6-2 0,0-5-2 0,0 5 0 16,0 0 0-16,0 0 1 0,0-5-2 0,-9 5 0 16,9-5-2-16,0 5-3 0,0-6-4 0,0 6-3 15,0-5-5-15,-10 5-3 0,10-4-3 0,0-3-2 16,0 1-1-16,0 6 1 0,0-4 0 0,0 4 1 16,0-7 1-16,0 7 0 0,0-3 0 0,0-3-1 15,0 6 0-15,0-5 0 0,0-1-4 16,0 0 1-16,10-5-2 0,-10 5 0 0,0 3-1 0,0-8 4 15,0 5 4-15,-10 1 5 0,10-1 4 16,0 1 3-16,0-1 2 0,0 1 3 0,0-1 1 16,0 2 0-16,0-2-6 0,0 6-4 0,0 0-3 15,0-5-5-15,0 5-2 0,0 0-1 0,0-6-3 16,0 6-2-16,0 0 0 0,0 0 0 0,0 0 0 16,0 0-1-16,0 0 1 0,0 6-1 0,0-6 0 15,10 5 0-15,-10 1 0 0,0-2-1 0,0 7 2 16,0 6 1-16,0-3 5 0,9 9 7 0,-9 8 6 15,0 2 6-15,0 5 4 0,0 5 5 0,0 5 4 16,0 0 3-16,0 6-1 0,0-1-2 0,0 6-3 16,0-11-2-16,0 6 0 0,0-1-2 15,0-4-3-15,9-6-2 0,-9-1-2 0,0 1-2 16,0-4-5-16,0-8-2 0,0-4-3 0,0 5-1 16,0-10-3-16,0 0-1 0,0-2 0 0,0-3-1 15,0 0-1-15,0-7 0 0,0-6-2 16,0 7 0-16,0-5-1 0,0-1-2 0,0 1-1 15,0-6-4-15,0 5-2 0,0-5-4 0,0 0-9 16,0-5-15-16,0 5-27 0,0-6-34 0,0-5-32 16,0 6-37-16,0-5-45 0,0-6-69 0,0 0-50 15,0-1-18-15,-9 2 7 0</inkml:trace>
          <inkml:trace contextRef="#ctx0" brushRef="#br1" timeOffset="-21174.1069">-257-6731 128 0,'-9'0'233'0,"0"0"-48"15,9 0-40-15,-11 0-30 0,2 5-17 0,9-5-10 16,-9 0-9-16,-1 6-9 0,10-6-8 0,-9 5-11 16,0 1-9-16,-2-1-6 0,11 1-8 0,-9 5-5 15,0 0-4-15,0-8-1 0,-2 8-2 0,11-5 0 16,-9 5-2-16,9-1-2 0,0 2 0 0,-9-2-4 16,9 1 1-16,0-1 1 0,0 5 0 0,0-2 1 15,0 2 0-15,0-4 3 0,9 6 3 0,-9-3 0 16,9 3 0-16,2-1 0 0,7-5 1 15,-9 5 0-15,11 0 1 0,-11-5-3 0,10 0 2 0,1-2 2 16,-2 4 1-16,2-9 1 0,-2 1 3 16,2 0 6-16,-1-5 4 0,-1 0 3 0,2-5 0 15,-2 0-2-15,2 1 1 0,0-9 1 0,-2-2-1 16,-9-1-7-16,20-6-7 0,-19 1-2 0,8-6-2 16,2 1-2-16,-11-2-3 0,2-3-3 0,-2 4-2 15,0-5-1-15,-9 4 5 0,9 3 4 16,-9-3 6-16,0 7 11 0,0-6 12 0,-9 11 11 15,9-1 12-15,-9 2 11 0,0-2 7 0,-2 6 3 16,2 0 2-16,-11 8 1 0,11-3-6 0,0 1-10 16,-10 5-15-16,-1 5-26 0,2 1-33 0,-2-3-40 15,2 14-41-15,-2-1-48 0,1 1-56 0,9 4-52 16,-8 0-50-16,8 7-57 0,1-7-78 0,0 6-26 16,-2-1 0-16,11-10 17 0</inkml:trace>
          <inkml:trace contextRef="#ctx0" brushRef="#br1" timeOffset="-22085.3083">-113-4588 152 0,'-11'0'136'16,"11"0"-34"-16,0 0-20 0,-9 0-9 0,9 0-3 15,0 0-1-15,0 0 0 0,0 0 0 0,0 0-2 16,0 0-1-16,0 0 0 0,0 0-1 0,0 0 2 16,0 0 2-16,0 0 3 0,-9-4-1 0,9 4-1 15,0 0-4-15,0 0-5 0,0 0-6 0,0 0-7 16,0 0-9-16,-10 4-7 0,10-4-5 0,-10 6-7 15,10-1-4-15,-9 1-2 0,0 5-3 16,-1 0 0-16,1-1 1 0,0 0-3 0,-2 1 2 16,2 0 0-16,0 0 2 0,-2 0 1 0,2-1 0 15,0 1 0-15,0 5 1 0,-2 0 2 0,11 1-1 16,-9-2-1-16,0 2 0 0,9-3-1 0,0 3 0 16,0-1 0-16,0 5 0 0,0-4-2 0,9-1-3 15,0 0 0-15,2 1-2 0,-2-2 0 0,9 2-3 16,2-6-1-16,0 0 0 0,-2-8-2 0,1 8 2 15,10-5-1-15,-11-6 1 0,11 0 0 16,0-6 0-16,0-5 1 0,-10 2-1 0,10-7 1 16,0-1-1-16,-2-4 2 0,2-1-2 0,-1-5 1 15,-8-5-1-15,9 6 2 0,-11-6 1 0,-7 0 2 16,7-6 6-16,-8 10 13 0,-10-4 21 0,0 7 31 16,0-8 25-16,-10 12 26 0,1-1 26 0,-11 2 13 15,2-2 14-15,-2 11 6 0,-9-6-15 0,1 6-25 16,-1 5-23-16,11 2-28 0,-11 4-25 0,9 0-19 15,-8 0-34-15,19 0-56 0,-11 4-70 16,2 2-64-16,9 1-58 0,9-3-62 0,0 7-68 16,0 6-94-16,9 5-86 0,0-8-18 0,0 3 33 15,11-6 40-15</inkml:trace>
          <inkml:trace contextRef="#ctx0" brushRef="#br2" timeOffset="-7134.0577">-124-3189 36 0,'0'0'217'0,"0"0"-38"0,0 0-43 15,0 0-31-15,0 0-22 0,0 0-14 0,11 0-10 16,-11 0-4-16,9 6 1 0,0-1 4 0,2 1 4 16,-2 4 6-16,0 1 5 0,10 6 2 15,-9-3 2-15,-1 4 5 0,10 4 0 0,-10-2-4 16,2 2-4-16,7 4-8 0,-7-4-11 0,7-2-4 15,-9 2-8-15,11-6-9 0,-11 1-8 0,1-2-5 16,8-4-5-16,-7-5-3 0,-2-1 1 0,9 1-1 16,-7-12 0-16,7 1 1 0,-7-1 1 0,7-8 1 15,1-10-1-15,0 3-1 0,0-5-3 0,1-6-3 16,-2 4-3-16,-7 2-4 0,7-1-2 0,-9 6-5 16,1 4-10-16,-1 1-11 0,-9-1-21 0,10 13-32 15,-10-1-33-15,10 0-34 0,-10 5-39 0,0 5-43 16,9 0-69-16,-9 6-48 0,0-1-13 0,0 6 14 15</inkml:trace>
          <inkml:trace contextRef="#ctx0" brushRef="#br2" timeOffset="-7442.4786">96-3939 195 0,'-9'-11'156'16,"9"0"-30"-16,-9-4-18 0,9 9-14 0,-11-5-8 15,11 0-11-15,0 8-11 0,-9-5-5 0,9 5-7 16,0 3-11-16,0-6-9 0,0 0-7 0,0 6-4 16,0 0-7-16,0 0-4 0,0-5-3 0,0 5-3 15,0 0-2-15,0 0-1 0,0 5 0 0,0-5 2 16,0 0 3-16,0 0 6 0,0 6 5 15,0 0 4-15,0 5 7 0,9-2 6 0,-9 7 10 16,0 5 9-16,11 1 5 0,-11 9 4 0,0 2 2 16,9 12 2-16,-9-3 1 0,0 6-1 0,0-1-6 15,9 2-8-15,-9 4-3 0,0-3-7 0,0-3-3 16,0 7-1-16,0-6-2 0,0-5 1 0,0 4 2 16,0-9 5-16,-9 5 3 0,9-5 6 0,0-6-1 15,0-6 0-15,0 2-2 0,0-11-1 0,-9 3-4 16,9-4-6-16,0-6-9 0,0 1-6 0,0 0-9 15,-11 0-10-15,11-5-13 0,0-1-13 0,0 0-13 16,0-5-13-16,0 4-12 0,0-4-17 0,0 0-21 16,0 0-26-16,-9-4-27 0,9-1-29 15,-9 0-22-15,9-6-23 0,-9 0-32 0,-2 0-43 0,2 1-29 16,0-1 2-16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7:36.62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00B78CE-ECB5-4C80-B3EA-5D2D32AAC1AB}" emma:medium="tactile" emma:mode="ink">
          <msink:context xmlns:msink="http://schemas.microsoft.com/ink/2010/main" type="writingRegion" rotatedBoundingBox="19758,9348 19875,12197 18117,12270 18000,9420"/>
        </emma:interpretation>
      </emma:emma>
    </inkml:annotationXML>
    <inkml:traceGroup>
      <inkml:annotationXML>
        <emma:emma xmlns:emma="http://www.w3.org/2003/04/emma" version="1.0">
          <emma:interpretation id="{B23C6389-3D54-4AE5-81B2-942E250FCEDC}" emma:medium="tactile" emma:mode="ink">
            <msink:context xmlns:msink="http://schemas.microsoft.com/ink/2010/main" type="paragraph" rotatedBoundingBox="19758,9348 19875,12197 19350,12219 19233,93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5C5439-5992-4BE6-BA96-6E2DB4D567AD}" emma:medium="tactile" emma:mode="ink">
              <msink:context xmlns:msink="http://schemas.microsoft.com/ink/2010/main" type="line" rotatedBoundingBox="19758,9348 19875,12197 19350,12219 19233,9369"/>
            </emma:interpretation>
          </emma:emma>
        </inkml:annotationXML>
        <inkml:traceGroup>
          <inkml:annotationXML>
            <emma:emma xmlns:emma="http://www.w3.org/2003/04/emma" version="1.0">
              <emma:interpretation id="{50F99065-5175-4E27-BE9C-93A138B7BB9D}" emma:medium="tactile" emma:mode="ink">
                <msink:context xmlns:msink="http://schemas.microsoft.com/ink/2010/main" type="inkWord" rotatedBoundingBox="19758,9348 19781,9896 19256,9917 19233,9369"/>
              </emma:interpretation>
            </emma:emma>
          </inkml:annotationXML>
          <inkml:trace contextRef="#ctx0" brushRef="#br0">1123-2177 138 0,'0'0'213'0,"0"-5"-46"0,0 5-36 16,0-5-28-16,0 5-17 0,0-7-16 0,0 2-12 16,10 0-10-16,-1 0-10 0,10 0-6 15,-10-1-6-15,11 1-3 0,0-1-3 0,-11 1 0 16,9 5 0-16,2-6-1 0,-1 6-2 0,-1 0-3 15,-7 6-1-15,7-1 1 0,2 6 3 0,-11 0 1 16,0-1 2-16,2 12 3 0,-11 0 0 0,0 4-1 16,0 6 1-16,-11 6-3 0,2-2 0 0,0 9 0 15,-11-9 2-15,11 7 2 0,-11-10 6 0,11-2 8 16,-10-3 10-16,10-7 7 0,-1 0 2 0,0-4 1 16,1-2-4-16,0-4-4 0,9-5-7 0,0-1-9 15,-9 1-10-15,9-1-9 0,0-5-6 16,9 6-2-16,-9-6-3 0,9 0-1 0,0 0-3 15,1 0 2-15,0 0-1 0,18 0 0 0,-8-6 0 16,-2 6 0-16,2-5 0 0,9-1 1 0,-1 1 0 16,-10 5-2-16,11-6 0 0,0 2 0 0,0 4-4 15,-1-7-9-15,1 7-19 0,-11-4-33 0,11-2-44 16,-9 6-51-16,-2 0-75 0,-8 6-83 0,0-6-46 16,-10 0-18-16,0 0 4 0</inkml:trace>
        </inkml:traceGroup>
        <inkml:traceGroup>
          <inkml:annotationXML>
            <emma:emma xmlns:emma="http://www.w3.org/2003/04/emma" version="1.0">
              <emma:interpretation id="{E582988B-DD8F-4DEC-8288-1F96B86260A2}" emma:medium="tactile" emma:mode="ink">
                <msink:context xmlns:msink="http://schemas.microsoft.com/ink/2010/main" type="inkWord" rotatedBoundingBox="19608,11624 19632,12207 19436,12216 19411,11632"/>
              </emma:interpretation>
            </emma:emma>
          </inkml:annotationXML>
          <inkml:trace contextRef="#ctx0" brushRef="#br0" timeOffset="-776.4934">1485 69 223 0,'0'-7'248'0,"11"4"-39"0,-11-3-21 0,0 0-16 16,0 6-11-16,0-5-11 0,0-1-11 0,0 6-14 15,0-6-15-15,0 6-15 0,0 0-17 0,0 0-12 16,0-5-7-16,0 5-1 0,0 0-1 0,0-6 3 16,-11 6 3-16,11 0 2 0,0 0 3 15,0 0 2-15,0 0-1 0,0 6 2 0,-9 5 14 16,9 0 18-16,-9 4 18 0,-2 13 11 0,2-2 9 16,0 7 3-16,-1 0-2 0,0 3-6 0,1 2-22 15,0-2-25-15,-1 9-28 0,1-12-16 0,0-2-18 16,-2 1-9-16,2 0-6 0,9-6-5 0,-9-3-1 15,9-1-3-15,-11-2-2 0,2-4-9 0,9-5-31 16,0-1-38-16,0 1-43 0,0-5-44 0,0-6-38 16,0 0-57-16,0-6-72 0,0-9-64 0,9-2-82 15,-9-15-28-15,0 0 2 0,11-11 21 0</inkml:trace>
        </inkml:traceGroup>
      </inkml:traceGroup>
    </inkml:traceGroup>
    <inkml:traceGroup>
      <inkml:annotationXML>
        <emma:emma xmlns:emma="http://www.w3.org/2003/04/emma" version="1.0">
          <emma:interpretation id="{71E71E17-D600-4C33-BADC-410C5216F873}" emma:medium="tactile" emma:mode="ink">
            <msink:context xmlns:msink="http://schemas.microsoft.com/ink/2010/main" type="paragraph" rotatedBoundingBox="18856,9482 18698,12289 18004,12249 18163,94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0FA79A-0DE1-46A4-81C9-6A2348F23608}" emma:medium="tactile" emma:mode="ink">
              <msink:context xmlns:msink="http://schemas.microsoft.com/ink/2010/main" type="line" rotatedBoundingBox="18856,9482 18698,12289 18004,12249 18163,9442"/>
            </emma:interpretation>
          </emma:emma>
        </inkml:annotationXML>
        <inkml:traceGroup>
          <inkml:annotationXML>
            <emma:emma xmlns:emma="http://www.w3.org/2003/04/emma" version="1.0">
              <emma:interpretation id="{632A7A46-17B9-4D00-A945-A9F69B742730}" emma:medium="tactile" emma:mode="ink">
                <msink:context xmlns:msink="http://schemas.microsoft.com/ink/2010/main" type="inkWord" rotatedBoundingBox="18856,9482 18698,12289 18004,12249 18163,9442">
                  <msink:destinationLink direction="with" ref="{70AD4CBB-FE4A-4C60-AD57-FD2194A78C77}"/>
                </msink:context>
              </emma:interpretation>
            </emma:emma>
          </inkml:annotationXML>
          <inkml:trace contextRef="#ctx0" brushRef="#br1" timeOffset="-9571.477">-17-590 49 0,'0'0'265'16,"0"0"-36"-16,0 0-60 0,0-6-45 0,9 6-26 16,-9 0-11-16,9 6-1 0,1-6 9 0,0 5 4 15,-1 1 3-15,0-2 3 0,10 12-1 0,-10-5-5 16,11 5-7-16,-1 0-5 0,-1 0-8 0,-9 6 14 15,11-6 6-15,0 5 0 0,-2-5 2 0,1 7 11 16,-1-9 5-16,2-3 4 0,-1 6 7 0,-9-6-6 16,9-7-3-16,-1 7 2 0,-9-5 1 15,11-6-4-15,-1 5-2 0,-1-10-6 0,2-1-11 16,-2-5-16-16,21-4-14 0,-10-7-14 0,-1 2-17 16,-9-9-25-16,9 8-41 0,-8-5-52 0,-2 4-56 15,1 0-46-15,-1 7-38 0,-7 4-38 0,-11 0-51 16,9 2-39-16,-9 9-20 0,-9 0 0 0,-2 9-8 15,2 2-23-15,-9 5-3 0,-1 5 18 16</inkml:trace>
          <inkml:trace contextRef="#ctx0" brushRef="#br1" timeOffset="-9872.2703">293-1486 44 0,'-10'-6'174'0,"10"6"-33"0,0-3-25 16,-9-5-17-16,9 8-8 0,0-3 0 0,0-3 0 16,0 1 1-16,0 5 2 0,-9-6 0 0,9 6-3 15,0 0-2-15,0-5-6 0,0 5-9 16,0 0-8-16,0 0-9 0,0 0-9 0,0 0-9 16,0 0-7-16,0 0-6 0,0 0-5 0,0 0-3 15,0 0-4-15,0 0-3 0,0 0-1 0,0 0 0 16,0 0-1-16,0 0-4 0,0 5-1 0,0-5 0 15,0 6-1-15,0 5-4 0,0 0 2 0,0-2 5 16,0 7 3-16,-11 5 6 0,11 7 7 0,0 4 8 16,-9 5 7-16,9 6 8 0,-9 0 5 0,-2 11 8 15,11-1 9-15,-9 1 9 0,9 5 4 0,-9 0 3 16,0-5 4-16,9-1 11 0,-10 0 12 16,1-4 5-16,9-2 2 0,-9 2 2 0,-2-6 1 15,11-5-1-15,-9-2-1 0,9-3-12 0,-9-1-13 16,9-5-13-16,0-6-10 0,0 0-12 0,0-3-10 15,0-7-8-15,0 0-9 0,0-2-4 0,0-4-5 16,0 1-5-16,0-1-5 0,0 1-6 0,0-6-8 16,0 0-18-16,0 5-28 0,0-5-43 15,0 0-48-15,0 0-44 0,0 0-41 0,0-5-43 16,0 5-46-16,0-6-38 0,-11-5-30 0,11 6-41 16,0-4-21-16,-9-2 8 0,9 0 17 0</inkml:trace>
          <inkml:trace contextRef="#ctx0" brushRef="#br2" timeOffset="-24515.1117">409 133 272 0,'-9'0'253'0,"0"0"-60"15,9 0-50-15,0 0-30 0,-11 0-21 0,11 0-18 16,0 6-15-16,0-6-12 0,-9 0-9 0,9 0-6 15,0 0-5-15,0 4 2 0,0-4 4 0,0 0 8 16,-9 0 11-16,9 6 11 0,0-6 10 0,-10 5 6 16,1 1 4-16,0-1 0 0,-2 1 1 0,2-1 2 15,-9 4-1-15,8-1-5 0,-9 1-1 0,0 2-3 16,-1 5-3-16,2-6-2 0,-1 7-4 16,-10-1-4-16,11 0-4 0,-2 5-5 0,2-4-3 0,-1 5-3 15,10 0-1-15,-11-2-2 0,1 2 0 16,10-1-4-16,0 1-3 0,-1-1-4 0,10-6 0 15,-10 8 0-15,10-7 0 0,0 4 0 0,0-3-6 16,0-1-5-16,10 0 1 0,0-5-1 0,-1 0-4 16,0 0-3-16,10-1 1 0,1 0 2 0,-2-10 6 15,10 5 7-15,-8-10 7 0,9 5 6 0,-1-10 8 16,-1 0 11-16,-7-1 9 0,9-6 7 0,-10-4-2 16,8-6-4-16,-7 1-6 0,-1-13-6 0,-1 3-2 15,2-3-9-15,-11-4-11 0,0 1-6 0,2-1 2 16,-11 5-1-16,0-5 5 0,-11 12 3 15,11-6-4-15,-9 4-2 0,-9 6-2 0,7 7-6 16,-7 3-11-16,8 0-15 0,-8 8-48 0,7 1-81 16,-7 5-78-16,-1-3-64 0,10 6-68 0,-11 6-68 15,2 5-70-15,7-2-95 0,-7 2-32 0,9 0 40 16,-1-5 55-16,10-6 50 0</inkml:trace>
          <inkml:trace contextRef="#ctx0" brushRef="#br2" timeOffset="-17265.6735">444-2034 12 0,'0'0'106'0,"0"0"-29"0,0-3-20 0,0 3-14 16,0 0-8-16,0 0-3 0,0-6-2 0,0 6 1 16,0 0 2-16,0 0 6 0,0-5 3 15,0 5 3-15,0 0 3 0,0 0 1 0,0 0-1 16,0-6-5-16,0 6-3 0,-9 0-8 0,9 0-7 16,0 0-7-16,0 0-4 0,0 0-3 0,0 0-4 15,0 0 0-15,0 0-2 0,0 0 0 0,0 0 1 16,0 0 2-16,0 0 2 0,0 0 1 0,0 0 3 15,0 0 3-15,0 0 1 0,0-5 0 0,0 5 1 16,0 0-3-16,0 0-1 0,0-6 0 0,0 6 0 16,0 0 0-16,0 0 0 0,0 0 1 0,0 0 2 15,0 0 2-15,0 0 1 0,0-5 0 0,0 5-2 16,0 0-1-16,0 0-2 0,0 0-4 0,0 0-3 16,0 0-2-16,0 0-1 0,0 0-4 0,0 0 0 15,0 0-2-15,0 0 1 0,0 0 0 16,0 0 0-16,0 0-1 0,0 0 0 0,0 0 1 15,0 0-1-15,-9 0 3 0,9-6 0 0,0 6 0 16,0-4 2-16,0 4 0 0,-11-7 0 0,11 7 1 16,0-4 1-16,0-2 1 0,0 6 2 15,0 0 1-15,0-5 4 0,-9-1 4 0,9 6 5 0,0-5 4 16,0 5 3-16,0-6 3 0,0 6 1 16,-9-5-2-16,9 5-3 0,0-5-4 0,0 5-3 15,0-4-2-15,0 4-3 0,-9-7-1 0,9 7 2 16,0 0 0-16,0 0 2 0,0-4 1 0,0 4 0 15,-11 0-3-15,11 0 1 0,0 0-1 0,-9 0-4 16,9 0-2-16,-9 0-2 0,-1 4-3 0,1-4-2 16,-11 7 1-16,11-7-4 0,-9 4-2 0,-1 6-1 15,10-4 1-15,-11 5-1 0,0-6 1 0,2 5 1 16,-1 1-1-16,1 0-1 0,-2 0 0 0,0 0 0 16,11 5-1-16,-9 1 0 0,8-7 0 15,-8 6-1-15,7 1 0 0,2 3 0 0,0-4-1 16,-1 1 2-16,10 4-1 0,0-5-1 0,0 1 2 15,0-3-2-15,0 3 0 0,19-1 1 0,-10 1 0 16,11 0 0-16,-1-8 1 0,-1 7 1 0,2-5-2 16,-2-5 3-16,11 5 1 0,-1-11 2 0,-8 4 1 15,9-4 1-15,-1-4 1 0,-1-3-1 0,2-3 1 16,10-1 0-16,-12-5 1 0,2-4 1 0,10-3-1 16,-11 1 0-16,0 0 2 0,-9-3 3 0,1 8 4 15,-2-4 4-15,1-1 7 0,-10 8 7 16,0-3 6-16,2 1 8 0,-11-1 7 0,0 6 2 15,-11-6-3-15,11 8-3 0,-18-7-5 0,9 5-5 16,-1 5-8-16,-8-5-13 0,7 1-16 0,-7 5-23 16,-1-1-23-16,0 1-30 0,-9 5-48 0,8 0-54 15,-8 0-59-15,-1 11-83 0,11 0-72 0,-11 0-26 16,1-1-3-16,8-5 15 0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7:27.8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AD4CBB-FE4A-4C60-AD57-FD2194A78C77}" emma:medium="tactile" emma:mode="ink">
          <msink:context xmlns:msink="http://schemas.microsoft.com/ink/2010/main" type="inkDrawing" rotatedBoundingBox="14775,14329 17615,12748 17651,12811 14810,14393" semanticType="callout" shapeName="Other">
            <msink:sourceLink direction="with" ref="{0C892FA8-E8D9-4509-A51C-F8AAB58301A9}"/>
            <msink:sourceLink direction="with" ref="{632A7A46-17B9-4D00-A945-A9F69B742730}"/>
          </msink:context>
        </emma:interpretation>
      </emma:emma>
    </inkml:annotationXML>
    <inkml:trace contextRef="#ctx0" brushRef="#br0">2792 57 106 0,'9'-10'158'16,"-9"3"-26"-16,0 4-16 0,10-3-10 0,-10 1-6 16,0-1-7-16,0 6-6 0,9-5-5 0,-9 5-5 15,0-6 0-15,0 1 2 0,0 5 6 16,0 0 4-16,0 0 6 0,0-6 3 0,0 6 2 15,0 0-1-15,0 0-1 0,10 0-5 0,-10 0-5 0,0 0-6 16,0 0-5-16,0 0-4 0,0 0-2 16,0 0-5-16,0 0-5 0,0 0-5 0,0 0-5 15,0 0-6-15,0 0-4 0,-10 0-6 0,10 6-7 16,-9-6-2-16,-1 0-5 0,1 5-5 0,0 1-2 16,-11-1-8-16,-9 12-3 0,0-7-3 0,1 7 0 15,-1 4-1-15,-18 1 0 0,-1 3 1 0,1 7-2 16,-2-4 3-16,-17 8-1 0,-1-2 1 0,1 8-1 15,-21-5 3-15,12 7-1 0,-11 4-1 0,1-5 0 16,-1 6 1-16,-10-3-1 0,1 8 0 0,0-5-1 16,0-1 0-16,-1 6 3 0,-10 0-2 0,11-2 1 15,0 2 1-15,-1 0 2 0,1 1 2 0,10-2 8 16,-1-7 11-16,11 10 13 0,-3-14 17 16,3 6 18-16,8-6 14 0,1-3 9 0,8-2 1 15,10-4-4-15,1-1-9 0,8-7-15 0,1-3-14 16,9-5-19-16,11-2-14 0,-11-4-9 0,20 2-5 15,-2-9-5-15,2 7-4 0,0-11-7 0,9 5-8 16,0-5-12-16,0-5-10 0,0-1-10 0,0 6-16 16,9-5-28-16,0 1-28 0,11-9-25 0,-11 2-20 15,11-4-22-15,-2-2-41 0,2 3-55 0,-11-3-63 16,10 6-74-16,-10-5-25 0,11-1-2 0,-11 7 9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7:28.2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892FA8-E8D9-4509-A51C-F8AAB58301A9}" emma:medium="tactile" emma:mode="ink">
          <msink:context xmlns:msink="http://schemas.microsoft.com/ink/2010/main" type="inkDrawing" rotatedBoundingBox="14752,14574 14770,13891 15303,13905 15285,14588" shapeName="Other">
            <msink:destinationLink direction="with" ref="{70AD4CBB-FE4A-4C60-AD57-FD2194A78C77}"/>
          </msink:context>
        </emma:interpretation>
      </emma:emma>
    </inkml:annotationXML>
    <inkml:trace contextRef="#ctx0" brushRef="#br0">1412-397 183 0,'-9'0'314'16,"9"6"-33"-16,-11-1-55 0,2 1-39 0,0 5-26 15,-11 3-18-15,11 8-12 0,-11 6-10 0,11 3-8 16,-10 1-6-16,1 7 3 0,-11-3 7 0,9 3 14 16,2 3 18-16,-2-4 16 0,11-2 14 0,-10-3 5 15,10-1-6-15,-2 1-12 0,11-7-23 0,-9 2-30 16,9-6-28-16,9-2-26 0,-9 2-23 0,11-7-11 15,7 2-10-15,10-1-5 0,-8-5-3 0,9-6-2 16,9 6-13-16,-1-5-39 0,-8-6-50 0,20-6-52 16,-12-1-48-16,1-2-73 0,0-2-82 0,0-11-122 15,-9 1-65-15,10-6-9 0,-12 7 25 16,-7-8 37-16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7:27.8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28F416-D36A-40CD-81FB-E6D6DE6C54E5}" emma:medium="tactile" emma:mode="ink">
          <msink:context xmlns:msink="http://schemas.microsoft.com/ink/2010/main" type="inkDrawing" rotatedBoundingBox="14775,14329 17615,12748 17651,12811 14810,14393" semanticType="callout" shapeName="Other"/>
        </emma:interpretation>
      </emma:emma>
    </inkml:annotationXML>
    <inkml:trace contextRef="#ctx0" brushRef="#br0">2792 57 106 0,'9'-10'158'16,"-9"3"-26"-16,0 4-16 0,10-3-10 0,-10 1-6 16,0-1-7-16,0 6-6 0,9-5-5 0,-9 5-5 15,0-6 0-15,0 1 2 0,0 5 6 16,0 0 4-16,0 0 6 0,0-6 3 0,0 6 2 15,0 0-1-15,0 0-1 0,10 0-5 0,-10 0-5 0,0 0-6 16,0 0-5-16,0 0-4 0,0 0-2 16,0 0-5-16,0 0-5 0,0 0-5 0,0 0-5 15,0 0-6-15,0 0-4 0,-10 0-6 0,10 6-7 16,-9-6-2-16,-1 0-5 0,1 5-5 0,0 1-2 16,-11-1-8-16,-9 12-3 0,0-7-3 0,1 7 0 15,-1 4-1-15,-18 1 0 0,-1 3 1 0,1 7-2 16,-2-4 3-16,-17 8-1 0,-1-2 1 0,1 8-1 15,-21-5 3-15,12 7-1 0,-11 4-1 0,1-5 0 16,-1 6 1-16,-10-3-1 0,1 8 0 0,0-5-1 16,0-1 0-16,-1 6 3 0,-10 0-2 0,11-2 1 15,0 2 1-15,-1 0 2 0,1 1 2 0,10-2 8 16,-1-7 11-16,11 10 13 0,-3-14 17 16,3 6 18-16,8-6 14 0,1-3 9 0,8-2 1 15,10-4-4-15,1-1-9 0,8-7-15 0,1-3-14 16,9-5-19-16,11-2-14 0,-11-4-9 0,20 2-5 15,-2-9-5-15,2 7-4 0,0-11-7 0,9 5-8 16,0-5-12-16,0-5-10 0,0-1-10 0,0 6-16 16,9-5-28-16,0 1-28 0,11-9-25 0,-11 2-20 15,11-4-22-15,-2-2-41 0,2 3-55 0,-11-3-63 16,10 6-74-16,-10-5-25 0,11-1-2 0,-11 7 9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3:00.270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21F87881-AD52-49BA-9314-AC89FFE271EE}" emma:medium="tactile" emma:mode="ink">
          <msink:context xmlns:msink="http://schemas.microsoft.com/ink/2010/main" type="writingRegion" rotatedBoundingBox="12009,12815 18994,12350 19057,13285 12071,13750"/>
        </emma:interpretation>
      </emma:emma>
    </inkml:annotationXML>
    <inkml:traceGroup>
      <inkml:annotationXML>
        <emma:emma xmlns:emma="http://www.w3.org/2003/04/emma" version="1.0">
          <emma:interpretation id="{2968B430-3A20-49AB-99D6-24EAD214DE96}" emma:medium="tactile" emma:mode="ink">
            <msink:context xmlns:msink="http://schemas.microsoft.com/ink/2010/main" type="paragraph" rotatedBoundingBox="12009,12815 18994,12350 19057,13285 12071,137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9F36A4-5D36-4FB3-8230-03F159BFBDFB}" emma:medium="tactile" emma:mode="ink">
              <msink:context xmlns:msink="http://schemas.microsoft.com/ink/2010/main" type="line" rotatedBoundingBox="12009,12815 18994,12350 19057,13285 12071,13750"/>
            </emma:interpretation>
          </emma:emma>
        </inkml:annotationXML>
        <inkml:traceGroup>
          <inkml:annotationXML>
            <emma:emma xmlns:emma="http://www.w3.org/2003/04/emma" version="1.0">
              <emma:interpretation id="{84457C1B-D88E-4D0B-AF22-675D71EF7D13}" emma:medium="tactile" emma:mode="ink">
                <msink:context xmlns:msink="http://schemas.microsoft.com/ink/2010/main" type="inkWord" rotatedBoundingBox="12009,12815 13068,12745 13127,13624 12068,13695">
                  <msink:destinationLink direction="with" ref="{EEF81169-87DC-4B32-8406-C37BB210BE67}"/>
                </msink:context>
              </emma:interpretation>
            </emma:emma>
          </inkml:annotationXML>
          <inkml:trace contextRef="#ctx0" brushRef="#br0">47 199 149 0,'0'-6'131'16,"0"1"-37"-16,0 5-18 0,0-6-8 0,-10 1-4 15,10-1-1-15,0 1-1 0,0 5-4 0,0-6-3 16,0 6-2-16,0 0-5 0,0-3-7 0,0 3-11 15,0 0-12-15,0 0-6 0,0 0-3 0,0 0 0 16,0 0 1-16,0 0 1 0,10 0 1 16,-10 0 1-16,0 0 0 0,0 0 1 0,0 0-2 15,0 0-3-15,0 0-2 0,0 0-1 0,0 0-3 16,0 0 0-16,0 0-1 0,0 3-1 0,0-3 1 16,0 0 0-16,0 0-1 0,0 6 0 15,0-6 1-15,0 5 3 0,0 1 5 0,0-1 5 16,0 1 2-16,0 9 3 0,0-4 6 0,0 6 11 15,0 5 6-15,0 5 5 0,0-1-3 0,-10 6 0 16,10 6 1-16,0-1 1 0,-9 0-6 0,9 7-8 16,0-2-7-16,-10 1-4 0,10-5-1 0,-10 4-1 15,10-4-1-15,0-5 6 0,0-2 3 0,0-5 3 16,0 2 0-16,-9-12-1 0,9 5-3 0,0-4 1 16,0-7 1-16,0 5-6 0,0-2-2 0,0-9-7 15,0 6 0-15,0-10 0 0,0 6-2 0,0-1-3 16,0-5-3-16,0 6-3 0,0-6-1 15,0 0-1-15,0 0 1 0,0 0-2 0,0 0 0 0,0 0 0 16,0 0 0-16,0 0 0 0,0 0 0 16,0 0-1-16,0 0 1 0,0 5 0 0,0-5 0 15,0 0 0-15,0 0 0 0,0 6 0 0,0-6 0 16,0 0 0-16,0 0 0 0,0 0 0 0,0 0 0 16,0 0 1-16,0 0-1 0,0 0 0 0,0 0 0 15,0 0 0-15,0 0 0 0,0 0 1 0,0-6 0 16,0 6-1-16,9 0 0 0,-9 0 2 0,10-5-1 15,0 5 1-15,-1 0 0 0,1-6-1 0,8 1 1 16,11-1-1-16,0-4 0 0,0 6-1 0,-1-9 0 16,10 4 0-16,-9-2 0 0,9 6 0 0,0-12-1 15,1 6 1-15,-1 6 0 0,9-5 1 0,-8-1-1 16,-12 0 0-16,12 0 0 0,-10 5 0 16,-2-3 2-16,-7 4 3 0,0-1 2 0,-2 0 7 15,-7 6 2-15,-2-5 3 0,0 5 2 0,-9 0 0 16,9 0 0-16,-9 0-2 0,10 0-4 0,-10 0-5 15,0 0-3-15,0 0-3 0,0 0-4 0,0 0 0 16,0 0 0-16,0 0 0 0,0 0 0 16,0 0 0-16,0 0-1 0,0-6 1 0,0 6-1 15,9 0 0-15,-9 0 1 0,0 0 0 0,0 0 0 16,9 0-1-16,-9-6 0 0,0 6 1 0,11 0 0 16,-2-5 0-16,-9 5 1 0,9 0-1 0,-9-5 1 15,0 5 0-15,11 0 1 0,-11 0 0 0,0-4 4 16,0 4 1-16,9-6-4 0,-9 1 3 0,0-6 1 15,0 5 1-15,9-4 0 0,-9-7 0 0,0 6-1 16,0-10-2-16,9 5 2 0,-9-1-2 0,0-3-2 16,11-2-2-16,-11 1 1 0,9-6-2 0,-9 1 2 15,9-2-1-15,-9 2-1 0,10-1 1 16,-1-6 1-16,1 7-1 0,0-1-1 0,-1-5 0 16,0 4 0-16,2 3 0 0,7 3 0 0,-9-5-1 15,2 5 0-15,-2 1 0 0,0 0 0 0,1-1 1 16,-10 5-2-16,9 3 1 0,1-3 1 0,0 1-1 15,-10 6 0-15,9 3 1 0,-9-3 0 0,0 5 0 16,0 5 0-16,0-6 0 0,0 1-1 0,0 5 1 16,0 0 0-16,0 0 0 0,0 0-1 0,0 0 0 15,0 0 0-15,0 0 0 0,0 0 0 0,0 0 0 16,0 0 0-16,0 0 1 0,0 0-1 0,0 0 0 16,0 0 1-16,0 0 1 0,0 0 0 15,0 0 0-15,0 0 0 0,0 0-2 0,0 0 1 16,0 0 0-16,0 0 0 0,0 0 2 0,0 0-2 15,0 0 0-15,0 0 0 0,0 0 3 0,0 0 0 16,0 0-2-16,-9 0 2 0,9 5-3 0,-10-5 3 16,10 0-1-16,-10 6 1 0,-9-6-1 0,10 5-1 15,-11 1-1-15,11-2 0 0,-20 3 0 0,11 3 0 16,-11-5 0-16,1 1-1 0,-1 5 0 0,-9 0 0 16,-1-8 1-16,1 8-1 0,0 6 1 15,-9-5-1-15,-1 2 1 0,1 3 0 0,-1-1 1 16,1 0 1-16,7 1 0 0,-7-2 3 0,10 2-1 15,-3-1 1-15,2 4 1 0,1-3 2 0,8-6 2 16,0 4 3-16,0-2 1 0,11-2 0 0,8-2 0 16,1-4 1-16,-11 1-1 0,20-1-3 0,-9-5-2 15,9 6-3-15,9-6-3 0,-9 5-1 0,10-5-2 16,0 6-3-16,-1-6-12 0,10 0-18 0,1 0-27 16,-2-6-59-16,2 1-73 0,-2-1-122 0,2-5-87 15,-1 1-45-15,-1-5-15 0,-7-7 3 16</inkml:trace>
        </inkml:traceGroup>
        <inkml:traceGroup>
          <inkml:annotationXML>
            <emma:emma xmlns:emma="http://www.w3.org/2003/04/emma" version="1.0">
              <emma:interpretation id="{5D04D690-C409-46BC-BA86-2651A911D76A}" emma:medium="tactile" emma:mode="ink">
                <msink:context xmlns:msink="http://schemas.microsoft.com/ink/2010/main" type="inkWord" rotatedBoundingBox="15811,12572 18995,12360 19057,13285 15873,13497"/>
              </emma:interpretation>
            </emma:emma>
          </inkml:annotationXML>
          <inkml:trace contextRef="#ctx0" brushRef="#br0" timeOffset="2457.8531">3859-91 155 0,'0'0'164'0,"0"0"-61"0,0 0-33 0,0 0-14 15,0 0-5-15,0 0-2 0,0 0 2 0,0 0-1 16,0 0 2-16,0 0 1 0,0 0-1 0,0 0 1 15,0 0 1-15,11 0 4 0,-11 0 1 0,0 0 5 16,0 0-2-16,0 0-2 0,0 0-6 0,0 5-5 16,0-5-9-16,0 0-4 0,9 0 0 0,-9 6-5 15,0-6-1-15,0 6-3 0,0-6 0 16,0 5 0-16,0 0 1 0,9 0-3 0,-9 6 1 0,0-7 0 16,0 9 2-16,0-2 2 0,0 3 3 15,0-3 4-15,-9 6 2 0,9-2 0 0,-9 7-3 16,-2-2-4-16,11 8-3 0,-9-2-2 0,0 7-2 15,-2-6-2-15,11 5-2 0,-9-1 4 0,0 2 3 16,-1-5 5-16,10 3 4 0,0 1 0 16,-9-4-3-16,9-3 1 0,0-1-2 0,0-4-4 0,0 3-6 15,0-8-6-15,0 6 1 0,0-10 0 16,0-1 3-16,0 1-1 0,0-5 0 0,0-1 1 16,0 1 1-16,0-6 0 0,9 5-4 0,-9-5-4 15,0 6 0-15,0-6-3 0,0 0-1 0,10 0-3 16,-10 0 0-16,9 0-4 0,-9-6 0 0,9 6-1 15,-9 0 0-15,0-5-2 0,11 5 1 0,-11 0 0 16,9 0-1-16,-9 0 0 0,9 0-1 0,2 0-1 16,-11 0 1-16,9 0 0 0,0 0-2 0,0 0 1 15,2 0 0-15,-2 0 2 0,0 0-1 0,10 0 1 16,-9 0-1-16,18 0 1 0,-8 0 0 16,-2-6-1-16,11 6 0 0,0-5 0 0,-1-1 0 15,10 6 0-15,-9-4 1 0,0-3-2 0,-1 3 1 16,1-2 1-16,-11 6 0 0,11-5-1 0,-9-1 1 15,-11 6 0-15,10-5 1 0,-10 5-1 0,1 0 1 16,0-6 0-16,-10 6 0 0,9 0 1 0,-9 0 1 16,0 0-1-16,9 0 1 0,-9 0 2 0,0 0 0 15,0 0-1-15,0 0 1 0,0 0 1 0,0 0-3 16,0 0-1-16,0 0-1 0,11 0-1 16,-11 0-2-16,0 0 1 0,0-5-1 0,0 5 1 0,0-5 0 15,0 1 1-15,0 4 0 0,0-7-1 16,0 3 1-16,9-9 0 0,-9 9 0 0,0-7-1 15,0-4 0-15,9-2 0 0,-9 1 1 0,11 0-2 16,-11-5 0-16,9-1-4 0,-9 0-3 0,9-4-2 16,1-2-3-16,-10-5-4 0,9 2-5 0,0-1-3 15,-9-4-2-15,10 3 0 0,-10-5 4 0,0 6 0 16,10-6 3-16,-10 5 3 0,9 2 5 16,-9 5 5-16,0-2 3 0,0 7 3 0,0 1 0 15,9 3 1-15,-9 6 1 0,0-1 1 0,0 1 0 16,0 8-1-16,0-4 0 0,0 3 0 0,0-2 0 15,0 6-1-15,0-5-1 0,0 5 1 0,0-6 0 16,0 6 1-16,0 0-1 0,0 0 1 0,0 0 0 16,0 0 0-16,0 0-1 0,0 0 0 0,0 0 0 15,0 0 1-15,0 0 0 0,0 0 0 0,-9 0 0 16,9 0 1-16,0 6 1 0,0-6 0 0,0 0-1 16,0 0 0-16,0 5 1 0,0-5 0 0,0 0 1 15,0 0 1-15,-9 6 0 0,9-6-1 0,-10 0 3 16,10 0-3-16,-10 4 2 0,1-4 0 15,0 7-2-15,-1-7 2 0,1 3 0 0,0-3 0 16,-2 0 0-16,-7 6 1 0,7-6-1 0,-7 5 1 16,-2-5 0-16,2 6 1 0,-1 0 0 0,-10-6 0 15,9 5 3-15,-7 1 1 0,7 0 2 0,-8-3 1 16,8 5 3-16,2 1 2 0,-11-4 3 0,9 6 2 16,-8-5 4-16,9-1 4 0,0 0 1 0,10 6 0 15,-11-6 1-15,11 1-5 0,-11 5-2 0,11-6-5 16,9 0-6-16,-9-5-6 0,9 6-4 0,0-6-2 15,0 5-2-15,0-5-1 0,0 4-1 16,9-4-3-16,0 0-7 0,2 0-19 0,-2 0-27 16,0 0-29-16,11-4-42 0,-1-1-67 0,0-1-71 15,-10 1-109-15,10 5-73 0,-10-5-26 0,11 0 0 16,-11-1 15-16</inkml:trace>
          <inkml:trace contextRef="#ctx0" brushRef="#br0" timeOffset="4456.8957">5069-112 76 0,'0'0'52'0,"0"0"-16"16,-9 0-8-16,9 0-3 0,0 0-1 0,-9 0 2 15,9 0 5-15,0 0 1 0,0 0 2 0,0 0-2 16,-9 0 1-16,9 0 1 0,0 0 3 0,0 0 2 15,0 0 5-15,0 0 4 0,0 0 6 0,0 0 5 16,0-6 7-16,0 6 4 0,0 0 1 0,0 0-2 16,9-5-2-16,-9 5-3 0,0 0-4 15,0 0-8-15,0 0-6 0,0 0-5 0,0-6-5 16,0 6-5-16,0 0-5 0,0 0-2 0,0-5-4 16,0 5-2-16,0 0 3 0,0 0 0 0,0-6 0 15,0 6 0-15,0 0 0 0,0 0 0 0,0-3-1 16,0 3 3-16,0 0-4 0,0 0-4 0,0 0-2 15,0 0-3-15,0 0 0 0,0 0-1 0,0 0 1 16,0 0-2-16,0 0 3 0,0 0 3 0,0 0 3 16,0 0 2-16,0-8 1 0,0 8 3 0,0 0-1 15,0 0 0-15,0-3-1 0,0 3-4 0,0 0-1 16,0 0-2-16,0 0-2 0,0 0-1 0,0 0-1 16,0 0-1-16,0 0 1 0,0 3-1 0,0-3 0 15,0 0-1-15,0 0 1 0,0 0-1 16,0 8-2-16,0-8-1 0,0 0-2 0,9 3 1 15,-9-3 0-15,0 6 3 0,0 5 4 0,9 0 2 16,-9-1 1-16,11 6 3 0,-11 6-2 0,0-6 2 16,0 12-1-16,9-8-3 0,-9 6-4 0,0 7-2 15,-9-6-3-15,9 0-2 0,0 6-1 0,0-8-1 16,0 7 0-16,0-4 0 0,0-6 0 16,0 5 3-16,0-6 1 0,0 1 0 0,-11-2 3 15,11-4 0-15,0 5-2 0,0-4 0 0,0-1-2 16,0 1-1-16,0-3 0 0,0 3-2 0,0-1 0 15,0-6 0-15,0 3 1 0,0-2 0 0,0-2 0 16,0-4-1-16,0 6 0 0,0-11 0 0,0 6 1 16,0-1-1-16,11-5 1 0,-11 0 0 0,0 0 0 15,0 0 2-15,0 0 1 0,0 0 1 0,0 0-2 16,0 0 1-16,0 0-2 0,0 0 0 0,0 0-1 16,9 0-1-16,-9 0 1 0,0 0-3 0,0 0 1 15,0 0 1-15,0 0 1 0,0 0-1 16,0 0 1-16,0 0-1 0,0-5 0 0,0 5 1 15,9 0 0-15,-9 0-1 0,0-6 0 0,0 6 0 16,0 0 0-16,0 0 0 0,0 0 0 0,0 0-1 16,0 0 1-16,0 0 0 0,0 0 0 0,0 0 0 15,0 0 0-15,0 0 0 0,0 0 0 0,0 0 0 16,0 0 0-16,0 0 0 0,0 0 0 0,0 0 0 16,0 0 0-16,11 0 0 0,-11 0 0 0,0 0 1 15,9 0-1-15,-9-5 1 0,9 5 0 0,1 0 0 16,9 0-1-16,-9-6 0 0,8 6-1 0,2 0 0 15,-2-5 0-15,11 5-1 0,0-5 0 16,-1 1 2-16,1-3 0 0,-9 3-1 0,7-2 1 16,2-1 0-16,-1 3 0 0,1-2 1 0,-9 1 0 15,-2-1-1-15,2 1 2 0,-1 1-1 0,-10 4 1 16,10-7-1-16,-19 7 1 0,10-6 5 0,-1 6 5 16,-9 0 5-16,9 0 5 0,-9 0 4 0,0 0 5 15,0 0 1-15,0 0 1 0,11 0-4 0,-11 0-5 16,0 0-5-16,0 0-4 0,0 0-5 15,0 0-3-15,0 0-4 0,0 0-1 0,0 0-1 16,0 0-1-16,0 0 0 0,0 0 0 0,0 0 0 16,0 0 0-16,0 0 0 0,0 0-1 0,0 0 1 15,0 0 0-15,0 0 0 0,0 0 0 0,0 0 0 16,0-4 1-16,0 4-1 0,0 0 1 0,0 0 0 16,0 0 0-16,0 0-1 0,0-7 1 0,0 7-1 15,0-3 1-15,0-3 1 0,0 1-1 0,0-1-1 16,0 1 1-16,0-6-1 0,0 1 0 0,9-7 0 15,-9 6 0-15,0-5-1 0,0 0 1 16,9-1-1-16,-9 2-1 0,11 0 0 0,-11-9 0 16,9 4-2-16,0-6 0 0,0 4-2 0,-9-6-4 15,10 1-5-15,0 1-5 0,-1-2-2 0,1 3-1 16,-1-3 0-16,-9 2 0 0,9 6 0 0,-9-4 6 16,11 9 4-16,-11 0 6 0,0 3 6 0,0 1 0 15,0 1 1-15,9 5 1 0,-9-1 0 0,0 1 0 16,0 5 1-16,0-6-2 0,0 6-1 0,0-5 1 15,0 5-1-15,0 0-1 0,0 0 1 0,0 0 0 16,0 0-1-16,0 0 2 0,0 0 1 0,0 0 0 16,0 0-1-16,0 0 0 0,0 0-1 15,0 0-1-15,0 0 1 0,0 0 0 0,0 0-1 0,0 0 1 16,0 0 0-16,0 0 1 0,0 0 0 16,0 0 0-16,0 0 0 0,0 0-2 0,0 0 0 15,0 0-1-15,0 0 2 0,0 0 1 0,0 0-1 16,0 5 1-16,0-5 1 0,0 0 2 0,-9-5-1 15,9 5 0-15,0-6 0 0,0 3 0 0,0-8 0 16,0 11 0-16,0-6-2 0,-11 0 1 0,11 1 1 16,0 5-1-16,0-6 0 0,0 0-1 15,0 1 0-15,-9 5 0 0,9 0 2 0,0-6 0 16,0 6 1-16,0 0-2 0,-9 0 2 0,9 0 1 16,0 0 2-16,0 0 2 0,0 0 5 0,-10 0 3 15,10 0 4-15,0 0 4 0,-9 0 2 0,9 0 0 16,-10 0-1-16,10 0-2 0,-10 0-5 0,1 0-4 15,-9 0-3-15,7 6-4 0,-7-6-2 0,7 5-2 16,-7 1 0-16,-1 0-1 0,-10-1-1 0,11 1-1 16,-11 0 0-16,0 5 3 0,0-2 1 15,1-4 3-15,-1 6 0 0,-9 0 0 0,9-1 0 16,1 1 3-16,-10 1-1 0,9-2-2 0,0 1 0 16,1-6-3-16,-1 6-1 0,11-5 0 0,-2-2 0 15,0 3-1-15,11-4-1 0,-9 3-2 0,8-6-2 16,10 5 0-16,0-5-2 0,-10 0 0 0,20 6-2 15,-10-6 0-15,10 0-1 0,-1 5 1 0,0-5-5 16,0 0-7-16,2 6-9 0,7-6-14 0,-7 0-13 16,-2 0-19-16,0-6-36 0,11 6-57 0,-11 0-55 15,-9 0-88-15,10 0-77 0,-1 0-37 0,-9-5-12 16</inkml:trace>
          <inkml:trace contextRef="#ctx0" brushRef="#br0" timeOffset="6274.6223">6319-166 50 0,'-9'0'49'0,"9"0"-5"15,-11 0-6-15,11 0-6 0,-9 0-6 0,9 0-3 16,-9 0-5-16,9 6-4 0,-11-6-7 0,11 0-2 16,-9 6-1-16,9-6 1 0,-9 0 1 0,9 0 0 15,-9 0 2-15,9 3 2 0,0-3 5 0,-10 0 3 16,10 8 3-16,-9-8 4 0,9 0 6 0,-10 0 4 16,10 0 7-16,-10 0 5 0,10 0 6 0,0 0 5 15,-9 0 3-15,9 0 5 0,0 0 2 16,0 0 4-16,-9-8 0 0,9 8 1 0,0 0-2 15,0-3-2-15,0 3-3 0,0 0-4 0,-11 0-4 16,11 0-5-16,0-6-3 0,0 6-6 0,0 0-3 16,0-6-5-16,0 6-3 0,0 0-4 0,0 0-3 15,0 0-5-15,0 0-4 0,0 0-3 0,0 0-2 16,0 0-2-16,0 0-1 0,0 0 0 0,0 0-1 16,0 0 0-16,0 6 2 0,0-6 3 0,0 6 0 15,0-6 1-15,0 3 0 0,0 8 2 0,0 0 2 16,0 0 1-16,0 5 2 0,0 6-1 15,-9-1 0-15,9 1-2 0,-9 4 0 0,9 1-1 16,-9 0 1-16,9 6 0 0,-11-2 1 0,11 2-1 16,-9-2 2-16,9-3 6 0,0 4 7 0,-9-7 8 15,9 3 7-15,0 5 5 0,0-2 0 0,0-3 0 16,0 4 0-16,-10-7-8 0,10-1-5 0,0-4-10 16,10 3-10-16,-10-8-7 0,0 1-6 15,0 0-2-15,0-6-2 0,0 1-2 0,0-5 1 16,9-1-1-16,-9 1 1 0,0-6 0 0,0 5 3 15,0-5 2-15,9 6 6 0,-9-6 4 0,0 0 4 16,11-6 4-16,-11 6 2 0,0-5 1 0,9 5 1 16,-9-6-1-16,0 1-4 0,9 5-2 0,-9-6-3 15,0 6-5-15,0 0 0 0,0 0-3 0,0 0-1 16,0 0-3-16,0 0-2 0,0 0-2 0,0-4 2 16,0 4-2-16,0 0 1 0,0 0-1 0,0 0 2 15,0 0 2-15,0 0 0 0,0 0 3 0,0 0 1 16,0 0 1-16,0 0 4 0,0 0 4 0,0 0 5 15,0 0 7-15,0 0 3 0,0 0 3 16,0 0 1-16,0 0 1 0,0 0-5 0,0 0-5 16,0 0-5-16,0 0-7 0,0 0-7 0,9 0-6 15,-9 0-3-15,0 0-2 0,11 0 0 0,-2 0 0 16,10 0 0-16,0-7-1 0,0 7 1 0,10-4 0 16,0-2 0-16,0 1-2 0,-2-1 0 0,12-5 0 15,-1 6-3-15,0-4 2 0,-10 2-1 0,10-3-1 16,0 3 1-16,1-3 0 0,-10 5 1 0,9-1-1 15,-9 1 2-15,-1 1-2 0,0-3 2 0,-9 1 2 16,1 2-1-16,-11 4 1 0,0-7 1 0,2 7 2 16,-2 0 1-16,-9-3 3 0,9 3 1 15,-9 0 1-15,0 0-1 0,0 0 0 0,0 0-1 16,0 0-4-16,0 0-1 0,0 0-3 0,0 0-1 16,0 0-2-16,0 0 1 0,0 0-1 0,0 0 0 15,0 0 2-15,0 0 1 0,0 0 1 0,0 0 0 16,0 0 2-16,0 0 0 0,0 0-1 0,0 0 2 15,0 0 0-15,0 0-1 0,0 0 3 16,0 0-2-16,0-6-1 0,0 6 0 0,0 0-2 16,0 0 2-16,0-5-2 0,0 5-1 0,0 0 0 15,0-6-1-15,0 1 0 0,0-1-1 0,0 1 0 16,0-5-1-16,0-1 4 0,0 5 0 0,0-5-2 16,0-5-1-16,0 0 1 0,0-1-1 0,0 2 2 15,0-7 0-15,9-4-3 0,-9-1-1 0,11-5-1 16,-11 4 0-16,9-3-1 0,0-2 0 0,-9 2-4 15,10-1-1-15,-1 4-2 0,-9 3 0 0,9-3-1 16,-9 7 2-16,0-1-1 0,11 1 5 0,-11 4 0 16,0 6 0-16,0-3 3 0,0 8 3 0,0-5 3 15,0 5-1-15,0 0 1 0,0 1-3 16,0-1 2-16,0 6 1 0,0-3 0 0,0 3 0 16,0 0-3-16,0 0 0 0,0 0 1 0,0 0-1 15,0 0-2-15,0 0-1 0,0 0 0 0,0 0 1 16,0 0 1-16,0 0-1 0,0 0 0 0,0 0 2 15,0 0 2-15,0 0 1 0,0 0 0 0,-11 0 1 16,11-7-1-16,-9 7 2 0,9 0 1 0,9 0-2 16,-9-4 0-16,0 4-1 0,0 0 2 0,0-6-1 15,0 1-1-15,0-1 0 0,0 6-1 0,0-5 1 16,0-1 0-16,0 1-1 0,0 0 1 0,-9 0 1 16,9-1 2-16,0 6-1 0,0-6 2 0,0 6 0 15,0-5 0-15,-9 5 0 0,9 0 1 16,0-5 0-16,0 5 0 0,-10 0-1 0,10 0 1 15,0 0-2-15,-9 0 2 0,9 0-1 0,0 0 0 16,-9 0 0-16,9 0 2 0,-11 0 1 0,11 0 0 16,-9 0 5-16,0 0 4 0,9 0 2 0,-9 0 2 15,-2 0-2-15,-7 5 1 0,7-5 1 16,-7 5 2-16,8 1-2 0,-8 0 5 0,-2-1 7 16,2 0 9-16,-11 0 8 0,0 6 3 0,0 0 5 15,1-5 4-15,-1 5 2 0,-9-2-3 0,9 2-7 16,-8 0-7-16,8 1-5 0,-9-1-2 0,-1-2-1 15,12 2-3-15,-13 0-3 0,11-6-1 0,2 5-3 16,-2-4-1-16,10 5-1 0,-10-5-3 0,11-6-4 16,7 5-4-16,-7 0-3 0,8-5-3 0,0 5-2 15,1-5-2-15,-1 6-2 0,10-6-2 0,0 0-1 16,-9 0-3-16,9 0 0 0,0 0-1 16,0 0-2-16,9 0-2 0,-9 0-9 0,0 0-19 15,10 0-55-15,-1 5-76 0,1-5-69 0,0 0-92 16,-10 4-96-16,0 3-141 0,9-1-69 0,-9-2-21 15,0 3 32-15,0-7 65 0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8:07.6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4B18F5-43FC-4004-A5C5-C6EC4A8C92A3}" emma:medium="tactile" emma:mode="ink">
          <msink:context xmlns:msink="http://schemas.microsoft.com/ink/2010/main" type="writingRegion" rotatedBoundingBox="19449,7072 22177,7096 22170,7875 19442,7851"/>
        </emma:interpretation>
      </emma:emma>
    </inkml:annotationXML>
    <inkml:traceGroup>
      <inkml:annotationXML>
        <emma:emma xmlns:emma="http://www.w3.org/2003/04/emma" version="1.0">
          <emma:interpretation id="{A7700E86-406E-4D20-9B01-1AC9B8EE3879}" emma:medium="tactile" emma:mode="ink">
            <msink:context xmlns:msink="http://schemas.microsoft.com/ink/2010/main" type="paragraph" rotatedBoundingBox="19449,7072 22177,7096 22170,7875 19442,78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96AAB6-D46E-45AC-89E7-25868942FE4B}" emma:medium="tactile" emma:mode="ink">
              <msink:context xmlns:msink="http://schemas.microsoft.com/ink/2010/main" type="line" rotatedBoundingBox="19449,7072 22177,7096 22170,7875 19442,7851"/>
            </emma:interpretation>
          </emma:emma>
        </inkml:annotationXML>
        <inkml:traceGroup>
          <inkml:annotationXML>
            <emma:emma xmlns:emma="http://www.w3.org/2003/04/emma" version="1.0">
              <emma:interpretation id="{D4BA8913-9734-4B1C-BCC4-4D9A1C55559E}" emma:medium="tactile" emma:mode="ink">
                <msink:context xmlns:msink="http://schemas.microsoft.com/ink/2010/main" type="inkWord" rotatedBoundingBox="19449,7072 20442,7081 20435,7860 19442,7851"/>
              </emma:interpretation>
            </emma:emma>
          </inkml:annotationXML>
          <inkml:trace contextRef="#ctx0" brushRef="#br0">1383 329 98 0,'0'0'137'0,"0"5"-32"16,-9-5-25-16,9 6-19 0,0-6-12 0,0 3-8 16,-11-3-6-16,11 0-4 0,0 0-3 0,0 8 0 15,0-8-1-15,0 0 1 0,11 0 1 0,-11 0 5 16,0 0 4-16,0 0 2 0,0 0 2 0,0 0-2 16,0 0-1-16,9 0-1 0,-9 0-1 0,0 0 1 15,9 0 1-15,2 0 1 0,-2 0 0 0,10 0 2 16,-10-8 4-16,10 8 5 0,0-3 3 15,10 3-1-15,0-11-1 0,-11 5-5 0,11 1-2 16,-1-6-2-16,-8 5-6 0,9-5-7 0,-11 7-7 16,2-2-4-16,-1-1-5 0,-10 3-3 0,9-1-2 15,-7 5-1-15,-11-6 0 0,9 6 4 0,-9 0 1 16,0 0 2-16,0 0 1 0,0 0-1 0,0 0-1 16,0 0-6-16,0 0-15 0,-9 0-26 15,9 6-30-15,-11-1-36 0,2-1-45 0,0 3-65 16,0 3-84-16,9-4-48 0,-10-6-17 0,10 0 6 15</inkml:trace>
          <inkml:trace contextRef="#ctx0" brushRef="#br0" timeOffset="849.2064">2070 376 147 0,'0'6'190'0,"0"-6"-38"16,0 0-32-16,9 0-17 0,0 5-6 0,1-5 1 16,-1-5 5-16,11 5 1 0,-2 0-5 0,2-6-8 15,-2 1-10-15,2-1-12 0,-1 6-12 0,0-5-14 16,9-1-20-16,-8 3-30 0,-11-5-34 0,11 5-37 16,-11-3-39-16,0 6-48 0,0-5-76 0,-9 5-57 15,11 0-23-15</inkml:trace>
          <inkml:trace contextRef="#ctx0" brushRef="#br0" timeOffset="636.0961">2136 188 79 0,'0'0'158'0,"-9"0"-28"0,9 0-22 0,0 0-19 15,0 6-12-15,0-6-11 0,0 0-8 16,0 0-6-16,0 0-8 0,0 0-7 0,0 0-5 15,0 0-4-15,0 0-2 0,0 0 0 0,0 0 2 16,0 0 2-16,0 0 2 0,0 0 2 0,0 0 0 16,9 0 1-16,-9 0-2 0,0 0-2 0,0 0-4 15,9 0-3-15,-9-6-1 0,0 6 0 0,9 0-1 16,2 0-1-16,-2 0 0 0,11-5 0 0,-11 5-1 16,10 0-3-16,0-6-3 0,0 2-4 0,-1 4-8 15,2-7-14-15,-11 7-18 0,11-3-25 0,-11 3-27 16,0-6-30-16,2 6-38 0,-11 6-55 0,0-6-59 15,0 0-26-15,-11 0-1 0</inkml:trace>
          <inkml:trace contextRef="#ctx0" brushRef="#br0" timeOffset="-583.137">1888-164 6 0,'0'0'91'0,"0"0"-15"0,0 0-11 15,0 0-5-15,0 0-5 0,0 0-4 0,0 0-6 16,0 0-2-16,0 0 0 0,0 0-1 0,0 0 0 16,0 0 4-16,0 0 4 0,0 0 6 0,0-7 6 15,0 7 6-15,0 0 4 0,0 0 3 0,9-5-2 16,-9 5-4-16,0 0-6 0,0-5-9 16,0-2-8-16,0 7-6 0,0 0-7 0,0 0-7 15,0 7-5-15,0-7-3 0,0 0-4 0,0 0 0 16,0 0-1-16,0 0-3 0,0 5 1 0,0-5-3 15,0 0 1-15,0 0-1 0,0 0-1 0,0 0 0 16,0 0 0-16,0 0 0 0,0 0 0 0,0 0 2 16,0 0 0-16,0 0 4 0,0 0-2 0,0 0 0 15,-9 0 0-15,9 0-1 0,0 0-2 0,0-5-1 16,0 5-1-16,0 0-4 0,0 0 0 0,-9 0-1 16,9 0 0-16,0 0 0 0,0 0-1 0,0-7 1 15,-11 7-2-15,11 0 0 0,0 0-1 0,-9 0-1 16,9 0-1-16,0-3-4 0,-9 3-9 0,-1 0-7 15,1 0-2-15,0 3-3 0,-1-3-3 16,0 0 1-16,-8 7-1 0,7-7 3 0,-7 5 6 16,7 0 4-16,-7 2 3 0,-1-2 3 0,10 0 1 15,-11 6 3-15,2-2 0 0,-2-2 3 0,11 3 1 16,0-3 2-16,-11-3 1 0,20 6 0 16,-9-4 2-16,-1 5-1 0,0-6-2 0,1 6 1 15,9-5 1-15,-10 4 1 0,10 1 0 0,0-6 1 16,-9 6 0-16,9-2 1 0,0 2 1 0,0 0 4 15,0 1 7-15,0-1 7 0,9 5 5 0,-9-6 4 16,0 11 6-16,0-4 9 0,10-1 3 0,-10 11 2 16,0-5-2-16,0-2-2 0,0 7-1 0,0 0-2 15,0 0-2-15,0-1-7 0,-10 2-2 0,10-3-1 16,0-3-3-16,-9 5-1 0,9 0-1 0,-9-5-3 16,9 0-1-16,0-7-3 0,-9 7-1 0,9-11-4 15,0 4-3-15,-11-4-2 0,11 0-2 0,0 0-3 16,-9-6 0-16,9 5-2 0,0-4-3 15,0-6-4-15,0 5-9 0,0-5-21 0,0 0-40 0,-9-5-41 16,9-1-50-16,-11 2-53 0,2-13-77 16,0 1-57-16,-1-1-25 0,0-3 3 0</inkml:trace>
        </inkml:traceGroup>
        <inkml:traceGroup>
          <inkml:annotationXML>
            <emma:emma xmlns:emma="http://www.w3.org/2003/04/emma" version="1.0">
              <emma:interpretation id="{F3B5EA3B-DDFB-4B11-91B3-A173FD0C6C42}" emma:medium="tactile" emma:mode="ink">
                <msink:context xmlns:msink="http://schemas.microsoft.com/ink/2010/main" type="inkWord" rotatedBoundingBox="20973,7305 21268,7307 21265,7608 20971,7606"/>
              </emma:interpretation>
            </emma:emma>
          </inkml:annotationXML>
          <inkml:trace contextRef="#ctx0" brushRef="#br0" timeOffset="2804.4385">3070 71 56 0,'10'0'123'16,"-10"-4"-31"-16,9-3-20 0,-9 7-9 0,9-4-7 15,-9 4-5-15,0 0-5 0,0-6-5 0,11 6-3 16,-11-7-1-16,0 7 2 0,9 0 3 15,-9 0 7-15,0 0 3 0,0 0 3 0,0 0 2 16,0 0-3-16,0 0-1 0,0 0-4 0,0 0-5 16,0 0-3-16,0 0-6 0,0-4-4 0,0 4-5 15,0 0-2-15,0 0-3 0,0 0-1 0,0 0-1 16,0 0-3-16,0 0 0 0,0 0-1 0,0 0 0 16,0 0-2-16,0 0-1 0,0 0-1 0,0 0-1 15,0 0 1-15,0 0 0 0,0 0 2 0,0 0 2 16,0 0 1-16,-9 0 0 0,9 0 2 15,0 0-2-15,-11 0-1 0,11 4-2 0,-9-4-5 16,0 7-2-16,-1-1-3 0,0-2-1 0,1 3-2 16,-10 2-1-16,10 2 0 0,-11 0-1 0,11 0 1 15,-11 4 0-15,11-4 0 0,-11 0 0 0,11 6 1 16,0-7 0-16,0 0 0 0,-1 6 0 0,1-5 0 16,9-1 0-16,0 1 0 0,-9-5 1 0,18 10 0 15,-9-11-1-15,0 6 1 0,9 0 4 0,1-1 2 16,-1-4 2-16,9 5 3 0,-7-6 1 0,7 1 0 15,2-1 1-15,0 1-2 0,-2-1-1 0,1-5-6 16,0 6-12-16,0-6-20 0,1 0-28 0,-2 0-36 16,-9-6-44-16,2 1-61 0,7 5-83 15,-8-6-46-15,-1 1-18 0</inkml:trace>
        </inkml:traceGroup>
        <inkml:traceGroup>
          <inkml:annotationXML>
            <emma:emma xmlns:emma="http://www.w3.org/2003/04/emma" version="1.0">
              <emma:interpretation id="{B1B13C99-1CEE-4DFB-A7EE-814C5C01F6CD}" emma:medium="tactile" emma:mode="ink">
                <msink:context xmlns:msink="http://schemas.microsoft.com/ink/2010/main" type="inkWord" rotatedBoundingBox="21479,7213 22176,7219 22172,7666 21475,7660"/>
              </emma:interpretation>
            </emma:emma>
          </inkml:annotationXML>
          <inkml:trace contextRef="#ctx0" brushRef="#br0" timeOffset="3807.3361">3404 199 46 0,'-9'0'101'0,"9"0"-17"0,0 0-11 0,0 6-9 15,0-6-9-15,0 0-8 0,0 5-6 16,0-5-6-16,0 0-8 0,0 6-5 0,0-6-3 16,0 0-2-16,9 4 2 0,-9-4 1 0,0 7 2 15,0-7 1-15,9 4 4 0,-9-4 2 0,0 0 5 16,10 6 2-16,0-6 4 0,-1 0 3 0,0 0 3 16,1 0 0-16,8-6 4 0,-7 6-2 0,7 0-1 15,2-4-3-15,-2 4-2 0,-7-7-5 0,7 3-5 16,-8 4-4-16,9-6-6 0,-9 6-4 0,-1-5-5 15,0 5-4-15,0-6-3 0,-9 6-2 0,11 0-1 16,-11 0-4-16,0 0-10 0,0 0-15 0,0 0-23 16,0 0-29-16,0 0-38 0,0 0-61 15,-11 6-70-15,2-1-40 0,0-5-14 0</inkml:trace>
          <inkml:trace contextRef="#ctx0" brushRef="#br0" timeOffset="3359.9675">3537-53 43 0,'-9'0'207'0,"9"0"-38"0,0 0-39 16,0 0-31-16,0 0-25 0,0 0-16 0,0 0-13 15,0 0-9-15,0 0-6 0,0 6-3 0,0-6-1 16,0 0-2-16,0 0 2 0,0 0 3 0,0 0 5 16,0 5 2-16,0-5 4 0,0 0 3 15,0 6 8-15,0-1 8 0,0 6 4 0,0-2 1 16,0 2-1-16,0 6-1 0,0 0 0 0,-9 5-2 15,9-7-7-15,0 6-7 0,0-4-8 0,0 4-6 16,0 1-1-16,-11-1-4 0,11 0-4 0,0 1-6 16,0-7-3-16,0 7-3 0,0-2-2 0,-9-3-1 15,9 0-3-15,0-1-1 0,0 1-5 0,-9-6-8 16,9-2-13-16,0 2-16 0,0-6-22 0,0 1-25 16,0-1-26-16,0 0-34 0,-11-5-49 0,11 0-76 15,0-5-46-15,0 0-15 0,0-6 5 0</inkml:trace>
          <inkml:trace contextRef="#ctx0" brushRef="#br0" timeOffset="4663.0328">3843-20 44 0,'0'0'107'0,"0"0"-15"0,-11 0-12 16,11 0-2-16,0 0-2 0,-9 0 0 16,9 0 2-16,0 0 0 0,0 0-1 0,0 0 1 15,0-5 0-15,-9 5-3 0,9 0-1 0,0 0-4 16,0-6-7-16,0 6-8 0,0 0-9 0,9 0-8 16,-9 0-10-16,0 0-8 0,0 0-7 0,9 0-5 15,-9 0-4-15,0 0-2 0,11 0-1 16,-2 0 1-16,0 0-2 0,1 0 1 0,-1 0-1 15,0 0 0-15,2 6-1 0,-2-1 1 0,0 1-1 16,0-6 0-16,-9 10 1 0,11-6 0 0,-2 7 0 16,0 1 0-16,-9 4 0 0,11-5 0 0,-11 6 0 15,0-3 0-15,0 8 0 0,0-5-1 0,-11-2 1 16,11 7 1-16,-9-6 2 0,0-1 2 0,-2 2 1 16,2-2 2-16,0 2 1 0,-11-1 1 0,11 0 1 15,-10-5 0-15,10-1-1 0,-11 1 1 0,11 0-1 16,-9 0 0-16,7 0-2 0,2-5 0 0,0-3-1 15,-2 5-2-15,11-5 0 0,-9 3-1 16,9-6-2-16,0 5 0 0,-9-5 2 0,9 0 2 16,0 6 1-16,0-6 2 0,9 0 2 0,-9 0 0 15,0 0 1-15,0 0 0 0,0 0-1 0,9 0 0 16,-9 0-2-16,0 0-2 0,0 0 0 0,11 0 0 16,-11 0 0-16,9 0 0 0,-9 5-2 0,9-5 1 15,-9 0-2-15,0 0 1 0,11 6-1 0,-11-6-4 16,9 0 1-16,0 0-1 0,-9 5 0 0,9-5-2 15,2 0 2-15,-11 5 1 0,9-5 3 0,0 0 3 16,1 5 4-16,-1-5 2 0,0-5 1 16,11 5 1-16,-11 0 2 0,11-5-1 0,-2 5-2 0,-7 0-2 15,-2 0 0-15,10-5-2 0,-10 5 0 16,10 0-1-16,-9 0-2 0,-1-6 0 0,0 6 0 16,-9 0 1-16,11 0-1 0,-11 0-1 0,0 0 0 15,0 0-1-15,0 0 1 0,0 0-1 0,0 0 1 16,0 0-3-16,0 0 0 0,0 0-1 0,0 0-2 15,0 0-8-15,9 0-20 0,-9 0-38 16,0 0-45-16,0 0-61 0,0 0-108 0,9-5-61 16,2-1-32-16,-11 1-13 0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7:31.92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A1B5EC-DDAC-4A4D-B975-A138DC455989}" emma:medium="tactile" emma:mode="ink">
          <msink:context xmlns:msink="http://schemas.microsoft.com/ink/2010/main" type="writingRegion" rotatedBoundingBox="12523,14864 12309,7076 13990,7030 14204,14818"/>
        </emma:interpretation>
      </emma:emma>
    </inkml:annotationXML>
    <inkml:traceGroup>
      <inkml:annotationXML>
        <emma:emma xmlns:emma="http://www.w3.org/2003/04/emma" version="1.0">
          <emma:interpretation id="{10903A65-F899-47C6-B092-29C294EEF185}" emma:medium="tactile" emma:mode="ink">
            <msink:context xmlns:msink="http://schemas.microsoft.com/ink/2010/main" type="paragraph" rotatedBoundingBox="12522,14812 12309,7076 13002,7057 13215,14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C7CA92-D153-4A17-8569-DED9235807D5}" emma:medium="tactile" emma:mode="ink">
              <msink:context xmlns:msink="http://schemas.microsoft.com/ink/2010/main" type="line" rotatedBoundingBox="12522,14812 12309,7076 13002,7057 13215,14793"/>
            </emma:interpretation>
          </emma:emma>
        </inkml:annotationXML>
        <inkml:traceGroup>
          <inkml:annotationXML>
            <emma:emma xmlns:emma="http://www.w3.org/2003/04/emma" version="1.0">
              <emma:interpretation id="{FC903132-F936-4E19-A47E-F1F111317E9A}" emma:medium="tactile" emma:mode="ink">
                <msink:context xmlns:msink="http://schemas.microsoft.com/ink/2010/main" type="inkWord" rotatedBoundingBox="12526,14812 12519,14549 13208,14530 13215,14793"/>
              </emma:interpretation>
            </emma:emma>
          </inkml:annotationXML>
          <inkml:trace contextRef="#ctx0" brushRef="#br0">-762 487 28 0,'-18'-5'64'0,"-2"0"-25"0,11 1-16 16,-2-3-9-16,2 1-5 0,0 6-5 0,-1-4-2 15,10 4-1-15,-9-7 0 0,9 3 0 0,0 4 2 16,0-10 0-16,9 4 4 0,-9-5 5 0,10 6 4 16,-10-6 2-16,9 1 0 0,-9 4-1 0,9-5 0 15,-9 6-1-15,0-1-4 0,11 1-4 0,-11-1-4 16,0-4-1-16,0 6 3 0,9 4 5 0,-9-12 5 15,0 12 4-15,0-5 4 0,0-1 1 0,0 0 2 16,-9 1 8-16,9 0 5 0,0 1 4 16,0 4 6-16,0-7 5 0,0 3 9 0,-11 4 9 15,11 0 6-15,0-6 0 0,0 6 0 0,0-7-5 16,0 3-5-16,0 4-8 0,0 0-4 0,0-5-2 16,-9 0 0-16,9 5-1 0,0-6 0 0,0 6-4 15,0 0-1-15,0 0-1 0,0-5-5 0,0 5-7 16,0 0-7-16,0 0-7 0,0 0-5 0,0 0-4 15,0 0-3-15,0 0-1 0,0 0-1 16,0 0-1-16,-9 0 1 0,9 0 1 0,0 0 1 16,0 0 3-16,0 0 0 0,0 0 1 0,0 0 0 15,0 0 1-15,0 0-1 0,0 0-1 0,0 0-1 16,0 0-4-16,-10 5 2 0,1 1-3 0,9-1-1 16,-9 4-1-16,-11 4-2 0,11 2-1 0,-11 1-1 15,2 1 0-15,-2 0-1 0,2-3-1 0,-1 3 0 16,-1-2 0-16,11 2 4 0,-11-1-2 0,11-5 0 15,-9-2-1-15,7 2-1 0,11 2 0 16,-9-9 2-16,0 1-1 0,9 6-4 0,0-6 0 0,9 0 0 16,0-5 1-16,-9 6 1 0,11 0-2 15,7-6-3-15,-9 0 0 0,11 0-1 0,-1-6 1 16,0 0-4-16,9 1 0 0,1-6-2 0,-9-3 1 16,9 1 0-16,-2-2 1 0,1-6 0 0,-8 4 1 15,9-4 1-15,-11-1 2 0,2 8 1 0,-11-3 0 16,1 0 3-16,-1 6 1 0,1 6 3 0,-10-6 4 15,0 7 4-15,0 4 3 0,0-6 3 0,-10 6 3 16,1 0 0-16,-1 0 0 0,1 6-1 0,0 5 0 16,-2-2-4-16,-7 2 0 0,9 0-2 0,9 5-1 15,-11-6-1-15,11 1 0 0,0 6 0 0,0-6-3 16,0-7-1-16,11 7 0 0,-2 0-3 16,0-5 2-16,11-1 2 0,8-5-2 0,-9 6-6 15,9-12-5-15,1 6-15 0,0-11-24 0,-1 6-38 16,10-6-42-16,-9 1-45 0,-9-1-51 0,8 0-85 15,-9-6-49-15,0 3-14 0,-1 2 9 0</inkml:trace>
        </inkml:traceGroup>
        <inkml:traceGroup>
          <inkml:annotationXML>
            <emma:emma xmlns:emma="http://www.w3.org/2003/04/emma" version="1.0">
              <emma:interpretation id="{65DA46E0-3468-41F1-844E-330581F382C7}" emma:medium="tactile" emma:mode="ink">
                <msink:context xmlns:msink="http://schemas.microsoft.com/ink/2010/main" type="inkWord" rotatedBoundingBox="12661,12180 12638,11341 12946,11332 12970,12172"/>
              </emma:interpretation>
            </emma:emma>
          </inkml:annotationXML>
          <inkml:trace contextRef="#ctx0" brushRef="#br0" timeOffset="1105.7263">-866-2957 6 0,'0'0'201'0,"0"4"-40"0,0-4-35 0,0 0-20 15,0 0-15-15,0 0-12 0,0 5-8 0,0-5-8 16,0 0-6-16,0 5-6 0,0 1-4 0,0-1 1 16,0 12 7-16,-9-2 8 0,9 7 7 0,0 10 9 15,-11 1 6-15,2 4-1 0,0 6-2 0,-2 0-3 16,11 0-7-16,-9 5-8 0,0-5-7 0,9 0-11 15,-11-1-7-15,11-4-4 0,-9-2-5 16,9-2-7-16,0-1-7 0,0-8-5 0,-9-3-4 16,9-1-1-16,0-4-1 0,0-1-2 0,0-7-1 15,0-2-1-15,0 3-1 0,0-10 4 0,0 5-1 16,0-5-3-16,9 0 0 0,-9 0-3 0,9-5-1 16,2-5-1-16,-2-1-2 0,0-5-1 0,11 0-3 15,0-1-4-15,-2 7-2 0,1-6-3 0,-1 5-2 16,11 5-2-16,-9-4-1 0,-2 10-2 0,2-4 1 15,-1 4 0-15,0 0 1 0,-9 4 3 0,8 3 3 16,-18-4 3-16,11 8 2 0,-11 0 4 0,0 0 3 16,-11-1 5-16,2 7 7 0,-10-1 5 0,9 0 2 15,-9 1 5-15,1-2 1 0,-11 2 1 16,9-6-1-16,11 0-1 0,-11-2-4 0,11 2-4 16,0-6-5-16,-1 1-14 0,1-6-26 0,9 5-38 15,-9-5-51-15,9-5-65 0,-9-1-97 0,18-10-52 16,-9 1-29-16,9-7-8 0</inkml:trace>
        </inkml:traceGroup>
        <inkml:traceGroup>
          <inkml:annotationXML>
            <emma:emma xmlns:emma="http://www.w3.org/2003/04/emma" version="1.0">
              <emma:interpretation id="{C3A571DF-339E-4C4F-B71F-2BFE8C2438F8}" emma:medium="tactile" emma:mode="ink">
                <msink:context xmlns:msink="http://schemas.microsoft.com/ink/2010/main" type="inkWord" rotatedBoundingBox="12566,10210 12553,9721 13032,9708 13045,10196"/>
              </emma:interpretation>
            </emma:emma>
          </inkml:annotationXML>
          <inkml:trace contextRef="#ctx0" brushRef="#br0" timeOffset="1770.6585">-705-4577 113 0,'-9'-5'230'0,"-1"5"-49"0,1 0-44 0,0 0-23 16,-11 5-14-16,11 1-6 0,-11-6-3 0,11 11-3 16,-11 0-4-16,-8 3-3 0,10 3 3 15,-2 5 0-15,-9 6-2 0,11-3 2 0,-11 3-5 0,10-2-5 16,0 5-5-16,0-3-8 0,-1 4-13 16,11 0-10-16,0 0-10 0,9-4-6 0,0-3-6 0,9-3-3 15,0 5-6-15,11-10-1 0,-1-7-2 16,10 1-4-16,-2-6-5 0,13-5-15 0,-2-11-21 15,-1 6-35-15,1-17-40 0,11 6-45 0,-12-11-60 16,-8 2-89-16,9-9-48 0,-9 1-18 0,-1-3 7 16</inkml:trace>
        </inkml:traceGroup>
        <inkml:traceGroup>
          <inkml:annotationXML>
            <emma:emma xmlns:emma="http://www.w3.org/2003/04/emma" version="1.0">
              <emma:interpretation id="{F986415D-D083-4449-BCA5-24969CD93C29}" emma:medium="tactile" emma:mode="ink">
                <msink:context xmlns:msink="http://schemas.microsoft.com/ink/2010/main" type="inkWord" rotatedBoundingBox="12330,7841 12309,7076 12731,7065 12752,7829"/>
              </emma:interpretation>
            </emma:emma>
          </inkml:annotationXML>
          <inkml:trace contextRef="#ctx0" brushRef="#br0" timeOffset="2918.3566">-1028-6864 74 0,'0'0'178'0,"0"0"-31"0,-11 0-29 15,11 0-22-15,0 0-17 0,-9 0-13 0,9 0-5 16,-9 0-5-16,9 0-4 0,-9 0-5 0,-2 0 0 15,11 0-1-15,-9 0 0 0,0 0 1 0,-1 3-3 16,1 4 0-16,-1-3 0 0,-9 2-2 0,10-1-5 16,-11 6-8-16,11 0-5 0,0-5-4 0,-11 5 1 15,11 4-2-15,-11-4-1 0,11 5-3 0,0-5-2 16,-1 5-1-16,-8-5-3 0,18 0-2 0,-11 5-2 16,11-7-1-16,0 2-2 0,0 6 0 15,0-6-1-15,11-1 1 0,-11 2-1 0,18-2 2 16,-8 1 1-16,-1-6 0 0,10 0 3 0,0 1 2 15,1-6 0-15,-2 0 2 0,2-6-1 0,8-4 3 16,-9-1-1-16,9 1-1 0,1-7-1 0,-9-5-2 16,8 0-1-16,-9-3 0 0,0 3-1 15,-1-10-2-15,2 5 0 0,-11-5-2 0,2 0 1 16,-2 0-1-16,0-6-1 0,-9 6-1 0,0 0 0 16,0-1 0-16,0 2-1 0,0 3 0 0,0 7-1 15,-9-1 1-15,9 1 0 0,0 4 1 0,-9 8 0 16,9-7 0-16,0 11 0 0,-11-7 1 0,11 7-1 15,0-2 1-15,0 4-1 0,0 3 0 0,0-6 0 16,0 6 0-16,0 0-1 0,0 0 0 0,0-5 1 16,0 5 0-16,0 0 0 0,0 0 0 0,0 0 2 15,0 0 1-15,0 0 1 0,0 0 2 0,0 0 3 16,0 0 4-16,0 0 2 0,0 0 2 16,0 0 3-16,0 0 0 0,0 0-2 0,0 0 0 15,0 0-3-15,0 5-2 0,0-5-3 0,-9 0-2 16,9 0-3-16,0 6 0 0,0-6-2 0,0 0-1 15,0 3-1-15,0-3-1 0,-9 7 0 0,9-2 0 16,0-5 1-16,0 5 0 0,0 7-1 0,0-7 0 16,-11 6 0-16,11 5 2 0,0 1 1 0,0 8 0 15,-9-3 3-15,9 5 1 0,-9 5 4 0,9 0 3 16,-9 0 3-16,9 6 2 0,-10-1 0 0,10 1 0 16,0-1 0-16,-9 1-3 0,9 0 0 0,0-1-3 15,0-6-1-15,0 2-4 0,0-1 0 16,0-10-1-16,0 4-2 0,9-4 0 0,-9-5-3 15,0-3-1-15,0-3 0 0,0 0-1 0,0-5-3 0,10-1-8 16,-10 1-11-16,0-1-22 0,9-5-38 16,-9 0-52-16,9-5-71 0,-9-6-101 0,9-6-56 15,-9 3-30-15,11-14-8 0</inkml:trace>
        </inkml:traceGroup>
      </inkml:traceGroup>
    </inkml:traceGroup>
    <inkml:traceGroup>
      <inkml:annotationXML>
        <emma:emma xmlns:emma="http://www.w3.org/2003/04/emma" version="1.0">
          <emma:interpretation id="{1950637F-80ED-49C9-B8AE-6CEFB38BD239}" emma:medium="tactile" emma:mode="ink">
            <msink:context xmlns:msink="http://schemas.microsoft.com/ink/2010/main" type="paragraph" rotatedBoundingBox="13573,14840 13181,7441 13962,7399 14353,14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5D8902-514C-4AF2-B14C-40394488BF9A}" emma:medium="tactile" emma:mode="ink">
              <msink:context xmlns:msink="http://schemas.microsoft.com/ink/2010/main" type="line" rotatedBoundingBox="13573,14840 13181,7441 13962,7399 14353,14798"/>
            </emma:interpretation>
          </emma:emma>
        </inkml:annotationXML>
        <inkml:traceGroup>
          <inkml:annotationXML>
            <emma:emma xmlns:emma="http://www.w3.org/2003/04/emma" version="1.0">
              <emma:interpretation id="{1D81750C-824E-436E-ADFE-19829FD8D9D3}" emma:medium="tactile" emma:mode="ink">
                <msink:context xmlns:msink="http://schemas.microsoft.com/ink/2010/main" type="inkWord" rotatedBoundingBox="13624,14837 13596,14305 14100,14279 14128,14810"/>
              </emma:interpretation>
            </emma:emma>
          </inkml:annotationXML>
          <inkml:trace contextRef="#ctx0" brushRef="#br1" timeOffset="-24573.6481">230 182 84 0,'0'0'80'0,"0"0"-12"0,0 0-6 0,0 0-2 16,0 0-1-16,0 0 4 0,0 0 6 0,9 0 3 16,-9 0 5-16,0 0 4 0,0 0 6 0,9 0 5 15,-9-6 1-15,0 6-3 0,0 0-5 0,0 0-10 16,0 0-9-16,10 0-12 0,-10 0-9 0,0 0-9 16,0 0-1-16,0 0-4 0,0 0 1 15,0 0 1-15,0 0 2 0,0 0 0 0,0 0 0 0,0 0-4 16,0 0-4-16,0 0-5 0,0 0-2 15,0 0-6-15,0 0-2 0,0 0-3 0,0 0-1 16,0 0 0-16,0 0 3 0,0 0 1 0,0 0 1 16,0 0 2-16,0 0 2 0,0 0-1 0,0 0 1 15,0 0 1-15,0 0-3 0,0 0-2 0,0 0-2 16,0 0-4-16,0-3 0 0,-10 3-1 0,10 0 1 16,0 0-3-16,-9 0 1 0,9 0 2 0,0 0 0 15,-9 0 3-15,9-7-1 0,0 7 0 0,0 0-2 16,-10 0 1-16,10 7 0 0,-9-7-1 15,9 0-2-15,-9 3-2 0,9-3 1 0,-11 6-1 16,2-1 1-16,0 6-2 0,-2 0 1 0,2-1-1 16,-9 1 1-16,7 6 1 0,-7-1-1 0,8 6 1 15,-8-7-1-15,7 7 1 0,-7-1-1 0,9 0 0 16,-2-4-2-16,2 4 1 0,0 1 0 16,9-6-2-16,-11 0 0 0,11 1 0 0,11-8-1 15,-11 7 0-15,9-5 0 0,0 0 0 0,2-1 0 16,7-4 1-16,2-6-1 0,8 0 0 0,-10 0 1 15,11-10 0-15,0-1 0 0,9-1 1 0,-10-9 0 16,1 5-1-16,0-5 1 0,0 5 1 0,-1-6-1 16,1-4-1-16,-11 4 0 0,2 2-1 0,-2-9 1 15,-7 8-1-15,7 0 0 0,-8-6 1 0,-10 5 0 16,0 1 0-16,0-4 2 0,0 3 1 0,0-1-1 16,-10 3-1-16,-8 3 3 0,7-4 5 0,-7 10 3 15,9-6 8-15,-11 7 14 0,1-1 19 0,-10 0 13 16,11 6 16-16,-11-1 11 0,0 6 2 15,0 0 2-15,11 0-6 0,-10 0-14 0,8 6-20 16,0-1-13-16,2 1-27 0,-2-1-44 0,11 1-43 16,0-6-45-16,-10 5-65 0,10 5-75 0,-2-3-110 15,11-3-84-15,0 2-35 0,0-6 6 0,0-6 20 16</inkml:trace>
        </inkml:traceGroup>
        <inkml:traceGroup>
          <inkml:annotationXML>
            <emma:emma xmlns:emma="http://www.w3.org/2003/04/emma" version="1.0">
              <emma:interpretation id="{0B7C71FB-F5C3-4F90-AB95-F1F09FB9738C}" emma:medium="tactile" emma:mode="ink">
                <msink:context xmlns:msink="http://schemas.microsoft.com/ink/2010/main" type="inkWord" rotatedBoundingBox="13538,13658 13437,11758 14057,11725 14157,13625"/>
              </emma:interpretation>
            </emma:emma>
          </inkml:annotationXML>
          <inkml:trace contextRef="#ctx0" brushRef="#br1" timeOffset="-23486.4229">96-2550 45 0,'0'0'88'0,"0"0"-10"0,-9 4-5 0,9-4 0 16,0 0 4-16,0 0 3 0,0 0 4 0,0 0 3 15,0 0 2-15,0 0 2 0,0 0 5 0,0 0 5 16,0 0 2-16,0-4 0 0,0 4-1 0,0 0-3 15,0 0-7-15,0 0-8 0,0 0-9 16,0 0-13-16,0 0-9 0,0 0-6 0,0 0-7 16,0 0-4-16,0 0-3 0,0 0-2 0,0 0-3 15,0 0-2-15,0 0-3 0,0 0-3 0,0 0-1 16,0 0-1-16,0 0-1 0,0 0 1 0,-9 0-1 16,9 0 2-16,0 0 1 0,-11 0-1 0,11 4-3 15,-9 2 0-15,0-1-2 0,0 6-2 0,-2 0-3 16,-7-2-2-16,7 8-2 0,2-1-2 0,-10 5 1 15,10 1-1-15,-11 5 0 0,11-6-1 0,-9 1 0 16,7 6 0-16,2-8 0 0,0 2-1 0,-2 0 1 16,2-1-1-16,0 0-1 0,9 0 2 15,-10-5-1-15,10 1-1 0,-10 4 0 0,10-5-1 16,10 0 0-16,-10 1 0 0,0-7-1 0,10 6 0 16,-1-5-1-16,0 0 1 0,11-2 0 0,-11-3 1 15,11-1-1-15,-2 1 1 0,2-6 1 0,8-6 0 16,-8 1 0-16,9-5 0 0,-11 0 1 15,11-1-1-15,-1-6 2 0,-8-4-2 0,7-1 0 16,2-3 0-16,-9-3-1 0,-1 2 0 0,-1-1-2 16,2-5 2-16,-2 4-2 0,-7 3 0 0,-2-3 2 15,0 6 0-15,-9-6 0 0,0 8 1 0,0 4 1 16,-9-5 2-16,0 4 6 0,-2 1 4 0,-7 7 5 16,-2-2 1-16,-8 5 1 0,-1 1 0 0,0 5-1 15,2 0-4-15,-2 5-4 0,1 1-7 0,-1 5-14 16,9-2-16-16,-9 2-19 0,11 0-31 0,-1 0-46 15,9 4-50-15,0-4-58 0,1 6-94 0,9-7-57 16,0-6-23-16,9-4-4 0</inkml:trace>
          <inkml:trace contextRef="#ctx0" brushRef="#br2" timeOffset="-6399.9297">40-1389 21 0,'0'-10'130'0,"9"-7"-27"0,-9 3-14 0,0-2-9 15,0 3-11-15,9 2-9 0,-9-3-7 0,0 3-1 16,9 0-1-16,-9 1 0 0,0 3 0 0,11-3 1 16,-11 5 4-16,9-1 6 0,-9 1 3 0,0-1 5 15,9 1 3-15,-9-1 5 0,0 6 0 0,0-3 2 16,0-4 0-16,10 7-3 0,-10 0-5 0,0 0-5 16,0 0-9-16,0-4-7 0,0 4-7 0,0 0-6 15,0 0-5-15,0 0-3 0,0 0-4 0,0 0-4 16,0 0-3-16,0 0-2 0,0 0-3 0,0 0-1 15,0 0-4-15,0 4-2 0,0-4-1 16,0 0-3-16,0 0 0 0,0 0-2 0,0 7 0 16,0-7-1-16,0 3 2 0,9 8 2 0,-9 0 2 15,0 0 5-15,0 6 6 0,0 4 6 0,0 4 10 16,9 3 10-16,-9 5 11 0,0-2 9 16,0 8 16-16,0 4 10 0,0-1 8 0,0 1 9 0,0 6 4 15,0-6 2-15,0-1-2 0,0 1 0 16,0-1-7-16,0-3-4 0,0-3-6 0,0 2-7 15,0-6-7-15,0 0-8 0,0 1-6 0,0-13-9 16,0 8-8-16,0-12-12 0,0 0-9 0,0 0-6 16,11-5-6-16,-11-6-8 0,0 1-8 0,0-1-18 15,0-1-24-15,0-4-36 0,0 7-40 0,0-7-40 16,0 0-32-16,0 0-27 0,0-7-25 0,-11 3-25 16,11-1-23-16,0-6-10 0,0 0 1 0,-9 0-6 15,9-5-22-15,-9 6-28 0,-1-7-6 0,1 1 18 16</inkml:trace>
          <inkml:trace contextRef="#ctx0" brushRef="#br2" timeOffset="-6127.2166">-28-953 125 0,'0'-11'215'0,"-9"5"-38"16,9 6-36-16,0-5-28 0,0-1-19 0,0 6-18 16,0 0-15-16,0 0-9 0,9 0-4 0,-9 6 2 15,0-1 4-15,10 6 8 0,-1 0 10 0,0 5 9 16,-9-1 5-16,11 7 3 0,-2-1-3 0,0 1-3 15,2 5-7-15,-2-7-9 0,0 9-9 0,0-9-10 16,11-4-7-16,-11 6-3 0,1-12-4 0,-1 7-8 16,0-6-3-16,2-6-2 0,7 0 1 15,2 1-1-15,-11-12 0 0,11 6 0 0,-2-10-1 16,1-1-1-16,0-6-2 0,9-4-3 0,-8-6-6 16,9-5-6-16,-11 5-10 0,11-5-11 0,-10 0-13 15,1 0-15-15,-11 4-25 0,9 3-36 0,-7-3-39 16,7 13-41-16,-8-2-47 0,-10 7-74 0,10-1-47 15,-1 7-16-15,1-9 7 0</inkml:trace>
        </inkml:traceGroup>
        <inkml:traceGroup>
          <inkml:annotationXML>
            <emma:emma xmlns:emma="http://www.w3.org/2003/04/emma" version="1.0">
              <emma:interpretation id="{70B76A38-EED1-4659-91FC-29E96DE1DAE1}" emma:medium="tactile" emma:mode="ink">
                <msink:context xmlns:msink="http://schemas.microsoft.com/ink/2010/main" type="inkWord" rotatedBoundingBox="13393,11443 13181,7441 13962,7399 14174,11402"/>
              </emma:interpretation>
            </emma:emma>
          </inkml:annotationXML>
          <inkml:trace contextRef="#ctx0" brushRef="#br1" timeOffset="-22085.3083">-113-4588 152 0,'-11'0'136'16,"11"0"-34"-16,0 0-20 0,-9 0-9 0,9 0-3 15,0 0-1-15,0 0 0 0,0 0 0 0,0 0-2 16,0 0-1-16,0 0 0 0,0 0-1 0,0 0 2 16,0 0 2-16,0 0 3 0,-9-4-1 0,9 4-1 15,0 0-4-15,0 0-5 0,0 0-6 0,0 0-7 16,0 0-9-16,-10 4-7 0,10-4-5 0,-10 6-7 15,10-1-4-15,-9 1-2 0,0 5-3 16,-1 0 0-16,1-1 1 0,0 0-3 0,-2 1 2 16,2 0 0-16,0 0 2 0,-2 0 1 0,2-1 0 15,0 1 0-15,0 5 1 0,-2 0 2 0,11 1-1 16,-9-2-1-16,0 2 0 0,9-3-1 0,0 3 0 16,0-1 0-16,0 5 0 0,0-4-2 0,9-1-3 15,0 0 0-15,2 1-2 0,-2-2 0 0,9 2-3 16,2-6-1-16,0 0 0 0,-2-8-2 0,1 8 2 15,10-5-1-15,-11-6 1 0,11 0 0 16,0-6 0-16,0-5 1 0,-10 2-1 0,10-7 1 16,0-1-1-16,-2-4 2 0,2-1-2 0,-1-5 1 15,-8-5-1-15,9 6 2 0,-11-6 1 0,-7 0 2 16,7-6 6-16,-8 10 13 0,-10-4 21 0,0 7 31 16,0-8 25-16,-10 12 26 0,1-1 26 0,-11 2 13 15,2-2 14-15,-2 11 6 0,-9-6-15 0,1 6-25 16,-1 5-23-16,11 2-28 0,-11 4-25 0,9 0-19 15,-8 0-34-15,19 0-56 0,-11 4-70 16,2 2-64-16,9 1-58 0,9-3-62 0,0 7-68 16,0 6-94-16,9 5-86 0,0-8-18 0,0 3 33 15,11-6 40-15</inkml:trace>
          <inkml:trace contextRef="#ctx0" brushRef="#br1" timeOffset="-21174.1069">-257-6731 128 0,'-9'0'233'0,"0"0"-48"15,9 0-40-15,-11 0-30 0,2 5-17 0,9-5-10 16,-9 0-9-16,-1 6-9 0,10-6-8 0,-9 5-11 16,0 1-9-16,-2-1-6 0,11 1-8 0,-9 5-5 15,0 0-4-15,0-8-1 0,-2 8-2 0,11-5 0 16,-9 5-2-16,9-1-2 0,0 2 0 0,-9-2-4 16,9 1 1-16,0-1 1 0,0 5 0 0,0-2 1 15,0 2 0-15,0-4 3 0,9 6 3 0,-9-3 0 16,9 3 0-16,2-1 0 0,7-5 1 15,-9 5 0-15,11 0 1 0,-11-5-3 0,10 0 2 0,1-2 2 16,-2 4 1-16,2-9 1 0,-2 1 3 16,2 0 6-16,-1-5 4 0,-1 0 3 0,2-5 0 15,-2 0-2-15,2 1 1 0,0-9 1 0,-2-2-1 16,-9-1-7-16,20-6-7 0,-19 1-2 0,8-6-2 16,2 1-2-16,-11-2-3 0,2-3-3 0,-2 4-2 15,0-5-1-15,-9 4 5 0,9 3 4 16,-9-3 6-16,0 7 11 0,0-6 12 0,-9 11 11 15,9-1 12-15,-9 2 11 0,0-2 7 0,-2 6 3 16,2 0 2-16,-11 8 1 0,11-3-6 0,0 1-10 16,-10 5-15-16,-1 5-26 0,2 1-33 0,-2-3-40 15,2 14-41-15,-2-1-48 0,1 1-56 0,9 4-52 16,-8 0-50-16,8 7-57 0,1-7-78 0,0 6-26 16,-2-1 0-16,11-10 17 0</inkml:trace>
          <inkml:trace contextRef="#ctx0" brushRef="#br2" timeOffset="-8168.5826">-304-5305 110 0,'0'0'167'0,"0"0"-41"15,0 0-33-15,0 0-24 0,0 0-17 0,0 0-11 16,9 6-3-16,-9-6-3 0,9 3-2 15,-9 4 0-15,11-3 2 0,-11 7 4 0,9 5 9 16,0-5 12-16,0 6 1 0,2-2 0 0,-2 7 0 16,0-2-5-16,2 3-4 0,-2-1-6 0,0-2-10 15,10 2-9-15,-10-1-6 0,11 1 0 0,-11-6-2 16,11 6 0-16,-2-7 1 0,2 1-1 0,-11-4-2 16,10-1 0-16,-9-5 3 0,-1 3 3 0,10-9 4 15,-10 5 3-15,11-5 3 0,0-5 0 0,-11-1 2 16,20-3-1-16,-11-8-2 0,10-11-6 0,1 3-6 15,0-13-5-15,0 0-4 0,-1-4-4 0,1 5-2 16,0-12-1-16,-11 11-3 0,2 2-1 0,-2-3 0 16,-8 13 0-16,-1 4 0 0,1 2 0 15,0 3-2-15,-10 6-6 0,0 0-16 0,9 7-26 16,-9-3-29-16,0 7-28 0,9 7-33 0,-9-3-46 16,0 12-92-16,0-6-49 0,11 14-13 0,-11-10 9 15</inkml:trace>
          <inkml:trace contextRef="#ctx0" brushRef="#br2" timeOffset="-8582.3858">-104-5970 35 0,'0'0'130'0,"0"-5"-30"0,-9 5-16 15,9-5-6-15,0 5-4 0,-11-6-6 0,11 6-8 16,0-5-8-16,0 5-5 0,-9-6-6 0,9 6-3 15,0-6-3-15,0 6-2 0,0-5-2 0,0 5 0 16,0 0 0-16,0 0 1 0,0-5-2 0,-9 5 0 16,9-5-2-16,0 5-3 0,0-6-4 0,0 6-3 15,0-5-5-15,-10 5-3 0,10-4-3 0,0-3-2 16,0 1-1-16,0 6 1 0,0-4 0 0,0 4 1 16,0-7 1-16,0 7 0 0,0-3 0 0,0-3-1 15,0 6 0-15,0-5 0 0,0-1-4 16,0 0 1-16,10-5-2 0,-10 5 0 0,0 3-1 0,0-8 4 15,0 5 4-15,-10 1 5 0,10-1 4 16,0 1 3-16,0-1 2 0,0 1 3 0,0-1 1 16,0 2 0-16,0-2-6 0,0 6-4 0,0 0-3 15,0-5-5-15,0 5-2 0,0 0-1 0,0-6-3 16,0 6-2-16,0 0 0 0,0 0 0 0,0 0 0 16,0 0-1-16,0 0 1 0,0 6-1 0,0-6 0 15,10 5 0-15,-10 1 0 0,0-2-1 0,0 7 2 16,0 6 1-16,0-3 5 0,9 9 7 0,-9 8 6 15,0 2 6-15,0 5 4 0,0 5 5 0,0 5 4 16,0 0 3-16,0 6-1 0,0-1-2 0,0 6-3 16,0-11-2-16,0 6 0 0,0-1-2 15,0-4-3-15,9-6-2 0,-9-1-2 0,0 1-2 16,0-4-5-16,0-8-2 0,0-4-3 0,0 5-1 16,0-10-3-16,0 0-1 0,0-2 0 0,0-3-1 15,0 0-1-15,0-7 0 0,0-6-2 16,0 7 0-16,0-5-1 0,0-1-2 0,0 1-1 15,0-6-4-15,0 5-2 0,0-5-4 0,0 0-9 16,0-5-15-16,0 5-27 0,0-6-34 0,0-5-32 16,0 6-37-16,0-5-45 0,0-6-69 0,0 0-50 15,0-1-18-15,-9 2 7 0</inkml:trace>
          <inkml:trace contextRef="#ctx0" brushRef="#br2" timeOffset="-7442.4786">96-3939 195 0,'-9'-11'156'16,"9"0"-30"-16,-9-4-18 0,9 9-14 0,-11-5-8 15,11 0-11-15,0 8-11 0,-9-5-5 0,9 5-7 16,0 3-11-16,0-6-9 0,0 0-7 0,0 6-4 16,0 0-7-16,0 0-4 0,0-5-3 0,0 5-3 15,0 0-2-15,0 0-1 0,0 5 0 0,0-5 2 16,0 0 3-16,0 0 6 0,0 6 5 15,0 0 4-15,0 5 7 0,9-2 6 0,-9 7 10 16,0 5 9-16,11 1 5 0,-11 9 4 0,0 2 2 16,9 12 2-16,-9-3 1 0,0 6-1 0,0-1-6 15,9 2-8-15,-9 4-3 0,0-3-7 0,0-3-3 16,0 7-1-16,0-6-2 0,0-5 1 0,0 4 2 16,0-9 5-16,-9 5 3 0,9-5 6 0,0-6-1 15,0-6 0-15,0 2-2 0,0-11-1 0,-9 3-4 16,9-4-6-16,0-6-9 0,0 1-6 0,0 0-9 15,-11 0-10-15,11-5-13 0,0-1-13 0,0 0-13 16,0-5-13-16,0 4-12 0,0-4-17 0,0 0-21 16,0 0-26-16,-9-4-27 0,9-1-29 15,-9 0-22-15,9-6-23 0,-9 0-32 0,-2 0-43 0,2 1-29 16,0-1 2-16</inkml:trace>
          <inkml:trace contextRef="#ctx0" brushRef="#br2" timeOffset="-7134.0577">-124-3189 36 0,'0'0'217'0,"0"0"-38"0,0 0-43 15,0 0-31-15,0 0-22 0,0 0-14 0,11 0-10 16,-11 0-4-16,9 6 1 0,0-1 4 0,2 1 4 16,-2 4 6-16,0 1 5 0,10 6 2 15,-9-3 2-15,-1 4 5 0,10 4 0 0,-10-2-4 16,2 2-4-16,7 4-8 0,-7-4-11 0,7-2-4 15,-9 2-8-15,11-6-9 0,-11 1-8 0,1-2-5 16,8-4-5-16,-7-5-3 0,-2-1 1 0,9 1-1 16,-7-12 0-16,7 1 1 0,-7-1 1 0,7-8 1 15,1-10-1-15,0 3-1 0,0-5-3 0,1-6-3 16,-2 4-3-16,-7 2-4 0,7-1-2 0,-9 6-5 16,1 4-10-16,-1 1-11 0,-9-1-21 0,10 13-32 15,-10-1-33-15,10 0-34 0,-10 5-39 0,0 5-43 16,9 0-69-16,-9 6-48 0,0-1-13 0,0 6 14 15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7:28.2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6DDA10-2907-4337-A68E-D28061D5837D}" emma:medium="tactile" emma:mode="ink">
          <msink:context xmlns:msink="http://schemas.microsoft.com/ink/2010/main" type="writingRegion" rotatedBoundingBox="14756,13898 15290,13898 15290,14580 14756,14580"/>
        </emma:interpretation>
      </emma:emma>
    </inkml:annotationXML>
    <inkml:traceGroup>
      <inkml:annotationXML>
        <emma:emma xmlns:emma="http://www.w3.org/2003/04/emma" version="1.0">
          <emma:interpretation id="{B95D9314-7955-4638-8B65-B65E1AB992C8}" emma:medium="tactile" emma:mode="ink">
            <msink:context xmlns:msink="http://schemas.microsoft.com/ink/2010/main" type="paragraph" rotatedBoundingBox="14756,13898 15290,13898 15290,14580 14756,145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76ECA2-FC35-4059-B7BB-9EF7933DB043}" emma:medium="tactile" emma:mode="ink">
              <msink:context xmlns:msink="http://schemas.microsoft.com/ink/2010/main" type="line" rotatedBoundingBox="14756,13898 15290,13898 15290,14580 14756,14580"/>
            </emma:interpretation>
          </emma:emma>
        </inkml:annotationXML>
        <inkml:traceGroup>
          <inkml:annotationXML>
            <emma:emma xmlns:emma="http://www.w3.org/2003/04/emma" version="1.0">
              <emma:interpretation id="{04638324-6987-4306-9F58-2E47C063D65D}" emma:medium="tactile" emma:mode="ink">
                <msink:context xmlns:msink="http://schemas.microsoft.com/ink/2010/main" type="inkWord" rotatedBoundingBox="14756,13898 15290,13898 15290,14580 14756,14580"/>
              </emma:interpretation>
            </emma:emma>
          </inkml:annotationXML>
          <inkml:trace contextRef="#ctx0" brushRef="#br0">1412-397 183 0,'-9'0'314'16,"9"6"-33"-16,-11-1-55 0,2 1-39 0,0 5-26 15,-11 3-18-15,11 8-12 0,-11 6-10 0,11 3-8 16,-10 1-6-16,1 7 3 0,-11-3 7 0,9 3 14 16,2 3 18-16,-2-4 16 0,11-2 14 0,-10-3 5 15,10-1-6-15,-2 1-12 0,11-7-23 0,-9 2-30 16,9-6-28-16,9-2-26 0,-9 2-23 0,11-7-11 15,7 2-10-15,10-1-5 0,-8-5-3 0,9-6-2 16,9 6-13-16,-1-5-39 0,-8-6-50 0,20-6-52 16,-12-1-48-16,1-2-73 0,0-2-82 0,0-11-122 15,-9 1-65-15,10-6-9 0,-12 7 25 16,-7-8 37-16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7:57.3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C932C4F-3833-4202-A938-F4234D6B31D6}" emma:medium="tactile" emma:mode="ink">
          <msink:context xmlns:msink="http://schemas.microsoft.com/ink/2010/main" type="writingRegion" rotatedBoundingBox="18832,7273 18748,12271 18002,12259 18086,7261"/>
        </emma:interpretation>
      </emma:emma>
    </inkml:annotationXML>
    <inkml:traceGroup>
      <inkml:annotationXML>
        <emma:emma xmlns:emma="http://www.w3.org/2003/04/emma" version="1.0">
          <emma:interpretation id="{A56E17FA-B776-4FA7-980D-6DD7167E0E63}" emma:medium="tactile" emma:mode="ink">
            <msink:context xmlns:msink="http://schemas.microsoft.com/ink/2010/main" type="paragraph" rotatedBoundingBox="18832,7273 18748,12271 18002,12259 18086,7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0A5169-A998-44AC-933A-FCCE879E8D5F}" emma:medium="tactile" emma:mode="ink">
              <msink:context xmlns:msink="http://schemas.microsoft.com/ink/2010/main" type="line" rotatedBoundingBox="18832,7273 18748,12271 18002,12259 18086,7261"/>
            </emma:interpretation>
          </emma:emma>
        </inkml:annotationXML>
        <inkml:traceGroup>
          <inkml:annotationXML>
            <emma:emma xmlns:emma="http://www.w3.org/2003/04/emma" version="1.0">
              <emma:interpretation id="{22F68FFD-4414-4CA9-AB59-27C6250F8234}" emma:medium="tactile" emma:mode="ink">
                <msink:context xmlns:msink="http://schemas.microsoft.com/ink/2010/main" type="inkWord" rotatedBoundingBox="18773,7272 18742,9112 18055,9100 18086,7261"/>
              </emma:interpretation>
            </emma:emma>
          </inkml:annotationXML>
          <inkml:trace contextRef="#ctx0" brushRef="#br0">410 870 80 0,'0'0'107'16,"-9"0"-33"-16,9 0-20 0,0 0-15 0,0 0-9 15,0 0-5-15,0 0-2 0,0 0-1 0,0 0 0 16,0 0 2-16,0 0 6 0,0 0 5 0,0 0 7 16,0 0 5-16,-9 0 4 0,9 0 1 0,0 0 1 15,0-6-3-15,-11 6-4 0,11 0-1 0,0-5-2 16,0 5 0-16,0 0 0 0,-9-6 0 0,9 6 1 15,0 0-1-15,0 0 0 0,0 0-1 0,0 0-1 16,0-5-2-16,0 5-1 0,0 0-1 0,0 0 1 16,0-6 0-16,0 6-2 0,0 0 0 15,0 0-2-15,-9-5-1 0,9 5-4 0,0-5-1 16,0 5-2-16,0 0 0 0,-10-6-2 0,10 6-4 16,0 0-4-16,0 0-2 0,0-5-1 0,0 5-4 15,0 0-2-15,0 0-2 0,0 0-4 0,0 0 1 16,0 0 1-16,0 0-2 0,0 0-1 0,0 0 0 15,0 0 0-15,0 0 1 0,0 0-1 0,0 0 2 16,0 0 0-16,0 0-1 0,0 0 0 0,0 0 0 16,0 0-1-16,0 0 0 0,0 0 0 0,0 5-1 15,0 6-1-15,-9 0 1 0,9 5 1 0,0 0 1 16,0 11 2-16,0-1 3 0,0 2 0 0,-9 5 3 16,9 3 2-16,0-4 4 0,0 7 2 15,0-2 3-15,0 5 1 0,0-5 3 0,0 7 1 16,0-7-1-16,-9 6 0 0,9-7 1 0,0 3 1 15,0 3 1-15,-11-9-1 0,11 5-1 0,-9-6-1 16,9 0-1-16,-9 0-2 0,9-5-5 0,-11-1-3 16,11-4-3-16,-9-5-3 0,9-3-1 15,0 3-2-15,0-6-1 0,-9-1 1 0,9-4-2 16,0-1 1-16,0 0 0 0,0-5 2 0,0 0-1 16,0 7 0-16,0-7 1 0,0 0-2 0,0 0-2 15,0 0-4-15,0-7-8 0,0 2-8 0,0 0-10 16,0-6-15-16,0-5-21 0,0 6-34 0,0-6-33 15,0 5-37-15,0 0-45 0,-11 0-61 0,11-4-66 16,0 4-24-16,0 0-1 0</inkml:trace>
          <inkml:trace contextRef="#ctx0" brushRef="#br0" timeOffset="436.4111">77 1373 220 0,'0'-10'184'0,"0"4"-67"15,0 1-50-15,0 5-26 0,0-6-17 0,9 6-7 16,-9 0-6-16,0 0 2 0,0 0 4 0,10 0 6 16,0 0 9-16,-10 6 7 0,9-1 13 0,0 1 7 15,2 4 5-15,-2-6 9 0,0 7 6 0,0 6 1 16,2-6-3-16,-2 11-2 0,0-2-4 0,11 2-1 15,-11 5-4-15,10 0-7 0,-10 0-8 0,0 5-7 16,11-4-5-16,0-3-4 0,-11 3-3 16,11-2-6-16,-11 2-3 0,9-8-3 0,-8 1-2 15,-1-5-1-15,0-4 1 0,2-2-4 0,-2 1 1 16,-9-6 1-16,9 1 4 0,-9-1 3 0,0 1 5 16,11-6 5-16,-11 0 5 0,0 0 3 0,9-6-1 15,0 1 0-15,-9-6-4 0,9-5-4 0,11-6-6 16,-11 1-7-16,1-7-7 0,-1 3-6 0,11-3-4 15,-2-4-1-15,-7 1-1 0,7 3 0 0,-9 2 0 16,11-1-1-16,-11 5 1 0,1 1-1 0,-1-1-2 16,1 8-5-16,0 3-6 0,-1 0-10 15,-9 0-15-15,9 5-20 0,-9 1-31 0,9 5-36 16,-9 0-33-16,0 0-42 0,0 5-63 0,0 1-71 16,0 5-33-16,-9-6 0 0</inkml:trace>
          <inkml:trace contextRef="#ctx0" brushRef="#br1" timeOffset="-4763.5584">421 103 75 0,'0'-5'65'0,"0"5"-9"16,0 0-7-16,0 0-5 0,0-6-4 0,0 6-4 15,0 0-3-15,0-5-5 0,0 5-3 0,0 0-2 16,0 0 0-16,0-6 0 0,0 6 2 0,0 0 1 16,0 0 0-16,0-5 1 0,0 5 1 0,0 0 3 15,0-5 0-15,0 5 0 0,0 0 1 0,0-4 2 16,0-3 0-16,0 7-1 0,0-4-1 16,-11 4-4-16,11 0-3 0,0 0-3 0,0-6-2 0,0 6-3 15,0 0 0-15,0-7-3 0,0 7 0 16,0 0-1-16,0-4 0 0,0 4 0 0,0 0-4 15,-9 0 2-15,9-5-2 0,0 5 0 0,0 0-1 16,0 0-1-16,0-6 0 0,0 6 1 0,0 0 1 16,0 0 1-16,0-5 2 0,0 5 2 0,-9 0 4 15,9 0 1-15,0-6 2 0,0 6 2 0,0 0 0 16,0 0 0-16,-11 0 0 0,11 0-3 0,-9 0-3 16,9 0-2-16,-9 0-3 0,-1 0-4 0,1 0-3 15,0 6-2-15,0-6-3 0,-11 5 1 16,0 6 0-16,2-7-1 0,-2 9 0 0,2-2 0 15,-1-2 0-15,-10 2 0 0,9 0 0 0,2 5 0 16,-2 0 0-16,2-5-1 0,-2 5 1 0,1 0 0 16,10-1 0-16,-9 7 0 0,7-5 0 0,2-2 0 15,0 7 0-15,-2 0 0 0,11-1 0 0,0 1 0 16,11 0 0-16,-2-2 0 0,0-4 3 16,2 5 0-16,7 1 4 0,1-6 5 0,0 1 3 15,9-8 6-15,-8 2 6 0,9-5 8 0,-1 0 6 16,10-6 5-16,0-6 0 0,-9 0-2 0,9-5-2 15,-1 2-1-15,3-8-4 0,-2 1-6 0,-1 0-7 16,-8-11-5-16,0 5-3 0,0-3-1 0,-1-3-1 16,-9 2-3-16,-9-7-2 0,-1 7 1 0,-9-2-1 15,0 2-1-15,-9-1 1 0,-11 1 0 0,11 4-1 16,-19 0-1-16,8 2-2 0,-9 3 0 0,1 6-3 16,-10 0 0-16,9 5-2 0,0-5-2 0,0 11-4 15,1 0-6-15,10 0-14 0,-2 11-24 16,2-5-36-16,7 11-43 0,-7 5-51 0,18-2-106 15,0 2-61-15,0 4-31 0,9-4-8 0</inkml:trace>
        </inkml:traceGroup>
        <inkml:traceGroup>
          <inkml:annotationXML>
            <emma:emma xmlns:emma="http://www.w3.org/2003/04/emma" version="1.0">
              <emma:interpretation id="{0E8B7D62-95AD-4511-AE2C-C79046A89B8D}" emma:medium="tactile" emma:mode="ink">
                <msink:context xmlns:msink="http://schemas.microsoft.com/ink/2010/main" type="inkWord" rotatedBoundingBox="18762,10075 18770,11281 18097,11285 18089,10079"/>
              </emma:interpretation>
            </emma:emma>
          </inkml:annotationXML>
          <inkml:trace contextRef="#ctx0" brushRef="#br0" timeOffset="-30259.2762">14 3748 49 0,'0'0'265'16,"0"0"-36"-16,0 0-60 0,0-6-45 0,9 6-26 16,-9 0-11-16,9 6-1 0,1-6 9 0,0 5 4 15,-1 1 3-15,0-2 3 0,10 12-1 0,-10-5-5 16,11 5-7-16,-1 0-5 0,-1 0-8 0,-9 6 14 15,11-6 6-15,0 5 0 0,-2-5 2 0,1 7 11 16,-1-9 5-16,2-3 4 0,-1 6 7 0,-9-6-6 16,9-7-3-16,-1 7 2 0,-9-5 1 15,11-6-4-15,-1 5-2 0,-1-10-6 0,2-1-11 16,-2-5-16-16,21-4-14 0,-10-7-14 0,-1 2-17 16,-9-9-25-16,9 8-41 0,-8-5-52 0,-2 4-56 15,1 0-46-15,-1 7-38 0,-7 4-38 0,-11 0-51 16,9 2-39-16,-9 9-20 0,-9 0 0 0,-2 9-8 15,2 2-23-15,-9 5-3 0,-1 5 18 16</inkml:trace>
          <inkml:trace contextRef="#ctx0" brushRef="#br0" timeOffset="-30560.0695">324 2852 44 0,'-10'-6'174'0,"10"6"-33"0,0-3-25 16,-9-5-17-16,9 8-8 0,0-3 0 0,0-3 0 16,0 1 1-16,0 5 2 0,-9-6 0 0,9 6-3 15,0 0-2-15,0-5-6 0,0 5-9 16,0 0-8-16,0 0-9 0,0 0-9 0,0 0-9 16,0 0-7-16,0 0-6 0,0 0-5 0,0 0-3 15,0 0-4-15,0 0-3 0,0 0-1 0,0 0 0 16,0 0-1-16,0 0-4 0,0 5-1 0,0-5 0 15,0 6-1-15,0 5-4 0,0 0 2 0,0-2 5 16,0 7 3-16,-11 5 6 0,11 7 7 0,0 4 8 16,-9 5 7-16,9 6 8 0,-9 0 5 0,-2 11 8 15,11-1 9-15,-9 1 9 0,9 5 4 0,-9 0 3 16,0-5 4-16,9-1 11 0,-10 0 12 16,1-4 5-16,9-2 2 0,-9 2 2 0,-2-6 1 15,11-5-1-15,-9-2-1 0,9-3-12 0,-9-1-13 16,9-5-13-16,0-6-10 0,0 0-12 0,0-3-10 15,0-7-8-15,0 0-9 0,0-2-4 0,0-4-5 16,0 1-5-16,0-1-5 0,0 1-6 0,0-6-8 16,0 0-18-16,0 5-28 0,0-5-43 15,0 0-48-15,0 0-44 0,0 0-41 0,0-5-43 16,0 5-46-16,0-6-38 0,-11-5-30 0,11 6-41 16,0-4-21-16,-9-2 8 0,9 0 17 0</inkml:trace>
        </inkml:traceGroup>
        <inkml:traceGroup>
          <inkml:annotationXML>
            <emma:emma xmlns:emma="http://www.w3.org/2003/04/emma" version="1.0">
              <emma:interpretation id="{B568700B-53EE-4431-90BA-73D13C589F21}" emma:medium="tactile" emma:mode="ink">
                <msink:context xmlns:msink="http://schemas.microsoft.com/ink/2010/main" type="inkWord" rotatedBoundingBox="18546,11607 18535,12268 18111,12260 18122,11600">
                  <msink:destinationLink direction="with" ref="{3946E8D4-A5E1-4128-B3D2-787A2F7AD30D}"/>
                </msink:context>
              </emma:interpretation>
            </emma:emma>
          </inkml:annotationXML>
          <inkml:trace contextRef="#ctx0" brushRef="#br1" timeOffset="-45202.9109">440 4471 272 0,'-9'0'253'0,"0"0"-60"15,9 0-50-15,0 0-30 0,-11 0-21 0,11 0-18 16,0 6-15-16,0-6-12 0,-9 0-9 0,9 0-6 15,0 0-5-15,0 4 2 0,0-4 4 0,0 0 8 16,-9 0 11-16,9 6 11 0,0-6 10 0,-10 5 6 16,1 1 4-16,0-1 0 0,-2 1 1 0,2-1 2 15,-9 4-1-15,8-1-5 0,-9 1-1 0,0 2-3 16,-1 5-3-16,2-6-2 0,-1 7-4 16,-10-1-4-16,11 0-4 0,-2 5-5 0,2-4-3 0,-1 5-3 15,10 0-1-15,-11-2-2 0,1 2 0 16,10-1-4-16,0 1-3 0,-1-1-4 0,10-6 0 15,-10 8 0-15,10-7 0 0,0 4 0 0,0-3-6 16,0-1-5-16,10 0 1 0,0-5-1 0,-1 0-4 16,0 0-3-16,10-1 1 0,1 0 2 0,-2-10 6 15,10 5 7-15,-8-10 7 0,9 5 6 0,-1-10 8 16,-1 0 11-16,-7-1 9 0,9-6 7 0,-10-4-2 16,8-6-4-16,-7 1-6 0,-1-13-6 0,-1 3-2 15,2-3-9-15,-11-4-11 0,0 1-6 0,2-1 2 16,-11 5-1-16,0-5 5 0,-11 12 3 15,11-6-4-15,-9 4-2 0,-9 6-2 0,7 7-6 16,-7 3-11-16,8 0-15 0,-8 8-48 0,7 1-81 16,-7 5-78-16,-1-3-64 0,10 6-68 0,-11 6-68 15,2 5-70-15,7-2-95 0,-7 2-32 0,9 0 40 16,-1-5 55-16,10-6 50 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7:35.8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46E8D4-A5E1-4128-B3D2-787A2F7AD30D}" emma:medium="tactile" emma:mode="ink">
          <msink:context xmlns:msink="http://schemas.microsoft.com/ink/2010/main" type="inkDrawing" rotatedBoundingBox="19413,12209 19590,11619 19620,11628 19442,12218" semanticType="callout" shapeName="Other">
            <msink:sourceLink direction="with" ref="{B568700B-53EE-4431-90BA-73D13C589F21}"/>
          </msink:context>
        </emma:interpretation>
      </emma:emma>
    </inkml:annotationXML>
    <inkml:trace contextRef="#ctx0" brushRef="#br0">1516 4407 223 0,'0'-7'248'0,"11"4"-39"0,-11-3-21 0,0 0-16 16,0 6-11-16,0-5-11 0,0-1-11 0,0 6-14 15,0-6-15-15,0 6-15 0,0 0-17 0,0 0-12 16,0-5-7-16,0 5-1 0,0 0-1 0,0-6 3 16,-11 6 3-16,11 0 2 0,0 0 3 15,0 0 2-15,0 0-1 0,0 6 2 0,-9 5 14 16,9 0 18-16,-9 4 18 0,-2 13 11 0,2-2 9 16,0 7 3-16,-1 0-2 0,0 3-6 0,1 2-22 15,0-2-25-15,-1 9-28 0,1-12-16 0,0-2-18 16,-2 1-9-16,2 0-6 0,9-6-5 0,-9-3-1 15,9-1-3-15,-11-2-2 0,2-4-9 0,9-5-31 16,0-1-38-16,0 1-43 0,0-5-44 0,0-6-38 16,0 0-57-16,0-6-72 0,0-9-64 0,9-2-82 15,-9-15-28-15,0 0 2 0,11-11 21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7:19.3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FFDC356-9C98-4AF4-A924-D88BFD324A97}" emma:medium="tactile" emma:mode="ink">
          <msink:context xmlns:msink="http://schemas.microsoft.com/ink/2010/main" type="writingRegion" rotatedBoundingBox="18149,9364 19780,9364 19780,9912 18149,9912"/>
        </emma:interpretation>
      </emma:emma>
    </inkml:annotationXML>
    <inkml:traceGroup>
      <inkml:annotationXML>
        <emma:emma xmlns:emma="http://www.w3.org/2003/04/emma" version="1.0">
          <emma:interpretation id="{5797744A-8153-46F7-97E9-1C6021E85201}" emma:medium="tactile" emma:mode="ink">
            <msink:context xmlns:msink="http://schemas.microsoft.com/ink/2010/main" type="paragraph" rotatedBoundingBox="18149,9364 19780,9364 19780,9912 18149,9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513C5A-194A-41A6-879F-61DCFB00EEAC}" emma:medium="tactile" emma:mode="ink">
              <msink:context xmlns:msink="http://schemas.microsoft.com/ink/2010/main" type="line" rotatedBoundingBox="18149,9364 19780,9364 19780,9912 18149,9912"/>
            </emma:interpretation>
          </emma:emma>
        </inkml:annotationXML>
        <inkml:traceGroup>
          <inkml:annotationXML>
            <emma:emma xmlns:emma="http://www.w3.org/2003/04/emma" version="1.0">
              <emma:interpretation id="{4FEB2364-4AB0-45C6-9212-EECD59BAD50B}" emma:medium="tactile" emma:mode="ink">
                <msink:context xmlns:msink="http://schemas.microsoft.com/ink/2010/main" type="inkWord" rotatedBoundingBox="18149,9364 19780,9364 19780,9912 18149,9912"/>
              </emma:interpretation>
            </emma:emma>
          </inkml:annotationXML>
          <inkml:trace contextRef="#ctx0" brushRef="#br0">475 2304 12 0,'0'0'106'0,"0"0"-29"0,0-3-20 0,0 3-14 16,0 0-8-16,0 0-3 0,0-6-2 0,0 6 1 16,0 0 2-16,0 0 6 0,0-5 3 15,0 5 3-15,0 0 3 0,0 0 1 0,0 0-1 16,0-6-5-16,0 6-3 0,-9 0-8 0,9 0-7 16,0 0-7-16,0 0-4 0,0 0-3 0,0 0-4 15,0 0 0-15,0 0-2 0,0 0 0 0,0 0 1 16,0 0 2-16,0 0 2 0,0 0 1 0,0 0 3 15,0 0 3-15,0 0 1 0,0-5 0 0,0 5 1 16,0 0-3-16,0 0-1 0,0-6 0 0,0 6 0 16,0 0 0-16,0 0 0 0,0 0 1 0,0 0 2 15,0 0 2-15,0 0 1 0,0-5 0 0,0 5-2 16,0 0-1-16,0 0-2 0,0 0-4 0,0 0-3 16,0 0-2-16,0 0-1 0,0 0-4 0,0 0 0 15,0 0-2-15,0 0 1 0,0 0 0 16,0 0 0-16,0 0-1 0,0 0 0 0,0 0 1 15,0 0-1-15,-9 0 3 0,9-6 0 0,0 6 0 16,0-4 2-16,0 4 0 0,-11-7 0 0,11 7 1 16,0-4 1-16,0-2 1 0,0 6 2 15,0 0 1-15,0-5 4 0,-9-1 4 0,9 6 5 0,0-5 4 16,0 5 3-16,0-6 3 0,0 6 1 16,-9-5-2-16,9 5-3 0,0-5-4 0,0 5-3 15,0-4-2-15,0 4-3 0,-9-7-1 0,9 7 2 16,0 0 0-16,0 0 2 0,0-4 1 0,0 4 0 15,-11 0-3-15,11 0 1 0,0 0-1 0,-9 0-4 16,9 0-2-16,-9 0-2 0,-1 4-3 0,1-4-2 16,-11 7 1-16,11-7-4 0,-9 4-2 0,-1 6-1 15,10-4 1-15,-11 5-1 0,0-6 1 0,2 5 1 16,-1 1-1-16,1 0-1 0,-2 0 0 0,0 0 0 16,11 5-1-16,-9 1 0 0,8-7 0 15,-8 6-1-15,7 1 0 0,2 3 0 0,0-4-1 16,-1 1 2-16,10 4-1 0,0-5-1 0,0 1 2 15,0-3-2-15,0 3 0 0,19-1 1 0,-10 1 0 16,11 0 0-16,-1-8 1 0,-1 7 1 0,2-5-2 16,-2-5 3-16,11 5 1 0,-1-11 2 0,-8 4 1 15,9-4 1-15,-1-4 1 0,-1-3-1 0,2-3 1 16,10-1 0-16,-12-5 1 0,2-4 1 0,10-3-1 16,-11 1 0-16,0 0 2 0,-9-3 3 0,1 8 4 15,-2-4 4-15,1-1 7 0,-10 8 7 16,0-3 6-16,2 1 8 0,-11-1 7 0,0 6 2 15,-11-6-3-15,11 8-3 0,-18-7-5 0,9 5-5 16,-1 5-8-16,-8-5-13 0,7 1-16 0,-7 5-23 16,-1-1-23-16,0 1-30 0,-9 5-48 0,8 0-54 15,-8 0-59-15,-1 11-83 0,11 0-72 0,-11 0-26 16,1-1-3-16,8-5 15 0</inkml:trace>
          <inkml:trace contextRef="#ctx0" brushRef="#br1" timeOffset="17265.6735">1154 2161 138 0,'0'0'213'0,"0"-5"-46"0,0 5-36 16,0-5-28-16,0 5-17 0,0-7-16 0,0 2-12 16,10 0-10-16,-1 0-10 0,10 0-6 15,-10-1-6-15,11 1-3 0,0-1-3 0,-11 1 0 16,9 5 0-16,2-6-1 0,-1 6-2 0,-1 0-3 15,-7 6-1-15,7-1 1 0,2 6 3 0,-11 0 1 16,0-1 2-16,2 12 3 0,-11 0 0 0,0 4-1 16,0 6 1-16,-11 6-3 0,2-2 0 0,0 9 0 15,-11-9 2-15,11 7 2 0,-11-10 6 0,11-2 8 16,-10-3 10-16,10-7 7 0,-1 0 2 0,0-4 1 16,1-2-4-16,0-4-4 0,9-5-7 0,0-1-9 15,-9 1-10-15,9-1-9 0,0-5-6 16,9 6-2-16,-9-6-3 0,9 0-1 0,0 0-3 15,1 0 2-15,0 0-1 0,18 0 0 0,-8-6 0 16,-2 6 0-16,2-5 0 0,9-1 1 0,-1 1 0 16,-10 5-2-16,11-6 0 0,0 2 0 0,0 4-4 15,-1-7-9-15,1 7-19 0,-11-4-33 0,11-2-44 16,-9 6-51-16,-2 0-75 0,-8 6-83 0,0-6-46 16,-10 0-18-16,0 0 4 0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1:39.8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9B4FDB-49B5-4336-A9EA-F18B57C6DD69}" emma:medium="tactile" emma:mode="ink">
          <msink:context xmlns:msink="http://schemas.microsoft.com/ink/2010/main" type="writingRegion" rotatedBoundingBox="10702,9243 10918,16732 9042,16786 8827,9297"/>
        </emma:interpretation>
      </emma:emma>
    </inkml:annotationXML>
    <inkml:traceGroup>
      <inkml:annotationXML>
        <emma:emma xmlns:emma="http://www.w3.org/2003/04/emma" version="1.0">
          <emma:interpretation id="{9E771993-69ED-4C30-B32A-A360C3F08F7D}" emma:medium="tactile" emma:mode="ink">
            <msink:context xmlns:msink="http://schemas.microsoft.com/ink/2010/main" type="paragraph" rotatedBoundingBox="10708,9627 10941,16729 9975,16761 9742,9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D1DC2E-FA8A-4476-A24A-29330DDCC157}" emma:medium="tactile" emma:mode="ink">
              <msink:context xmlns:msink="http://schemas.microsoft.com/ink/2010/main" type="inkBullet" rotatedBoundingBox="10708,9627 10763,11300 9805,11331 9750,9659"/>
            </emma:interpretation>
          </emma:emma>
        </inkml:annotationXML>
        <inkml:trace contextRef="#ctx0" brushRef="#br0">-81-6238 27 0,'-20'7'116'0,"2"2"-46"0,-2 7-23 15,1-5-13-15,0-1-7 0,9 1-2 0,1 6 0 16,0-1 0-16,0 0-3 0,-2-1-2 0,11 2-3 16,0-2 2-16,11 2-3 0,-2-1-1 0,0-5-1 15,10 5-1-15,0 1-1 0,9-8 1 0,1 8 3 16,9-6 4-16,1-5 3 0,-1-3 3 16,9 5 7-16,-8-8 6 0,8-8 3 0,2 5 4 15,-3-8 0-15,3 0 2 0,-2-6-1 0,-9 2 1 16,10-2-2-16,-19-4-5 0,8 0-1 0,-8-7 1 15,0 6-2-15,-11-9-3 0,-7 5-3 0,-2-2 0 16,-9-4-4-16,0 5-2 0,-20 0-4 0,2 1-6 16,-2-1-4-16,-18 6-1 0,1-1-4 0,-3 6-4 15,-7 12-2-15,-1-3-3 0,-8 7-1 0,8 7-4 16,-10-3-8-16,11 6-8 0,-1 1-9 0,10 6-8 16,-9-2-15-16,18-4-17 0,1 6-18 0,8-3-16 15,2 3-15-15,7-1-30 0,11 5-77 0,11-8-43 16</inkml:trace>
        <inkml:trace contextRef="#ctx0" brushRef="#br1" timeOffset="7525.3197">242-5750 143 0,'0'0'107'0,"0"0"-28"0,0 0-16 0,0 0-14 15,-9 0-8-15,9 0-9 0,0 0-7 0,0 0-6 16,0 0-4-16,0 0-4 0,9 0 0 0,-9 0-1 16,0 0 0-16,0 0 0 0,0 0 2 0,0 0 0 15,0 0 2-15,0 0 2 0,0 0-1 0,0 0 0 16,0 0 2-16,0 0 1 0,0 5 1 0,0-5-1 16,0 6-2-16,0-1-2 0,0 1 0 0,0 4 1 15,-9 1-1-15,9 5 0 0,0 0 2 0,0 5 2 16,0 6 0-16,0-1 3 0,0 2 2 0,0 8 3 15,0-2 4-15,0 8 0 0,0-5 3 0,9 7 4 16,-9 4 4-16,9-5 0 0,-9 5-1 16,11-4 0-16,-11-2-1 0,9 1-3 0,0-5-7 15,2-1-4-15,-2-6-6 0,-9 1-3 0,9 1-3 16,-9-6-5-16,9-6-2 0,-9-5-2 0,11 1 1 16,-11 0 0-16,0-14 2 0,0 8 2 0,0-11 0 15,0 6-3-15,0-6-10 0,0-6-17 0,0 1-25 16,0-4-30-16,9-8-30 0,-9 0-30 0,0-3-31 15,0-4-60-15,0 4-56 0,-9 4-23 0</inkml:trace>
        <inkml:trace contextRef="#ctx0" brushRef="#br1" timeOffset="7883.0041">81-5107 198 0,'0'0'169'0,"0"0"-57"15,0 0-39-15,0 0-25 0,0 0-14 0,9 5-1 16,-9 1 6-16,0 5 6 0,10 0 6 0,-10 4 7 16,9 7 3-16,0-2 6 0,0 2 4 0,-9-1-3 15,11 1-3-15,-2 5-2 0,0-6-1 0,11 0-4 16,-11 2-3-16,2-3-4 0,7 2-1 15,-9-5-5-15,10-7-6 0,-10 6-5 0,11-5-2 16,0 0 0-16,-11-6-2 0,9-1 0 0,2-4-4 16,8 0 1-16,1-4-3 0,-11-6-1 0,11-7-4 15,0 1-5-15,9-11-2 0,-10 2-5 0,1-3-2 16,9-5-4-16,-9 7-1 0,-10-7-6 0,10 7-7 16,-11 4-11-16,2 2-21 0,0 3-26 0,-11 6-29 15,0 0-32-15,1 7-27 0,-10 4-29 0,0 0-53 16,0 4-64-16,-10 7-26 0</inkml:trace>
      </inkml:traceGroup>
      <inkml:traceGroup>
        <inkml:annotationXML>
          <emma:emma xmlns:emma="http://www.w3.org/2003/04/emma" version="1.0">
            <emma:interpretation id="{057A401E-62E9-471C-A623-D6ACC64E900D}" emma:medium="tactile" emma:mode="ink">
              <msink:context xmlns:msink="http://schemas.microsoft.com/ink/2010/main" type="line" rotatedBoundingBox="10704,11771 10867,16732 9975,16761 9813,11801"/>
            </emma:interpretation>
          </emma:emma>
        </inkml:annotationXML>
        <inkml:traceGroup>
          <inkml:annotationXML>
            <emma:emma xmlns:emma="http://www.w3.org/2003/04/emma" version="1.0">
              <emma:interpretation id="{729B9F56-85D1-4B34-95AD-771ADD3AE0BF}" emma:medium="tactile" emma:mode="ink">
                <msink:context xmlns:msink="http://schemas.microsoft.com/ink/2010/main" type="inkWord" rotatedBoundingBox="10704,11771 10867,16732 9975,16761 9813,11801"/>
              </emma:interpretation>
            </emma:emma>
          </inkml:annotationXML>
          <inkml:trace contextRef="#ctx0" brushRef="#br1" timeOffset="10065.1177">347-1323 141 0,'-9'-11'118'0,"9"0"-41"0,0 0-21 0,0 0-8 15,0 1-5-15,0-1-4 0,0-5-3 0,0 7 1 16,0-2 3-16,0-1 4 0,0 1 2 0,9 5 6 16,-9-4 7-16,0 6 8 0,0 4 7 0,0-7 6 15,10 3 1-15,-10 4-1 0,0 0-5 0,0-6-9 16,0 6-10-16,0 0-11 0,0 6-12 0,9-6-12 15,-9 11-7-15,0-2-4 0,10 2-3 0,-10 12 0 16,10-3 1-16,-10 2 3 0,9 10 5 16,-9 0 7-16,9 5 6 0,-9 1 9 0,9 11 7 15,-9-6 4-15,0 9 4 0,0 2 4 0,11 5 2 16,-11 0-1-16,0 0-2 0,0 0-4 0,0 6-3 16,9-12 2-16,-9 6 0 0,0-5-2 0,0-1-3 15,9-5-4-15,-9-4-3 0,0-1-6 0,0-12-5 16,0-5-9-16,0 2-5 0,11-12-7 0,-11 0-6 15,0 1-7-15,0-14-10 0,0 9-12 0,0-12-19 16,0 0-31-16,-11-12-44 0,11 2-51 0,0-11-42 16,0-5-37-16,-9-2-54 0,9-4-63 0,-9 1-32 15,-2-1 5-15</inkml:trace>
          <inkml:trace contextRef="#ctx0" brushRef="#br1" timeOffset="10398.7173">196-761 37 0,'0'0'279'0,"0"-5"-45"0,0 5-70 16,0 0-47-16,0 0-31 0,0 0-21 0,9 0-6 16,0 0-1-16,-9 5 6 0,19 1 5 0,-10 5 6 15,0 3 3-15,11-1 4 0,-11 8 4 0,11-5-1 16,-2 4-2-16,-7 8-5 0,7-6-4 0,1 4-5 15,1 1-5-15,-11-1-7 0,9-4-6 16,2 5-3-16,-11-6-5 0,11-4-6 0,-11-2-4 16,10-4-3-16,-9 0-4 0,-1-5-5 0,10-6-1 15,-10 0-5-15,11-6-1 0,0-10-5 0,7-1-1 16,-7-9-3-16,-1-1-5 0,10 0-7 0,-11-6-9 16,2 2-11-16,-2-2-9 0,2 1-12 0,-1 7-15 15,-1 3-22-15,-8 1-23 0,0-1-28 0,-1 11-26 16,0 0-27-16,-9 0-27 0,11 6-37 0,-11 5-54 15,0 0-31-15,0 0-5 0</inkml:trace>
          <inkml:trace contextRef="#ctx0" brushRef="#br0" timeOffset="-815.891">100-4147 141 0,'-10'0'160'15,"1"0"-60"-15,-1 4-33 0,0 2-20 0,1-1-12 16,0 1-6-16,9-1-1 0,-11 6-2 0,2 0-1 16,0-1 1-16,-2 6 0 0,2 0 0 0,9 1 1 15,-9-2 0-15,0 7-3 0,9-2-1 0,-10 2-3 16,0 1-3-16,10-1-3 0,0 3-2 0,0-3-3 16,0 5-1-16,0-5-1 0,10 3 3 15,0-3 1-15,-1 5 0 0,0-6 0 0,0 1 1 0,11-1 0 16,9-4 0-16,-10 5 0 0,10-12-2 15,-2 0 0-15,13-5 1 0,-11 1 2 0,8-6 3 16,1-6 4-16,-9-5 4 0,9 2 0 0,0-7 4 16,-1-7 7-16,-8 3 5 0,10-13 2 0,-11 1 1 15,-9-1 4-15,10-3-1 0,-9 4 2 0,-11-12-1 16,0 1-8-16,-9 6-6 0,0-1-2 0,-9 1-1 16,-11 0-5-16,2 4-4 0,-11 1-2 0,-9 5-1 15,-1 5-3-15,-8 1-1 0,-10 10-3 0,10 0-3 16,-11 8-6-16,10-5-5 0,1 8-9 0,-10 8-9 15,19-5-14-15,-2 3-16 0,3-1-22 0,8 1-25 16,11-1-20-16,7 1-14 0,2-1-14 0,0 1-21 16,18-2-57-16,0 7-51 0,2-5-21 15</inkml:trace>
          <inkml:trace contextRef="#ctx0" brushRef="#br1" timeOffset="8834.8735">338-3719 52 0,'0'-6'138'16,"0"1"-39"-16,0 5-30 0,0-5-21 0,0 5-16 15,0 0-9-15,0 0-7 0,0 0-3 0,0 0 0 16,0 0 0-16,0 5 3 0,0 0 6 16,0 1 5-16,0 5 3 0,0 0 7 0,0 4 7 15,0 7 6-15,0 0 6 0,-9 9 4 0,9 1-1 16,-11 6 5-16,11-1 5 0,-9 8 1 0,0-4-1 16,9 8-2-16,-9-2 4 0,-2 7-1 0,11 1-4 15,-9-8-6-15,9 6-5 0,-9 0-2 0,9-3-4 16,0-2-2-16,0-5-9 0,-11 0-3 0,11-6-1 15,0-3 1-15,0-9-4 0,0 3-4 0,0-13-5 16,0 7-4-16,0-6-5 0,11-6-3 0,-11 1-5 16,0-6-9-16,0 1-11 0,0-1-20 0,0-5-33 15,0 0-46-15,0-5-49 0,0-1-62 16,-11-5-96-16,11-4-45 0,-9-1-21 0</inkml:trace>
          <inkml:trace contextRef="#ctx0" brushRef="#br1" timeOffset="9224.2557">61-3011 100 0,'0'-6'112'0,"10"6"-38"16,-10 0-24-16,0-6-12 0,0 6-6 0,0 0-1 15,0 0 2-15,0 0 3 0,10 6 4 0,-10-6 6 16,0 6 7-16,9-1 9 0,-9-1 4 0,10 3 4 16,-10 3 3-16,9 6 5 0,-9 6 1 0,9 0 4 15,0 4 0-15,2 1-2 0,-11 5-2 0,9-4-1 16,0 8-2-16,2-4-7 0,-2 1-9 16,0-2-6-16,2-4-5 0,-2 0-3 0,0-5-6 15,10 0-5-15,-10-8-3 0,0 3-6 0,11-5 0 16,-11-7 0-16,11-5 0 0,-2 0-2 0,2-11 0 15,8-6-2-15,1 1-1 0,0-10-1 0,0-1-3 16,-1-5-5-16,0 0-6 0,0 0-3 16,1 0-2-16,-9 4-4 0,-2 3-9 0,2 2-9 15,-11 7-15-15,1-1-25 0,-10 3-33 0,9 8-42 16,-9 1-39-16,-9 5-36 0,-1 11-55 0,1-1-72 16,-11 7-31-16,2 3-3 0</inkml:trace>
          <inkml:trace contextRef="#ctx0" brushRef="#br0" timeOffset="-1677.9599">138-2214 117 0,'9'-5'144'0,"-9"5"-45"0,0-5-22 16,0 5-11-16,0-4-4 0,0 4-1 15,0 0 0-15,0 0 1 0,0 0-1 0,0 0-1 16,0 0 0-16,0 0-2 0,0 0-3 0,0 0-1 16,0 0-3-16,-9 4-2 0,9 1-6 0,-11 6-3 15,-7 0-8-15,9 5-6 0,-1 5-2 0,-9 1-4 16,0-2-4-16,-1 8-3 0,2 4-3 0,-2 0-3 16,2 0-4-16,8 1-1 0,-9-7-2 0,9 7-1 15,1-1 0-15,0-7-2 0,9 3 2 0,-11 0-1 16,22-3 0-16,-11 8 1 0,9-6 1 0,10 0 0 15,-10-1 0-15,20-4 2 0,-11 6 1 0,11-8-1 16,10-4 4-16,-10 5 1 0,9-4 1 0,0-6 6 16,0 0 5-16,10-6 4 0,-10-5 5 15,0-5 9-15,10-1 4 0,-10-5 3 0,0-5 0 16,9-5-3-16,-8-10-3 0,-10-2-2 0,-2-12-3 16,2 3-7-16,-19-1-5 0,8-10-1 0,-18 5-1 15,0 0 1-15,-9-2 0 0,-10 8 1 0,-10 5-1 16,2 4-1-16,-2 1 0 0,-10 10-2 0,1 2-3 15,0 4-3-15,-9 5-2 0,8 5-6 0,1 6-11 16,0 0-15-16,0 6-22 0,10-6-29 16,-1 5-38-16,9 6-36 0,2 0-33 0,7-5-33 15,2 5-51-15,9-2-63 0,0-4-26 0</inkml:trace>
          <inkml:trace contextRef="#ctx0" brushRef="#br0" timeOffset="-2593.5403">167 140 90 0,'9'-11'147'0,"0"0"-41"0,2 0-22 0,7 2-11 16,-9-2-7-16,10-6-4 0,1 6-2 0,-2 1-5 16,2 5-4-16,-11-7-5 0,11 7-4 0,-11-2-5 15,0-2-2-15,10 9-2 0,-19-5-5 0,10 5-6 16,0-6-2-16,-10 6 1 0,0 0-4 0,9 0 1 16,-9 0 2-16,0 6-2 0,0-6 2 0,0 0 0 15,0 5 1-15,-9-5-1 0,9 0-1 0,0 5-4 16,0-5-3-16,0 0-4 0,0 4-3 15,0-4-1-15,0 0-3 0,0 0-1 0,0 0 0 16,0 0-1-16,0 0 0 0,0 0 0 0,0 0 0 16,0 0-1-16,0 0 0 0,0 0 1 0,0 0 1 15,0 0 1-15,0 0 1 0,0 0 5 0,0 0 5 16,0 0 5-16,0 0 6 0,0 0 1 0,0 0 3 16,0 0 0-16,-10 0-2 0,10 0-4 0,-10 0-3 15,10 0-6-15,-9 0-5 0,-1 0-4 0,1 7-2 16,0-2-1-16,-2 0 0 0,2 7 0 0,-9-2-1 15,-2 5 0-15,0 2 0 0,2 4-1 16,-10 1 0-16,8-1 1 0,-9 7 0 0,11-3 1 0,-11 3-2 16,10 0 0-16,0 3 1 0,0 2 0 15,10-7 1-15,-11 5 0 0,11-3-1 0,-2 4 1 16,11 0-1-16,0-5 1 0,11 0 1 0,7-1 1 16,2 1 1-16,-1-6 0 0,19 1 3 0,-9 0 1 15,18-7 1-15,-9-4 1 0,10-6-1 0,-1 6 0 16,1-11 1-16,-1-5-2 0,2-1 2 0,-2-3 1 15,1-8 0-15,-1-4 2 0,1-7-1 0,-10 2 0 16,0-5-3-16,1-2 3 0,-11-5-2 16,0-4-1-16,-8 3-1 0,-11-3 4 0,-9 5 3 15,0-2 3-15,-9 8 4 0,-11-8 6 0,-8 14 2 16,0-3 5-16,-11 7 3 0,1-1-2 0,-9 8-3 16,-10 7-3-16,8 3-2 0,-7 4-7 0,-1 4-4 15,9 3-3-15,1 2-7 0,-2 2-11 0,11 5-16 16,1 1-32-16,8-7-42 0,9 6-43 0,2 0-43 15,18-1-89-15,0-4-76 0,18 1-44 0,11-12-12 16</inkml:trace>
        </inkml:traceGroup>
      </inkml:traceGroup>
    </inkml:traceGroup>
    <inkml:traceGroup>
      <inkml:annotationXML>
        <emma:emma xmlns:emma="http://www.w3.org/2003/04/emma" version="1.0">
          <emma:interpretation id="{B8B46743-059A-4ECB-86F5-A8C027B742BD}" emma:medium="tactile" emma:mode="ink">
            <msink:context xmlns:msink="http://schemas.microsoft.com/ink/2010/main" type="paragraph" rotatedBoundingBox="9395,9281 9604,16541 9036,16557 8827,92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878A43-90BC-425A-BAD6-C7187ED7C9A0}" emma:medium="tactile" emma:mode="ink">
              <msink:context xmlns:msink="http://schemas.microsoft.com/ink/2010/main" type="line" rotatedBoundingBox="9395,9281 9604,16541 9036,16557 8827,9297"/>
            </emma:interpretation>
          </emma:emma>
        </inkml:annotationXML>
        <inkml:traceGroup>
          <inkml:annotationXML>
            <emma:emma xmlns:emma="http://www.w3.org/2003/04/emma" version="1.0">
              <emma:interpretation id="{6A496E4E-1DB3-4EDA-A784-BA9008482531}" emma:medium="tactile" emma:mode="ink">
                <msink:context xmlns:msink="http://schemas.microsoft.com/ink/2010/main" type="inkWord" rotatedBoundingBox="9361,9282 9382,10027 8865,10041 8843,9297"/>
              </emma:interpretation>
            </emma:emma>
          </inkml:annotationXML>
          <inkml:trace contextRef="#ctx0" brushRef="#br2" timeOffset="24731.0663">-835-6366 265 0,'0'0'338'16,"0"0"-52"-16,-9 0-61 0,9-6-44 0,0 6-31 16,0 0-21-16,0 0-19 0,0 0-15 0,-10 0-12 15,10 0-17-15,0 6-14 0,-9-1-13 0,0 1-7 16,-2-2-5-16,2 13-1 0,-9-6 3 0,7 3 1 16,-7 8 5-16,-2-5 3 0,1 5 1 0,-9-1 0 15,18 0-3-15,-8-4-3 0,-2 4-6 0,0 1-5 16,11-1-6-16,-9-6-5 0,8 2-4 0,10-2-3 15,-10-4-3-15,10 2-2 0,0-4-4 0,0 2-2 16,0-6-2-16,10-1-2 0,-10 3 0 0,19-7 0 16,-10 0 1-16,0 0 0 0,11 0 1 15,0-7 4-15,-2 3 3 0,-8-1-1 0,18-6 0 16,-18-5 0-16,8-1-2 0,2-4 0 0,-11-1-2 16,2 2-5-16,-2-7-4 0,0 0-4 0,0-9-4 15,-9 2-4-15,0-10-2 0,11 2-3 0,-11 5-2 16,0-11 3-16,0 9 1 0,0-3 5 0,0 5 2 15,0 6 4-15,0-2 3 0,0 5 4 0,0 8 2 16,0-2 3-16,0 5 0 0,0 8 1 0,0-2 2 16,0-1 1-16,0 1 0 0,0 6 1 0,0-1 2 15,0 3 1-15,0 3 2 0,-11-6 1 0,11 6 3 16,0 0 1-16,0 0 0 0,0 0 0 16,0 0 1-16,0 6 0 0,0-6-1 0,-9 3-1 15,9 8 0-15,0-5-3 0,0 5 1 0,0 6 1 16,0-8 0-16,9 13 2 0,-9 0 4 0,0 0 0 15,11-1-1-15,-2 5 0 0,0 1 0 0,10 6 1 16,-10-7-1-16,2 5-2 0,7-3-1 0,2 0 0 16,-2-3 0-16,-7 3 0 0,7-2-1 0,1 2-1 15,-10-8-1-15,11 2-5 0,-11 0-12 16,11-1-20-16,-11-5-35 0,11 6-49 0,-20-7-55 16,9 2-77-16,-9 5-91 0,9-8-49 0,-18-3-23 15</inkml:trace>
        </inkml:traceGroup>
        <inkml:traceGroup>
          <inkml:annotationXML>
            <emma:emma xmlns:emma="http://www.w3.org/2003/04/emma" version="1.0">
              <emma:interpretation id="{EC1A6D5D-EB4B-4805-ADFE-36075DCDFBDF}" emma:medium="tactile" emma:mode="ink">
                <msink:context xmlns:msink="http://schemas.microsoft.com/ink/2010/main" type="inkWord" rotatedBoundingBox="9469,11832 9481,12251 8954,12267 8942,11847"/>
              </emma:interpretation>
            </emma:emma>
          </inkml:annotationXML>
          <inkml:trace contextRef="#ctx0" brushRef="#br2" timeOffset="19464.6115">-788-4206 273 0,'0'0'365'0,"0"0"-50"0,-9-7-65 0,9 7-45 16,0-4-32-16,-9 4-24 0,9 0-20 0,-9 0-21 15,9 0-23-15,-11 4-20 0,2 3-18 0,0 3-11 16,-1 6-7-16,-8 0-4 0,-2 1 0 16,2 4 4-16,-2 1 6 0,0 3 7 0,11-3 4 15,-10 6 1-15,1-2-2 0,8-6-4 0,0 8-3 16,1-6-8-16,0-1-9 0,9 0-8 0,0 1-6 15,9-1-5-15,0-4-1 0,1-1-2 0,18-7-4 16,-9-3-7-16,19-1-8 0,-9-5-11 0,9-11-14 16,1 2-11-16,8-7-17 0,-9-6-17 0,0 1-29 15,1-1-35-15,-1 2-39 0,-10-8-37 0,1 6-59 16,-11 1-66-16,2 0-35 0,-11 4-11 0</inkml:trace>
        </inkml:traceGroup>
        <inkml:traceGroup>
          <inkml:annotationXML>
            <emma:emma xmlns:emma="http://www.w3.org/2003/04/emma" version="1.0">
              <emma:interpretation id="{25A167A5-FFB3-4E73-AFB8-A398113C1359}" emma:medium="tactile" emma:mode="ink">
                <msink:context xmlns:msink="http://schemas.microsoft.com/ink/2010/main" type="inkWord" rotatedBoundingBox="9395,13395 9426,14485 9085,14495 9053,13405"/>
              </emma:interpretation>
            </emma:emma>
          </inkml:annotationXML>
          <inkml:trace contextRef="#ctx0" brushRef="#br2" timeOffset="18741.6185">-892-2604 223 0,'-9'-6'234'0,"9"1"-53"0,-9 0-30 0,9-1-14 16,-11 1-6-16,11-6-8 0,0 11-7 0,0-6-11 16,0 6-13-16,-9-5-13 0,9 5-16 0,0 0-17 15,0 0-12-15,9 5-8 0,-9 1-3 0,0 10 2 16,0 0 3-16,0 12 3 0,11 3 5 0,-11 6 5 16,0 12 1-16,0-2-4 0,0 8-3 0,0 4-3 15,0 0-5-15,0 0-5 0,0-2-2 0,0 4-4 16,0-8-3-16,0-4 0 0,0-7-5 15,0-5-1-15,9-4 0 0,-9 0-2 0,0-12-3 16,9-5-2-16,-9 1-1 0,9-3-4 0,-9-8-1 16,11-1 0-16,-2-5-3 0,0 0-1 0,1-5-5 15,8-12-5-15,2 3-6 0,-2-3-7 0,2 1-4 16,0-5-9-16,-2 4-8 0,1 1-9 0,0 7-3 16,0-4-2-16,1 2 1 0,-2 7 3 0,-7 4 6 15,7 0 9-15,-8 4 10 0,-1 3 11 0,1 10 7 16,-1-8 13-16,-9 11 9 0,0 4 13 0,-9 2 14 15,9-6 17-15,-10 8 15 0,-9-6 11 0,10-1 9 16,-11 6 7-16,2-11 7 0,-11 5 8 0,9-4 0 16,2-1-8-16,-10-6-8 0,8-3-9 15,0 2-9-15,11-4-14 0,-9 1-27 0,7-1-33 16,2-5-43-16,0 0-63 0,9-5-72 0,0-1-79 16,0-5-113-16,9-3-59 0,0-3-24 0,11-9 0 15</inkml:trace>
        </inkml:traceGroup>
        <inkml:traceGroup>
          <inkml:annotationXML>
            <emma:emma xmlns:emma="http://www.w3.org/2003/04/emma" version="1.0">
              <emma:interpretation id="{B94919ED-5F3E-41A6-9C3B-E96875EA1970}" emma:medium="tactile" emma:mode="ink">
                <msink:context xmlns:msink="http://schemas.microsoft.com/ink/2010/main" type="inkWord" rotatedBoundingBox="9573,16239 9581,16541 9036,16557 9027,16254"/>
              </emma:interpretation>
            </emma:emma>
          </inkml:annotationXML>
          <inkml:trace contextRef="#ctx0" brushRef="#br2" timeOffset="17782.024">-624 188 124 0,'0'0'189'0,"-11"0"-59"0,11 0-40 0,0 0-23 15,-9 0-15-15,9 0-10 0,0 0-6 0,0 0-6 16,-9 0-3-16,9 0 0 0,0 5 1 0,0-5 5 16,0 0 4-16,0 4 8 0,-11-4 6 0,11 7 5 15,0-3 7-15,0-4 3 0,-9 6 0 0,0-1-3 16,9 1-5-16,-10 0-3 0,0 5-5 0,1-6-3 16,0 6-6-16,-1-5-4 0,1 3-6 15,0 2-3-15,-11 0-3 0,11 0-4 0,-2 4-2 16,2-4-5-16,-9 0-1 0,7 0 0 0,2 6 0 15,-10-7-1-15,10 0-3 0,0 1 0 0,-11 0 0 16,11 0-1-16,0 0-1 0,-2-1-1 0,2 0-4 16,0-4 0-16,9-1-1 0,-11 6-1 0,11-5 0 15,0-1-1-15,11 1 0 0,-2-6-1 0,0 4 1 16,11-4 0-16,-2-4 1 0,2-2 1 0,-1-5-1 16,10 0 0-16,-2-5-3 0,2 1-3 0,0-7-2 15,-10 0-2-15,10 2-2 0,-11-2-3 0,11 1 0 16,-9-1-2-16,-11 0 1 0,10 6 4 0,-9 6 2 15,-1-6 2-15,-9 10 4 0,0-5 3 0,0 5 3 16,0 6 2-16,0 0 3 0,-9 0 2 0,-1 6 1 16,1-6 3-16,9 11 0 0,-10 0-1 15,1 0 0-15,0 4-2 0,9 1 1 0,0 6-1 16,0-1-1-16,0 1-3 0,0-2 1 0,0-3 2 16,9-1 1-16,0 1 1 0,1 0 0 0,-1-3 0 15,1-8-2-15,9 5 1 0,-1-6-9 16,2-5-14-16,0 0-24 0,-2 0-31 0,1 0-41 15,0-5-47-15,-9-1-72 0,-1 6-88 0,11-5-48 16,-20-6-20-16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2:02.99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C785A24-E0AC-4808-BEE1-311174BF63ED}" emma:medium="tactile" emma:mode="ink">
          <msink:context xmlns:msink="http://schemas.microsoft.com/ink/2010/main" type="writingRegion" rotatedBoundingBox="17735,11469 17956,14367 16436,14483 16215,11585"/>
        </emma:interpretation>
      </emma:emma>
    </inkml:annotationXML>
    <inkml:traceGroup>
      <inkml:annotationXML>
        <emma:emma xmlns:emma="http://www.w3.org/2003/04/emma" version="1.0">
          <emma:interpretation id="{97869A1F-43FB-4F86-A2CF-71B86780859F}" emma:medium="tactile" emma:mode="ink">
            <msink:context xmlns:msink="http://schemas.microsoft.com/ink/2010/main" type="paragraph" rotatedBoundingBox="17749,11477 17781,12105 17245,12133 17213,11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0CC741-9594-4685-A46C-F6963A5373BC}" emma:medium="tactile" emma:mode="ink">
              <msink:context xmlns:msink="http://schemas.microsoft.com/ink/2010/main" type="line" rotatedBoundingBox="17749,11477 17781,12105 17245,12133 17213,11505"/>
            </emma:interpretation>
          </emma:emma>
        </inkml:annotationXML>
        <inkml:traceGroup>
          <inkml:annotationXML>
            <emma:emma xmlns:emma="http://www.w3.org/2003/04/emma" version="1.0">
              <emma:interpretation id="{920F1480-3204-4B0E-A1A7-7FFF10B73A8D}" emma:medium="tactile" emma:mode="ink">
                <msink:context xmlns:msink="http://schemas.microsoft.com/ink/2010/main" type="inkWord" rotatedBoundingBox="17749,11477 17781,12105 17245,12133 17213,11505"/>
              </emma:interpretation>
            </emma:emma>
          </inkml:annotationXML>
          <inkml:trace contextRef="#ctx0" brushRef="#br0">754-2272 200 0,'0'0'259'0,"0"0"-55"15,0 6-32-15,-9-6-13 0,9 0-10 0,0 0-5 16,0 0-10-16,9 0-12 0,-9-6-16 0,0 6-19 16,0 0-17-16,0 0-14 0,0-6-13 0,0 6-6 15,10-5-7-15,-10 5-6 0,0-5-3 0,9 5-3 16,-9-6-5-16,9 1-3 0,0 0-3 0,2 5-2 16,-2-4-3-16,11-3-2 0,-11 7 1 15,10-6-1-15,0 6 1 0,-10-4-1 0,19 4 0 16,-8 4 1-16,0-4-1 0,-2 6 3 0,2 5-2 15,-2-6 0-15,1 11 1 0,-10 1 0 0,2 4 0 16,-2 1 0-16,0 3 2 0,-9 9 0 0,0 3 0 16,-9 1 3-16,0-1 0 0,-2 0 5 0,2 0 5 15,-10 2 8-15,10-2 10 0,0-10 11 0,-11 4 13 16,11-3 7-16,-11-6 10 0,11-1 3 0,0-5 2 16,-2 0-3-16,11-6-8 0,-9 1-13 0,9-6-10 15,-9 1-11-15,9 0-11 0,0-1-10 16,0-5-8-16,9 0-4 0,0 0-3 0,-9 0-1 15,20 0 0-15,-11-5 0 0,11-1-1 0,-2 0 2 16,2-5 0-16,8 6-2 0,-8 1 1 0,7-2-6 16,-7-5-11-16,9 6-19 0,-10 0-18 0,9-1-20 15,-9 1-22-15,10-1-27 0,-9 1-45 0,-2 5-49 16,1-6-49-16,-9 6-80 0,-1-4-59 0,1 4-24 16,-10 0-4-16</inkml:trace>
        </inkml:traceGroup>
      </inkml:traceGroup>
    </inkml:traceGroup>
    <inkml:traceGroup>
      <inkml:annotationXML>
        <emma:emma xmlns:emma="http://www.w3.org/2003/04/emma" version="1.0">
          <emma:interpretation id="{A466A537-F416-40E8-B3A8-A53A31B9375F}" emma:medium="tactile" emma:mode="ink">
            <msink:context xmlns:msink="http://schemas.microsoft.com/ink/2010/main" type="paragraph" rotatedBoundingBox="17205,11510 17426,14408 16436,14483 16215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BC215F-ECD5-4BA9-A222-B99DF24DA990}" emma:medium="tactile" emma:mode="ink">
              <msink:context xmlns:msink="http://schemas.microsoft.com/ink/2010/main" type="line" rotatedBoundingBox="17205,11510 17426,14408 16436,14483 16215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B831CD7B-05D1-451C-A05B-DCE162F3C3F3}" emma:medium="tactile" emma:mode="ink">
                <msink:context xmlns:msink="http://schemas.microsoft.com/ink/2010/main" type="inkWord" rotatedBoundingBox="17205,11510 17426,14408 16436,14483 16215,11585">
                  <msink:destinationLink direction="with" ref="{609A05E3-D968-4B6E-8F31-F79DB2470352}"/>
                  <msink:destinationLink direction="with" ref="{E899A19F-0D25-4A9A-8DD5-7C00C1FD0EE2}"/>
                </msink:context>
              </emma:interpretation>
            </emma:emma>
          </inkml:annotationXML>
          <inkml:trace contextRef="#ctx0" brushRef="#br1" timeOffset="-11548.0605">211-1517 3 0,'0'-10'86'0,"19"4"-21"15,-10-4-11-15,0 4-2 0,2-5 1 0,-2 0 2 16,0 7 3-16,0-6 5 0,2 4 7 0,-11 1 8 16,9-1 6-16,-9 1 6 0,9-1 5 0,-9 6 5 15,0-5 0-15,10 5-5 0,-10 0-6 0,0 0-8 16,0-6-10-16,0 6-9 0,0 0-11 0,0 0-6 16,10 0-6-16,-10 0-4 0,0 0-4 0,0 0-4 15,0 0-4-15,0 0-4 0,0 6-3 0,0-6-4 16,9 5-1-16,-9 6 3 0,0 0 4 15,0 9 6-15,0 2 5 0,0 6 5 0,0 9 5 0,0 0 5 16,0 7 6-16,-9 3 2 0,9 7 2 16,0 0 2-16,0-1 5 0,0 1 6 0,0 4 8 15,9-4 8-15,-9 1 4 0,0 2 14 0,0-3 6 16,0-1 4-16,0 3-5 0,0-14-7 0,0 6-8 16,0-11-11-16,0 0-14 0,0-9-20 0,0-1-17 15,0-5-11-15,0-7-14 0,0 2-16 0,0-3-22 16,0-7-28-16,0-3-37 0,0 2-32 0,0-6-35 15,-9-10-47-15,9 3-48 0,-10-7-35 16,0 3-30-16,-8-6-34 0,7 2-43 0,-7-2-21 16,-2 1 5-16</inkml:trace>
          <inkml:trace contextRef="#ctx0" brushRef="#br1" timeOffset="-11243.9308">115-846 153 0,'0'-6'288'0,"0"1"-56"0,0-1-59 16,0 2-35-16,0 4-20 0,0 0-9 0,9 4-4 15,2 2-5-15,-2-1-4 0,0 12-1 0,2-3-1 16,-2 14-3-16,0-2-4 0,10 7-4 0,-9 0-7 16,9 4-1-16,-10-6-1 0,11 8 2 15,-2-7 0-15,-9-5 7 0,2-1 5 0,7 2 4 0,-8-7 2 16,0-6 5-16,-1 2 2 0,10-7 0 15,-10 1 4-15,0-6-1 0,11-5-5 0,0-5-9 16,9-11-8-16,-2 0-14 0,1-5-13 0,12-11-16 16,-2 0-27-16,-1-6-37 0,-8 0-45 0,9 1-45 15,-9-1-38-15,0 1-36 0,-10 6-50 0,8 7-56 16,-7 3-42-16,-11 5-39 0,11 10-54 0,-20 2-21 16,9 4-2-16,-9 4 18 0</inkml:trace>
          <inkml:trace contextRef="#ctx0" brushRef="#br2" timeOffset="-20589.8871">173 43 39 0,'9'-5'62'0,"-9"5"-6"16,9-6-3-16,1 6 0 0,-10 0 2 0,0 0 4 15,10-5 2-15,-10 5 5 0,0 0 3 0,0 0 3 16,0 0 3-16,0 0-1 0,0 0-1 0,0 0-4 15,0 0-4-15,0 0-7 0,0 0-5 0,0 0-9 16,0-6-8-16,0 6-6 0,0 0-7 0,0 0-6 16,0 0-3-16,0 0-2 0,0 0 0 15,0 0 0-15,0 0 2 0,0 0 3 0,0 0 4 16,0 0 3-16,0 0 3 0,0 6 3 0,0-6 2 16,0 0 0-16,0 0-1 0,-10 0-2 0,10 0-2 15,-10 0-6-15,10 0-4 0,-9 5-4 0,9-5-3 16,-9 6-4-16,0-1-3 0,-2 6-2 0,-7-1-1 15,7 1 0-15,-7 11 0 0,8-2 0 0,0 2 0 16,-8 6 0-16,8-2-1 0,1 7 1 0,0-7 0 16,-2 5 0-16,2-3 1 0,9 5 0 0,0-7 1 15,9 1 1-15,2 0 2 0,-2 0 3 16,0-7 4-16,10 8 3 0,0-6 1 0,9-1 5 16,-8 0 3-16,9 0 2 0,-11-10 1 0,11 6 1 15,-10-6 2-15,10-6 3 0,-11 1 2 0,11-6-1 16,-9-6-2-16,8-5 0 0,-10-6 2 0,11-3-5 15,0-7-4-15,-9-5-3 0,-2-12-3 0,1 2-2 16,1-7-3-16,-11 0 0 0,0 3 0 0,-9 2 0 16,0 1 0-16,0 1 0 0,-18 8 1 0,-2 3 1 15,1 4-2-15,-8 0-3 0,-2 11-4 16,-11 0-5-16,3 12-5 0,-1-3-9 0,0 7-13 16,0 7-14-16,-1-3-21 0,1 6-29 0,9 1-36 15,1 6-40-15,0-2-39 0,9 7-61 0,-1-2-74 16,2 2-46-16,7 1-13 0</inkml:trace>
          <inkml:trace contextRef="#ctx0" brushRef="#br2" timeOffset="-19566.4415">173-2266 4 0,'-9'0'160'0,"-2"0"-48"0,-7 0-33 0,7 0-20 16,-7 5-10-16,8 1-8 0,-9 4-3 0,0-5-2 16,1 6-2-16,-2 0-6 0,0 6-6 0,2-8-4 15,-2 8-2-15,2 0 0 0,-1-3 0 0,-1 3-2 16,11 4 2-16,-20-4 2 0,20 4 2 0,-11 1 3 15,2 0 1-15,8-8 1 0,-8 8-1 0,7-1 3 16,11 1 5-16,-9-2 1 0,9 3-1 0,0-1-3 16,9 0 1-16,2 3 1 0,7-3 1 0,1-1 1 15,1 1 0-15,7-2 2 0,2-3 2 0,0-1 1 16,9 7 1-16,1-12 1 0,-10 3-1 16,8-3-1-16,1-5 3 0,-9-1 2 0,9 1 3 15,-9-12 5-15,8 6 0 0,-8-11 1 0,0 6-3 16,0-11-4-16,-1 1-7 0,10-8-8 0,-18-3-7 15,9-1-8-15,-11-6-3 0,1 1-4 0,-10 1 0 16,0-2-1-16,-9 1 0 0,0 0 2 0,0 0-1 16,-9 1 2-16,-10 3-1 0,1 2 2 0,-11 3-3 15,0 2 1-15,0-1-1 0,-8 8-1 0,-1-3-1 16,0 5-1-16,-1 1-2 0,1 0-2 0,0 8 0 16,-10 3-1-16,10 0 0 0,0 3-1 0,0 8-3 15,0-5-3-15,-1 5-10 0,10 0-17 16,2-5-27-16,7 3-32 0,1 8-42 0,10-6-43 15,0 5-84-15,9 0-74 0,9 5-47 0,0-4-15 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1:53.5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9A05E3-D968-4B6E-8F31-F79DB2470352}" emma:medium="tactile" emma:mode="ink">
          <msink:context xmlns:msink="http://schemas.microsoft.com/ink/2010/main" type="inkDrawing" rotatedBoundingBox="12095,15811 15939,14469 15967,14549 12122,15891" semanticType="callout" shapeName="Other">
            <msink:sourceLink direction="with" ref="{B831CD7B-05D1-451C-A05B-DCE162F3C3F3}"/>
            <msink:sourceLink direction="with" ref="{9A9133D4-CF0E-4FAB-892F-4E58B5A3E845}"/>
          </msink:context>
        </emma:interpretation>
      </emma:emma>
    </inkml:annotationXML>
    <inkml:trace contextRef="#ctx0" brushRef="#br0">-1 1312 22 0,'0'0'185'0,"0"0"-56"0,0 0-46 16,0 6-30-16,9-6-17 0,-9 0-10 0,10 0-5 15,-1 5-2-15,0-5 0 0,2 0-3 0,-2 0 0 16,9 0-1-16,2-5-1 0,0 5 0 0,-2-6-1 15,10-3-1-15,1 2 2 0,9-3 0 0,1-6 2 16,8 0 4-16,11 0 4 0,-1-6 3 0,10 2 6 16,8-7 5-16,3-1 7 0,6 2 2 0,2-7 0 15,10 1-1-15,-1 1-7 0,0-2-6 16,10 0-7-16,1 1-6 0,-2 0-9 0,11-6-7 16,-11 7-8-16,11-7-5 0,-10 0-3 0,8 7-4 15,-7-7-1-15,-2 0-1 0,1 0 1 0,1 1 1 16,-11 0 4-16,0 0 5 0,1-1 3 0,-21 6 10 15,11-7 7-15,-10 8 8 0,1-1 7 16,-10 5 8-16,-1 0 6 0,-8 1 4 0,-11-1 0 0,10 6-4 16,-8-1-6-16,-12 5-7 0,10 3-8 0,-9-3-7 15,1 5-5-15,-10 2-5 0,9-1-1 16,-9 7-1-16,9-9-2 0,-10 9 1 0,10-1 0 16,-18 0-1-16,8-1 0 0,0 1 1 0,-9-1 0 15,1 6 0-15,-2-5 2 0,-7 5 10 0,-2 0 10 16,0-6 13-16,-9 6 10 0,0 0 7 0,0-5 3 15,0 5 3-15,0 0 0 0,-9 0-6 0,9 0-9 16,-9 0-11-16,9 0-11 0,0 0-4 0,0 0-4 16,-11 0-3-16,11 0-4 0,0 0-2 0,0 0-7 15,11 0-7-15,-11 0-9 0,0 0-16 0,0 0-18 16,9 0-29-16,-9 0-34 0,0 0-46 16,0 0-81-16,0 0-77 0,0-10-46 0,0 4-20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1:52.7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DFBD14-16FB-4FD3-A6AF-25EED9AE7FB5}" emma:medium="tactile" emma:mode="ink">
          <msink:context xmlns:msink="http://schemas.microsoft.com/ink/2010/main" type="writingRegion" rotatedBoundingBox="11372,15592 11935,15592 11935,16241 11372,16241"/>
        </emma:interpretation>
      </emma:emma>
    </inkml:annotationXML>
    <inkml:traceGroup>
      <inkml:annotationXML>
        <emma:emma xmlns:emma="http://www.w3.org/2003/04/emma" version="1.0">
          <emma:interpretation id="{3967951F-18D9-4BD7-AAA7-19015D658971}" emma:medium="tactile" emma:mode="ink">
            <msink:context xmlns:msink="http://schemas.microsoft.com/ink/2010/main" type="paragraph" rotatedBoundingBox="11372,15592 11935,15592 11935,16241 11372,162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CB0C47-84B0-416F-A392-FC96F0BFA424}" emma:medium="tactile" emma:mode="ink">
              <msink:context xmlns:msink="http://schemas.microsoft.com/ink/2010/main" type="line" rotatedBoundingBox="11372,15592 11935,15592 11935,16241 11372,16241"/>
            </emma:interpretation>
          </emma:emma>
        </inkml:annotationXML>
        <inkml:traceGroup>
          <inkml:annotationXML>
            <emma:emma xmlns:emma="http://www.w3.org/2003/04/emma" version="1.0">
              <emma:interpretation id="{9A9133D4-CF0E-4FAB-892F-4E58B5A3E845}" emma:medium="tactile" emma:mode="ink">
                <msink:context xmlns:msink="http://schemas.microsoft.com/ink/2010/main" type="inkWord" rotatedBoundingBox="11372,15592 11935,15592 11935,16241 11372,16241">
                  <msink:destinationLink direction="with" ref="{609A05E3-D968-4B6E-8F31-F79DB2470352}"/>
                </msink:context>
              </emma:interpretation>
            </emma:emma>
          </inkml:annotationXML>
          <inkml:trace contextRef="#ctx0" brushRef="#br0">412 42 58 0,'-9'-6'193'0,"9"2"-51"16,-9-3-31-16,-2 3-16 0,11-2-8 0,0 1-5 16,0 5-3-16,-9-6 1 0,9 6-1 0,0 0 0 15,0-5-3-15,0 5-2 0,0 0-2 16,0 0-2-16,0 0-2 0,0 0-2 0,-9 5-3 16,9-5-5-16,-11 6-3 0,2 9-6 0,-10 2 0 15,1 5-3-15,-2 3-3 0,2 8-4 0,-11 0-4 16,0 4-2-16,1 6-2 0,8-1-3 0,-9 1-5 15,0 1-4-15,11-8-3 0,-11 3-1 0,20-2-2 16,-10-4-4-16,10-7-2 0,-2 2-1 0,2-8-3 16,9-4-1-16,0 1-2 0,0-7-2 0,9 1 0 15,2-6 1-15,7 1-1 0,1-6-2 0,10-6-3 16,9 1-9-16,0-12-13 0,10 2-20 16,-10-7-25-16,20-5-29 0,-21 6-27 0,12-5-28 15,-2 2-24-15,-10 4-28 0,-8 4-40 0,0-5-56 16,0 4-20-16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5:13.5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E113E7A-546B-4498-AB14-24A6A665FF21}" emma:medium="tactile" emma:mode="ink">
          <msink:context xmlns:msink="http://schemas.microsoft.com/ink/2010/main" type="inkDrawing" rotatedBoundingBox="7734,8776 11968,8258 11973,8304 7740,8823" shapeName="Other"/>
        </emma:interpretation>
      </emma:emma>
    </inkml:annotationXML>
    <inkml:trace contextRef="#ctx0" brushRef="#br0">0 545 53 0,'11'0'122'0,"-11"-4"-38"16,9 4-27-16,-9-5-16 0,9 5-6 0,1-5-1 15,-10 5 1-15,9 0 3 0,-9 0 2 0,0-6 2 16,0 6 0-16,10 0 1 0,-10 0 4 0,0 0 3 16,0-5 4-16,0 5 5 0,0 0 7 0,0 0 5 15,9-6 5-15,-9 6 5 0,0 0 3 0,0 0 0 16,0 0-1-16,0 0-4 0,0 0-4 16,0-5-7-16,0 5-7 0,0 0-8 0,0 0-9 15,0 0-8-15,0 0-8 0,0 0-6 0,0 0-5 16,10 0-5-16,-10 0-2 0,0 0-1 0,0 0 0 15,0 0 1-15,0 0 3 0,9 0 1 0,-9 0 6 16,0 0 3-16,0 0 4 0,0 0 6 16,0 0 5-16,0 0 7 0,0 0 7 0,0 0 8 0,-9 0 8 15,9 0 10-15,0 0 12 0,0 0 12 16,0 0 10-16,0 0 10 0,0 0 9 0,0 0 6 16,0 0 1-16,0 0 0 0,0 0-4 0,0 0-6 15,9 0-9-15,-9 0-11 0,9 0-15 0,-9 0-10 16,11 0-11-16,-11 0-11 0,9 0-10 0,-9 0-11 15,9-6-9-15,2 6-6 0,-11 0-6 0,9 0-4 16,0 0-4-16,0-5-2 0,1 5 0 0,0 0-2 16,-1 0 1-16,1-6-1 0,8 6-1 0,-7 0 0 15,-2 0 0-15,11-4-1 0,-2-2-1 0,-9 6-1 16,11 0 0-16,8-5 0 0,-8-1 0 0,7 1-1 16,2 5-2-16,0-6 1 0,9 1-1 0,1-1 0 15,-1 6 0-15,-1-3-1 0,12-4 1 16,7 3 0-16,-8-7 1 0,19 5-1 0,-10 1 0 15,10-6 0-15,-1 5-1 0,10-5 1 0,-8 5 0 16,8-5 0-16,-10 7 0 0,10-6-2 0,1-1 1 16,-10 5 0-16,8-5 0 0,-7 7-1 0,-1-7 2 15,9 5 0-15,-10-5 0 0,1 6 0 0,10-6 3 16,-11 5 0-16,1-4-2 0,-1 6 1 0,1-7-1 16,0 0 1-16,-1 5-2 0,1-4 0 0,-10-2-2 15,1 2 1-15,-1-1-1 0,1 6 1 0,-11-6-1 16,1 6-1-16,-1-6 2 0,-9 5 1 0,1 2 0 15,-1-3 0-15,-9 3 0 0,8-1 3 16,-8 5-1-16,9-6 0 0,-9 0 0 0,-1 6 0 16,1-5-2-16,9 5-1 0,-9-6 1 0,-1 6 0 15,1-5-1-15,0 5 0 0,-11-6 0 0,11 6 1 16,0-3 0-16,-10-4 0 0,8 7 0 0,2 0-2 16,-9-4 1-16,9 4-2 0,-1-6 2 0,1 6 1 15,-11-5 0-15,11 5 0 0,0 0 0 0,-10 0 0 16,10-6 0-16,-11 6 2 0,11 0 0 0,-9-5-2 15,-2 5 0-15,2 0 0 0,-11 0 1 0,19-6-1 16,-19 6 1-16,11-5 0 0,0 5-1 0,-2 0 0 16,2-5 0-16,-2 5 0 0,1-5 0 15,1 5 0-15,-2-6-1 0,11 6 0 0,-9 0 1 16,-2 0 1-16,1-5-1 0,1 5 0 0,-2 0 0 16,-9 0 1-16,11-6 0 0,-11 6 1 0,2 0 0 15,-2 0 0-15,0 0-2 0,-9 0 3 0,10 0 4 16,-10 0 0-16,9 0 0 0,-9 0-1 0,0 0-1 15,0 0 2-15,0 0 0 0,10 0 0 0,-10 0-3 16,0 0 0-16,0 0 2 0,0 0 1 0,0 0 4 16,0 0-1-16,0 0 0 0,0 0 0 0,0 0-2 15,0 0 0-15,0 0-1 0,0 0-1 0,0 0-2 16,0 0-1-16,0 0-2 0,0 0 0 0,0 0 0 16,0 0-1-16,0 0 0 0,0 0 0 15,0 0 0-15,0 0 1 0,0 0 0 0,0 0 7 16,0 0-2-16,0 0-2 0,0 0 1 0,0 0 2 15,0 0-1-15,0 0 1 0,0 0 1 0,0 0-7 16,0 0 5-16,0 0 0 0,0 0 1 0,0 0 0 16,0 0 0-16,0 0-1 0,0 0-1 0,0 0-3 15,0 0 1-15,0 0 3 0,0 0-1 0,0 0 1 16,0 0-1-16,0 0 0 0,-10 0 1 0,10 0 3 16,0 0-1-16,0 0 0 0,0-6 1 0,0 6 0 15,0 0 2-15,0 0 0 0,0 0 2 0,0 0 4 16,0 0-1-16,-9 0-1 0,9 0-3 15,0 0-2-15,0 0 0 0,0 0 0 0,0 0-2 16,0 0-7-16,0 0 3 0,0 0 0 0,0 0 0 16,0 0-1-16,0 0-1 0,0 0-1 0,0 0 0 15,0-5-1-15,0 5 1 0,0 0-1 0,0 0 0 16,0 0 1-16,0 0 1 0,0 0 1 0,0 0-1 16,0 0 0-16,0 0-2 0,0 0 0 0,0 0 0 15,0 0 0-15,0 0 0 0,0 0-1 0,0 0-2 16,0 0-4-16,0 0-3 0,0 5-6 0,0-5-6 15,0 0-9-15,-10 0-13 0,10 6-22 0,0-6-59 16,-9 0-88-16,9 0-66 0,-20 0-62 16,11 0-65-16,0 0-50 0,-11 0-43 0,11 0-44 15,-11-6-24-15,2 1 41 0,8-5 42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2:02.1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99A19F-0D25-4A9A-8DD5-7C00C1FD0EE2}" emma:medium="tactile" emma:mode="ink">
          <msink:context xmlns:msink="http://schemas.microsoft.com/ink/2010/main" type="inkDrawing" rotatedBoundingBox="17509,14003 17594,14464 17559,14471 17475,14010" semanticType="callout" shapeName="Other">
            <msink:sourceLink direction="with" ref="{B831CD7B-05D1-451C-A05B-DCE162F3C3F3}"/>
          </msink:context>
        </emma:interpretation>
      </emma:emma>
    </inkml:annotationXML>
    <inkml:trace contextRef="#ctx0" brushRef="#br0">1021 184 149 0,'0'0'288'0,"0"0"-67"0,0 0-60 0,0 0-32 16,0 4-14-16,0 1-8 0,0 0-2 0,9 12 4 15,-9-6 1-15,9 10 0 0,-9 1 1 0,11 3-6 16,-11 3-8-16,9-2-4 0,0 2-3 0,0-1-1 15,-9-1 6-15,11-4 8 0,-11-2 2 0,9 8-5 16,-9-13-7-16,0 9-12 0,9-9-9 0,-9-1-13 16,0 3-31-16,0-6-41 0,0 6-38 15,0-6-38-15,0 0-48 0,0-7-62 0,0 3-71 16,-9-7-108-16,9 0-71 0,-9 0-22 0,9-11 1 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2:02.9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9E08E2-EB65-468F-BEE6-208F0AB16A08}" emma:medium="tactile" emma:mode="ink">
          <msink:context xmlns:msink="http://schemas.microsoft.com/ink/2010/main" type="inkDrawing" rotatedBoundingBox="17550,11412 17778,12028 17385,12173 17158,11557" rotationAngle="1693823332" semanticType="callout">
            <msink:sourceLink direction="with" ref="{3736CD8D-1540-48EC-BB18-CCB45C28AC17}"/>
          </msink:context>
        </emma:interpretation>
      </emma:emma>
    </inkml:annotationXML>
    <inkml:trace contextRef="#ctx0" brushRef="#br0">754-2272 200 0,'0'0'259'0,"0"0"-55"15,0 6-32-15,-9-6-13 0,9 0-10 0,0 0-5 16,0 0-10-16,9 0-12 0,-9-6-16 0,0 6-19 16,0 0-17-16,0 0-14 0,0-6-13 0,0 6-6 15,10-5-7-15,-10 5-6 0,0-5-3 0,9 5-3 16,-9-6-5-16,9 1-3 0,0 0-3 0,2 5-2 16,-2-4-3-16,11-3-2 0,-11 7 1 15,10-6-1-15,0 6 1 0,-10-4-1 0,19 4 0 16,-8 4 1-16,0-4-1 0,-2 6 3 0,2 5-2 15,-2-6 0-15,1 11 1 0,-10 1 0 0,2 4 0 16,-2 1 0-16,0 3 2 0,-9 9 0 0,0 3 0 16,-9 1 3-16,0-1 0 0,-2 0 5 0,2 0 5 15,-10 2 8-15,10-2 10 0,0-10 11 0,-11 4 13 16,11-3 7-16,-11-6 10 0,11-1 3 0,0-5 2 16,-2 0-3-16,11-6-8 0,-9 1-13 0,9-6-10 15,-9 1-11-15,9 0-11 0,0-1-10 16,0-5-8-16,9 0-4 0,0 0-3 0,-9 0-1 15,20 0 0-15,-11-5 0 0,11-1-1 0,-2 0 2 16,2-5 0-16,8 6-2 0,-8 1 1 0,7-2-6 16,-7-5-11-16,9 6-19 0,-10 0-18 0,9-1-20 15,-9 1-22-15,10-1-27 0,-9 1-45 0,-2 5-49 16,1-6-49-16,-9 6-80 0,-1-4-59 0,1 4-24 16,-10 0-4-16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1:53.5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6D42CA-8FCD-490B-B872-62BF4AADF3E7}" emma:medium="tactile" emma:mode="ink">
          <msink:context xmlns:msink="http://schemas.microsoft.com/ink/2010/main" type="inkDrawing" rotatedBoundingBox="12095,15811 15939,14469 15967,14549 12122,15891" rotationAngle="1693823332" semanticType="callout">
            <msink:sourceLink direction="with" ref="{FEC8DBAD-0B70-451C-933F-81ED45882D27}"/>
            <msink:sourceLink direction="with" ref="{BA2FDBFF-6AA7-4C56-889E-11FD3ECB24DE}"/>
          </msink:context>
        </emma:interpretation>
      </emma:emma>
    </inkml:annotationXML>
    <inkml:trace contextRef="#ctx0" brushRef="#br0">-1 1312 22 0,'0'0'185'0,"0"0"-56"0,0 0-46 16,0 6-30-16,9-6-17 0,-9 0-10 0,10 0-5 15,-1 5-2-15,0-5 0 0,2 0-3 0,-2 0 0 16,9 0-1-16,2-5-1 0,0 5 0 0,-2-6-1 15,10-3-1-15,1 2 2 0,9-3 0 0,1-6 2 16,8 0 4-16,11 0 4 0,-1-6 3 0,10 2 6 16,8-7 5-16,3-1 7 0,6 2 2 0,2-7 0 15,10 1-1-15,-1 1-7 0,0-2-6 16,10 0-7-16,1 1-6 0,-2 0-9 0,11-6-7 16,-11 7-8-16,11-7-5 0,-10 0-3 0,8 7-4 15,-7-7-1-15,-2 0-1 0,1 0 1 0,1 1 1 16,-11 0 4-16,0 0 5 0,1-1 3 0,-21 6 10 15,11-7 7-15,-10 8 8 0,1-1 7 16,-10 5 8-16,-1 0 6 0,-8 1 4 0,-11-1 0 0,10 6-4 16,-8-1-6-16,-12 5-7 0,10 3-8 0,-9-3-7 15,1 5-5-15,-10 2-5 0,9-1-1 16,-9 7-1-16,9-9-2 0,-10 9 1 0,10-1 0 16,-18 0-1-16,8-1 0 0,0 1 1 0,-9-1 0 15,1 6 0-15,-2-5 2 0,-7 5 10 0,-2 0 10 16,0-6 13-16,-9 6 10 0,0 0 7 0,0-5 3 15,0 5 3-15,0 0 0 0,-9 0-6 0,9 0-9 16,-9 0-11-16,9 0-11 0,0 0-4 0,0 0-4 16,-11 0-3-16,11 0-4 0,0 0-2 0,0 0-7 15,11 0-7-15,-11 0-9 0,0 0-16 0,0 0-18 16,9 0-29-16,-9 0-34 0,0 0-46 16,0 0-81-16,0 0-77 0,0-10-46 0,0 4-20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2:36.5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F9FD4E2-B9A9-4E99-9F95-C94A55D45A2C}" emma:medium="tactile" emma:mode="ink">
          <msink:context xmlns:msink="http://schemas.microsoft.com/ink/2010/main" type="writingRegion" rotatedBoundingBox="10842,6551 11368,16696 8945,16821 8419,6676"/>
        </emma:interpretation>
      </emma:emma>
    </inkml:annotationXML>
    <inkml:traceGroup>
      <inkml:annotationXML>
        <emma:emma xmlns:emma="http://www.w3.org/2003/04/emma" version="1.0">
          <emma:interpretation id="{E5CF0E00-9D31-4D77-AC2F-BBA8C80C0EF6}" emma:medium="tactile" emma:mode="ink">
            <msink:context xmlns:msink="http://schemas.microsoft.com/ink/2010/main" type="paragraph" rotatedBoundingBox="10882,7128 11008,16740 9850,16755 9723,7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7326F4-2EC4-4F20-AFB2-78EB0208B4D8}" emma:medium="tactile" emma:mode="ink">
              <msink:context xmlns:msink="http://schemas.microsoft.com/ink/2010/main" type="line" rotatedBoundingBox="10882,7128 11008,16740 9850,16755 9723,7144"/>
            </emma:interpretation>
          </emma:emma>
        </inkml:annotationXML>
        <inkml:traceGroup>
          <inkml:annotationXML>
            <emma:emma xmlns:emma="http://www.w3.org/2003/04/emma" version="1.0">
              <emma:interpretation id="{5CBB83A7-0560-4432-ABAF-04C832769C51}" emma:medium="tactile" emma:mode="ink">
                <msink:context xmlns:msink="http://schemas.microsoft.com/ink/2010/main" type="inkWord" rotatedBoundingBox="10882,7128 10937,11306 9778,11321 9723,7144"/>
              </emma:interpretation>
            </emma:emma>
          </inkml:annotationXML>
          <inkml:trace contextRef="#ctx0" brushRef="#br0">214-8039 75 0,'0'0'149'0,"0"0"-41"16,-9-4-31-16,9 4-20 0,0 0-12 16,0 0-8-16,-9 0-4 0,9 0-3 0,0 0-3 15,0 0-3-15,0-6-1 0,0 6-2 0,0 0 0 16,0 0 0-16,0 0 1 0,0 0 1 0,0 0 4 15,0 0 2-15,0 0 0 0,0 0 0 0,0 0 0 16,0 0-1-16,0 0-2 0,0 0-3 0,0 0-7 16,0 0-2-16,0 0-5 0,0 0-2 0,0 0-4 15,0 0-3-15,0 0-2 0,0 0 0 16,0 6 0-16,0-2-1 0,0 1 2 0,0 1 1 16,0 5 0-16,0 0 2 0,0 5 2 0,0 1 2 15,0 3 3-15,0 7 3 0,0-6 2 0,0 10 8 16,0 3 8-16,0 3 7 0,9 0 5 0,-9 1 7 15,9 10 4-15,-9-4 9 0,9 2 6 0,-9 4 0 16,10-2-1-16,-10 0-3 0,9 7-3 0,0-8-5 16,-9 2-6-16,11-1-9 0,-11-6-7 0,9 3-6 15,-9-3-4-15,9-10-1 0,-9 0-1 16,11-1-2-16,-11-8 0 0,0-3-2 0,9-3-1 16,-9-1-3-16,0-7-3 0,0 3-4 0,0-7-5 15,0 1-7-15,0-6-13 0,0 6-23 0,0-12-49 16,0 6-59-16,-9-6-68 0,-2-5-99 0,2 2-56 15,0-8-29-15,9 1-8 0</inkml:trace>
          <inkml:trace contextRef="#ctx0" brushRef="#br0" timeOffset="396.8288">-81-7245 199 0,'-11'0'242'0,"11"0"-76"0,11 5-59 0,-11-5-31 16,0 11-15-16,9-1-1 0,-9 6 6 0,9 1 6 15,1 4 7-15,9 6 11 0,-9-1 4 0,8 2-2 16,-9 4-1-16,11-1-3 0,0 2-1 0,-2-1-1 15,2-6-7-15,-1 2-8 0,-1-1-5 0,2-1-3 16,9-10-8-16,-11 6-6 0,2-6-4 0,8-5 1 16,-10-6 6-16,2 1 10 0,9-6 8 0,-11-6 2 15,11 1 4-15,-10-12-4 0,10-10-4 0,0 1-10 16,-11-5-10-16,11-8-12 0,-10 2-13 0,10 0-8 16,-11 4-8-16,2-4-5 0,-11 4-3 0,11 7-7 15,-11 4-12-15,-9 2-15 0,9 3-18 16,2 0-16-16,-11 8-16 0,0 2-19 0,9-3-32 15,-9 10-37-15,0-7-36 0,0 3-28 0,0 8-31 16,0 3-71-16,-9-3-45 0,9 2-17 0</inkml:trace>
          <inkml:trace contextRef="#ctx0" brushRef="#br1" timeOffset="-56645.2188">-81-6238 27 0,'-20'7'116'0,"2"2"-46"0,-2 7-23 15,1-5-13-15,0-1-7 0,9 1-2 0,1 6 0 16,0-1 0-16,0 0-3 0,-2-1-2 0,11 2-3 16,0-2 2-16,11 2-3 0,-2-1-1 0,0-5-1 15,10 5-1-15,0 1-1 0,9-8 1 0,1 8 3 16,9-6 4-16,1-5 3 0,-1-3 3 16,9 5 7-16,-8-8 6 0,8-8 3 0,2 5 4 15,-3-8 0-15,3 0 2 0,-2-6-1 0,-9 2 1 16,10-2-2-16,-19-4-5 0,8 0-1 0,-8-7 1 15,0 6-2-15,-11-9-3 0,-7 5-3 0,-2-2 0 16,-9-4-4-16,0 5-2 0,-20 0-4 0,2 1-6 16,-2-1-4-16,-18 6-1 0,1-1-4 0,-3 6-4 15,-7 12-2-15,-1-3-3 0,-8 7-1 0,8 7-4 16,-10-3-8-16,11 6-8 0,-1 1-9 0,10 6-8 16,-9-2-15-16,18-4-17 0,1 6-18 0,8-3-16 15,2 3-15-15,7-1-30 0,11 5-77 0,11-8-43 16</inkml:trace>
          <inkml:trace contextRef="#ctx0" brushRef="#br1" timeOffset="-4178.9282">300-8730 117 0,'-9'0'114'0,"9"-4"-39"0,-11 4-23 0,11 0-10 15,0-6-5-15,-9-1-2 0,9 7-1 0,0-4-1 16,0 4-1-16,0 0-3 0,0-5-3 0,-9 5-1 16,9 0-2-16,0 0 0 0,0-6 1 0,0 6 1 15,0 0 1-15,0 0 2 0,0 0 0 0,0 0-1 16,0 0 1-16,0 0 0 0,0 0-1 0,0 0 0 16,0 0-3-16,0 0-2 0,0 0-2 0,0 0-2 15,0 0-4-15,0 0-2 0,0 0-3 16,0 0-3-16,0 0-2 0,0 0 0 0,0 0-1 15,0 0-1-15,0 0 0 0,0 0-1 0,0 0 1 16,0 0 0-16,-11 0 1 0,11 0 0 0,0 0 4 16,0 0-1-16,0 0 1 0,0 0 0 15,0-5-1-15,0 5 1 0,-9 0-1 0,9 0-1 0,0-6-3 16,0 6 3-16,0 0 2 0,-9 0 3 16,9-6 3-16,0 6 0 0,-10-5 2 0,10 5 5 15,-9-6-1-15,9 6 0 0,-9 0-1 0,9-4-3 16,-9 4 2-16,9 0-2 0,-11 0-3 0,2 0-4 15,0 0-2-15,-2 0-1 0,2 0-1 0,0 4-3 16,-2-4-2-16,2 11-1 0,-9-5 2 0,-1 0 0 16,9-1 0-16,-9 6-1 0,-1 0 0 0,2-1 1 15,-2 6 0-15,2-5 0 0,-2 5-2 0,1 1 1 16,1-2 0-16,-2 2 0 0,11 4-1 0,-11-6 0 16,11 2-1-16,0 5 1 0,9-7 0 0,-10 1-2 15,10 6 1-15,10-6 0 0,-10 6 1 16,9 0 1-16,11-2 0 0,-2 2 1 0,11-7 1 15,-1 7 2-15,10 0 3 0,0-6 2 0,1-1 2 16,8 2 1-16,2-6 3 0,-2 0 3 0,1-5 4 16,8-3 5-16,-8-3 8 0,-1 0 6 0,11-3 3 15,-10-8 5-15,-1 0 5 0,2-6-1 0,-3-4-1 16,3-1-5-16,-11 1-10 0,-1-11-5 0,-8 4-6 16,0-8-4-16,0-2-8 0,-20 0-5 0,10-5 0 15,-19 7 1-15,0-3-1 0,-9-4-1 0,-10 5 0 16,-1 6 3-16,-9 1 4 0,1 4 0 0,0 6-1 15,-11-1 0-15,1 6 0 0,0 5-2 0,1 1 0 16,-1 3-4-16,-2 7-3 0,3 0-1 16,8 13-2-16,-9-9-5 0,9 7-5 0,11 5-16 15,-2 0-26-15,1 1-38 0,1 4-47 0,18 1-59 16,-11 3-107-16,11 7-69 0,11-4-35 0,-11-1-7 16</inkml:trace>
          <inkml:trace contextRef="#ctx0" brushRef="#br0" timeOffset="-49119.899">242-5750 143 0,'0'0'107'0,"0"0"-28"0,0 0-16 0,0 0-14 15,-9 0-8-15,9 0-9 0,0 0-7 0,0 0-6 16,0 0-4-16,0 0-4 0,9 0 0 0,-9 0-1 16,0 0 0-16,0 0 0 0,0 0 2 0,0 0 0 15,0 0 2-15,0 0 2 0,0 0-1 0,0 0 0 16,0 0 2-16,0 0 1 0,0 5 1 0,0-5-1 16,0 6-2-16,0-1-2 0,0 1 0 0,0 4 1 15,-9 1-1-15,9 5 0 0,0 0 2 0,0 5 2 16,0 6 0-16,0-1 3 0,0 2 2 0,0 8 3 15,0-2 4-15,0 8 0 0,0-5 3 0,9 7 4 16,-9 4 4-16,9-5 0 0,-9 5-1 16,11-4 0-16,-11-2-1 0,9 1-3 0,0-5-7 15,2-1-4-15,-2-6-6 0,-9 1-3 0,9 1-3 16,-9-6-5-16,9-6-2 0,-9-5-2 0,11 1 1 16,-11 0 0-16,0-14 2 0,0 8 2 0,0-11 0 15,0 6-3-15,0-6-10 0,0-6-17 0,0 1-25 16,0-4-30-16,9-8-30 0,-9 0-30 0,0-3-31 15,0-4-60-15,0 4-56 0,-9 4-23 0</inkml:trace>
          <inkml:trace contextRef="#ctx0" brushRef="#br0" timeOffset="-48762.2146">81-5107 198 0,'0'0'169'0,"0"0"-57"15,0 0-39-15,0 0-25 0,0 0-14 0,9 5-1 16,-9 1 6-16,0 5 6 0,10 0 6 0,-10 4 7 16,9 7 3-16,0-2 6 0,0 2 4 0,-9-1-3 15,11 1-3-15,-2 5-2 0,0-6-1 0,11 0-4 16,-11 2-3-16,2-3-4 0,7 2-1 15,-9-5-5-15,10-7-6 0,-10 6-5 0,11-5-2 16,0 0 0-16,-11-6-2 0,9-1 0 0,2-4-4 16,8 0 1-16,1-4-3 0,-11-6-1 0,11-7-4 15,0 1-5-15,9-11-2 0,-10 2-5 0,1-3-2 16,9-5-4-16,-9 7-1 0,-10-7-6 0,10 7-7 16,-11 4-11-16,2 2-21 0,0 3-26 0,-11 6-29 15,0 0-32-15,1 7-27 0,-10 4-29 0,0 0-53 16,0 4-64-16,-10 7-26 0</inkml:trace>
        </inkml:traceGroup>
        <inkml:traceGroup>
          <inkml:annotationXML>
            <emma:emma xmlns:emma="http://www.w3.org/2003/04/emma" version="1.0">
              <emma:interpretation id="{73A8B77D-7E45-4C3A-90D0-55B392A1F59F}" emma:medium="tactile" emma:mode="ink">
                <msink:context xmlns:msink="http://schemas.microsoft.com/ink/2010/main" type="inkWord" rotatedBoundingBox="10778,11782 10843,16742 9926,16754 9861,11794"/>
              </emma:interpretation>
            </emma:emma>
          </inkml:annotationXML>
          <inkml:trace contextRef="#ctx0" brushRef="#br1" timeOffset="-57461.1098">100-4147 141 0,'-10'0'160'15,"1"0"-60"-15,-1 4-33 0,0 2-20 0,1-1-12 16,0 1-6-16,9-1-1 0,-11 6-2 0,2 0-1 16,0-1 1-16,-2 6 0 0,2 0 0 0,9 1 1 15,-9-2 0-15,0 7-3 0,9-2-1 0,-10 2-3 16,0 1-3-16,10-1-3 0,0 3-2 0,0-3-3 16,0 5-1-16,0-5-1 0,10 3 3 15,0-3 1-15,-1 5 0 0,0-6 0 0,0 1 1 0,11-1 0 16,9-4 0-16,-10 5 0 0,10-12-2 15,-2 0 0-15,13-5 1 0,-11 1 2 0,8-6 3 16,1-6 4-16,-9-5 4 0,9 2 0 0,0-7 4 16,-1-7 7-16,-8 3 5 0,10-13 2 0,-11 1 1 15,-9-1 4-15,10-3-1 0,-9 4 2 0,-11-12-1 16,0 1-8-16,-9 6-6 0,0-1-2 0,-9 1-1 16,-11 0-5-16,2 4-4 0,-11 1-2 0,-9 5-1 15,-1 5-3-15,-8 1-1 0,-10 10-3 0,10 0-3 16,-11 8-6-16,10-5-5 0,1 8-9 0,-10 8-9 15,19-5-14-15,-2 3-16 0,3-1-22 0,8 1-25 16,11-1-20-16,7 1-14 0,2-1-14 0,0 1-21 16,18-2-57-16,0 7-51 0,2-5-21 15</inkml:trace>
          <inkml:trace contextRef="#ctx0" brushRef="#br0" timeOffset="-47810.3453">338-3719 52 0,'0'-6'138'16,"0"1"-39"-16,0 5-30 0,0-5-21 0,0 5-16 15,0 0-9-15,0 0-7 0,0 0-3 0,0 0 0 16,0 0 0-16,0 5 3 0,0 0 6 16,0 1 5-16,0 5 3 0,0 0 7 0,0 4 7 15,0 7 6-15,0 0 6 0,-9 9 4 0,9 1-1 16,-11 6 5-16,11-1 5 0,-9 8 1 0,0-4-1 16,9 8-2-16,-9-2 4 0,-2 7-1 0,11 1-4 15,-9-8-6-15,9 6-5 0,-9 0-2 0,9-3-4 16,0-2-2-16,0-5-9 0,-11 0-3 0,11-6-1 15,0-3 1-15,0-9-4 0,0 3-4 0,0-13-5 16,0 7-4-16,0-6-5 0,11-6-3 0,-11 1-5 16,0-6-9-16,0 1-11 0,0-1-20 0,0-5-33 15,0 0-46-15,0-5-49 0,0-1-62 16,-11-5-96-16,11-4-45 0,-9-1-21 0</inkml:trace>
          <inkml:trace contextRef="#ctx0" brushRef="#br0" timeOffset="-47420.9629">61-3011 100 0,'0'-6'112'0,"10"6"-38"16,-10 0-24-16,0-6-12 0,0 6-6 0,0 0-1 15,0 0 2-15,0 0 3 0,10 6 4 0,-10-6 6 16,0 6 7-16,9-1 9 0,-9-1 4 0,10 3 4 16,-10 3 3-16,9 6 5 0,-9 6 1 0,9 0 4 15,0 4 0-15,2 1-2 0,-11 5-2 0,9-4-1 16,0 8-2-16,2-4-7 0,-2 1-9 16,0-2-6-16,2-4-5 0,-2 0-3 0,0-5-6 15,10 0-5-15,-10-8-3 0,0 3-6 0,11-5 0 16,-11-7 0-16,11-5 0 0,-2 0-2 0,2-11 0 15,8-6-2-15,1 1-1 0,0-10-1 0,0-1-3 16,-1-5-5-16,0 0-6 0,0 0-3 16,1 0-2-16,-9 4-4 0,-2 3-9 0,2 2-9 15,-11 7-15-15,1-1-25 0,-10 3-33 0,9 8-42 16,-9 1-39-16,-9 5-36 0,-1 11-55 0,1-1-72 16,-11 7-31-16,2 3-3 0</inkml:trace>
          <inkml:trace contextRef="#ctx0" brushRef="#br1" timeOffset="-58323.1787">138-2214 117 0,'9'-5'144'0,"-9"5"-45"0,0-5-22 16,0 5-11-16,0-4-4 0,0 4-1 15,0 0 0-15,0 0 1 0,0 0-1 0,0 0-1 16,0 0 0-16,0 0-2 0,0 0-3 0,0 0-1 16,0 0-3-16,-9 4-2 0,9 1-6 0,-11 6-3 15,-7 0-8-15,9 5-6 0,-1 5-2 0,-9 1-4 16,0-2-4-16,-1 8-3 0,2 4-3 0,-2 0-3 16,2 0-4-16,8 1-1 0,-9-7-2 0,9 7-1 15,1-1 0-15,0-7-2 0,9 3 2 0,-11 0-1 16,22-3 0-16,-11 8 1 0,9-6 1 0,10 0 0 15,-10-1 0-15,20-4 2 0,-11 6 1 0,11-8-1 16,10-4 4-16,-10 5 1 0,9-4 1 0,0-6 6 16,0 0 5-16,10-6 4 0,-10-5 5 15,0-5 9-15,10-1 4 0,-10-5 3 0,0-5 0 16,9-5-3-16,-8-10-3 0,-10-2-2 0,-2-12-3 16,2 3-7-16,-19-1-5 0,8-10-1 0,-18 5-1 15,0 0 1-15,-9-2 0 0,-10 8 1 0,-10 5-1 16,2 4-1-16,-2 1 0 0,-10 10-2 0,1 2-3 15,0 4-3-15,-9 5-2 0,8 5-6 0,1 6-11 16,0 0-15-16,0 6-22 0,10-6-29 16,-1 5-38-16,9 6-36 0,2 0-33 0,7-5-33 15,2 5-51-15,9-2-63 0,0-4-26 0</inkml:trace>
          <inkml:trace contextRef="#ctx0" brushRef="#br0" timeOffset="-46580.101">347-1323 141 0,'-9'-11'118'0,"9"0"-41"0,0 0-21 0,0 0-8 15,0 1-5-15,0-1-4 0,0-5-3 0,0 7 1 16,0-2 3-16,0-1 4 0,0 1 2 0,9 5 6 16,-9-4 7-16,0 6 8 0,0 4 7 0,0-7 6 15,10 3 1-15,-10 4-1 0,0 0-5 0,0-6-9 16,0 6-10-16,0 0-11 0,0 6-12 0,9-6-12 15,-9 11-7-15,0-2-4 0,10 2-3 0,-10 12 0 16,10-3 1-16,-10 2 3 0,9 10 5 16,-9 0 7-16,9 5 6 0,-9 1 9 0,9 11 7 15,-9-6 4-15,0 9 4 0,0 2 4 0,11 5 2 16,-11 0-1-16,0 0-2 0,0 0-4 0,0 6-3 16,9-12 2-16,-9 6 0 0,0-5-2 0,0-1-3 15,9-5-4-15,-9-4-3 0,0-1-6 0,0-12-5 16,0-5-9-16,0 2-5 0,11-12-7 0,-11 0-6 15,0 1-7-15,0-14-10 0,0 9-12 0,0-12-19 16,0 0-31-16,-11-12-44 0,11 2-51 0,0-11-42 16,0-5-37-16,-9-2-54 0,9-4-63 0,-9 1-32 15,-2-1 5-15</inkml:trace>
          <inkml:trace contextRef="#ctx0" brushRef="#br0" timeOffset="-46246.5015">196-761 37 0,'0'0'279'0,"0"-5"-45"0,0 5-70 16,0 0-47-16,0 0-31 0,0 0-21 0,9 0-6 16,0 0-1-16,-9 5 6 0,19 1 5 0,-10 5 6 15,0 3 3-15,11-1 4 0,-11 8 4 0,11-5-1 16,-2 4-2-16,-7 8-5 0,7-6-4 0,1 4-5 15,1 1-5-15,-11-1-7 0,9-4-6 16,2 5-3-16,-11-6-5 0,11-4-6 0,-11-2-4 16,10-4-3-16,-9 0-4 0,-1-5-5 0,10-6-1 15,-10 0-5-15,11-6-1 0,0-10-5 0,7-1-1 16,-7-9-3-16,-1-1-5 0,10 0-7 0,-11-6-9 16,2 2-11-16,-2-2-9 0,2 1-12 0,-1 7-15 15,-1 3-22-15,-8 1-23 0,0-1-28 0,-1 11-26 16,0 0-27-16,-9 0-27 0,11 6-37 0,-11 5-54 15,0 0-31-15,0 0-5 0</inkml:trace>
          <inkml:trace contextRef="#ctx0" brushRef="#br1" timeOffset="-59238.7591">167 140 90 0,'9'-11'147'0,"0"0"-41"0,2 0-22 0,7 2-11 16,-9-2-7-16,10-6-4 0,1 6-2 0,-2 1-5 16,2 5-4-16,-11-7-5 0,11 7-4 0,-11-2-5 15,0-2-2-15,10 9-2 0,-19-5-5 0,10 5-6 16,0-6-2-16,-10 6 1 0,0 0-4 0,9 0 1 16,-9 0 2-16,0 6-2 0,0-6 2 0,0 0 0 15,0 5 1-15,-9-5-1 0,9 0-1 0,0 5-4 16,0-5-3-16,0 0-4 0,0 4-3 15,0-4-1-15,0 0-3 0,0 0-1 0,0 0 0 16,0 0-1-16,0 0 0 0,0 0 0 0,0 0 0 16,0 0-1-16,0 0 0 0,0 0 1 0,0 0 1 15,0 0 1-15,0 0 1 0,0 0 5 0,0 0 5 16,0 0 5-16,0 0 6 0,0 0 1 0,0 0 3 16,0 0 0-16,-10 0-2 0,10 0-4 0,-10 0-3 15,10 0-6-15,-9 0-5 0,-1 0-4 0,1 7-2 16,0-2-1-16,-2 0 0 0,2 7 0 0,-9-2-1 15,-2 5 0-15,0 2 0 0,2 4-1 16,-10 1 0-16,8-1 1 0,-9 7 0 0,11-3 1 0,-11 3-2 16,10 0 0-16,0 3 1 0,0 2 0 15,10-7 1-15,-11 5 0 0,11-3-1 0,-2 4 1 16,11 0-1-16,0-5 1 0,11 0 1 0,7-1 1 16,2 1 1-16,-1-6 0 0,19 1 3 0,-9 0 1 15,18-7 1-15,-9-4 1 0,10-6-1 0,-1 6 0 16,1-11 1-16,-1-5-2 0,2-1 2 0,-2-3 1 15,1-8 0-15,-1-4 2 0,1-7-1 0,-10 2 0 16,0-5-3-16,1-2 3 0,-11-5-2 16,0-4-1-16,-8 3-1 0,-11-3 4 0,-9 5 3 15,0-2 3-15,-9 8 4 0,-11-8 6 0,-8 14 2 16,0-3 5-16,-11 7 3 0,1-1-2 0,-9 8-3 16,-10 7-3-16,8 3-2 0,-7 4-7 0,-1 4-4 15,9 3-3-15,1 2-7 0,-2 2-11 0,11 5-16 16,1 1-32-16,8-7-42 0,9 6-43 0,2 0-43 15,18-1-89-15,0-4-76 0,18 1-44 0,11-12-12 16</inkml:trace>
        </inkml:traceGroup>
      </inkml:traceGroup>
    </inkml:traceGroup>
    <inkml:traceGroup>
      <inkml:annotationXML>
        <emma:emma xmlns:emma="http://www.w3.org/2003/04/emma" version="1.0">
          <emma:interpretation id="{D0206993-1CD0-47C7-BE7E-C6D1DFE876AB}" emma:medium="tactile" emma:mode="ink">
            <msink:context xmlns:msink="http://schemas.microsoft.com/ink/2010/main" type="paragraph" rotatedBoundingBox="9301,6631 9813,16519 8931,16565 8419,6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34F4C1-877C-440C-BCCA-8C1750F5B128}" emma:medium="tactile" emma:mode="ink">
              <msink:context xmlns:msink="http://schemas.microsoft.com/ink/2010/main" type="line" rotatedBoundingBox="9301,6631 9813,16519 8931,16565 8419,6676"/>
            </emma:interpretation>
          </emma:emma>
        </inkml:annotationXML>
        <inkml:traceGroup>
          <inkml:annotationXML>
            <emma:emma xmlns:emma="http://www.w3.org/2003/04/emma" version="1.0">
              <emma:interpretation id="{5D6D37B4-9A43-4E67-9110-6410D162684F}" emma:medium="tactile" emma:mode="ink">
                <msink:context xmlns:msink="http://schemas.microsoft.com/ink/2010/main" type="inkWord" rotatedBoundingBox="8713,6661 8759,7562 8466,7577 8419,6676"/>
              </emma:interpretation>
            </emma:emma>
          </inkml:annotationXML>
          <inkml:trace contextRef="#ctx0" brushRef="#br2" timeOffset="43691.906">-1245-8858 2 0,'-9'0'152'15,"9"0"-47"-15,0 0-36 0,0 0-26 0,-10 0-15 16,10 0-9-16,0 0-6 0,0 0-3 0,0 0-1 15,0 0 2-15,0 0 1 0,0 0 4 0,0 0 6 16,0 0 7-16,-9 0 8 0,9 0 4 0,0 0 3 16,0 0 0-16,0 0-2 0,0 0-6 0,0 0-5 15,0 0-7-15,0 0-8 0,0 0-3 0,0 0 1 16,0 0 0-16,0 0 2 0,0 5 3 16,0-5 3-16,0 0 2 0,0 0 2 0,0 6 3 15,0-6 2-15,0 0 0 0,0 0 0 0,-9 0 0 16,9 0 0-16,0 0-3 0,0 4-3 0,0-4-3 15,-9 6-3-15,9-6-3 0,0 0-3 0,0 5-1 16,0-5-4-16,-11 0 1 0,11 0-2 16,0 6-1-16,0-6-1 0,0 0-4 0,0 0 0 15,0 0-1-15,0 0 1 0,0 0-1 0,0 0 1 16,0 0 0-16,0 0 0 0,0 0 0 0,0 0 0 16,0 0 0-16,0-6 0 0,0 1 2 0,0 5-1 15,0-6 1-15,0 12-1 0,0-6-1 0,-9 5 0 16,9-5-1-16,-9 6 1 0,9-6-1 0,-11 5 0 15,11-5-1-15,-9 6-3 0,0-1 0 0,-2 1-2 16,2-3-1-16,0 8 0 0,-1 0-3 0,1 6 0 16,0-2 2-16,-1-2 2 0,0 7 0 0,-8-4 2 15,7 1 1-15,2-2 1 0,0 2 2 0,-2 5 0 16,2-8 0-16,0 3-1 0,9-1 0 16,-9 1 1-16,-1-7-1 0,10 6 0 0,0-5-2 15,0-2 0-15,0-2 0 0,0 3 1 0,10-4-2 16,-10-1-1-16,9-5-3 0,0 6-2 0,0-6 0 15,2 0-1-15,-2-6 1 0,0-5-1 0,2 1 0 16,7-1 2-16,-8-5 2 0,0-6 4 0,-1 7 0 16,0-7 1-16,1 1-1 0,-1 0 1 0,0-7 0 15,-9-4-3-15,11 0 1 0,-11 0-1 0,0 0 0 16,0-6 1-16,0-5-1 0,0 7-2 0,0-2 1 16,0-5 0-16,-11 4 0 0,11 2 1 0,0 0 0 15,0 5 0-15,0 5 0 0,0 0-1 0,0 1-1 16,0 4-1-16,0 7-3 0,0-2-2 15,0 1 1-15,11 0-1 0,-11 5 1 0,0 0 0 16,9 1 4-16,-9-1 2 0,0 5 3 0,9-5 1 16,-9 6 2-16,0-1 1 0,0 3 1 0,0-5-1 15,11 5 2-15,-11 3 1 0,0 0 2 0,0-6 1 16,0 6 1-16,0 0 2 0,0 0 1 0,0 0 1 16,0 0-1-16,0 0 0 0,0 0-3 0,0 0-1 15,0 0-2-15,0 0-2 0,0 0 0 0,0 0-2 16,0 0 0-16,0 6 0 0,0-6 2 15,0 0 2-15,0 3 3 0,9 5 4 0,-9-5 5 16,0 3 5-16,0 5 4 0,0 5 6 0,0-6 4 16,9 13 3-16,-9-2 2 0,0 1 0 0,0 4 1 15,0 2 2-15,0 3 1 0,0 1 1 0,0 1-1 16,0-2 0-16,11 7-2 0,-11-1 2 0,0-6 1 16,0 9-3-16,0-2-3 0,0-7-4 0,9-5-5 15,-9 2-3-15,0-3-5 0,0-8-4 0,0 5-7 16,9-5-4-16,-9-6-4 0,0-2-1 15,0-4-2-15,0 1 0 0,0-1 1 0,0-5-2 16,0 0 1-16,0 6-1 0,0-6-4 0,0-6-7 16,0 6-8-16,0-11-20 0,9 6-23 0,-9-11-28 15,0-1-32-15,0 2-32 0,0-2-27 0,0 2-26 16,0-1-46-16,0-6-47 0,0 7-18 0</inkml:trace>
        </inkml:traceGroup>
        <inkml:traceGroup>
          <inkml:annotationXML>
            <emma:emma xmlns:emma="http://www.w3.org/2003/04/emma" version="1.0">
              <emma:interpretation id="{FA314A8C-4AF4-4132-B7D6-E077EFEAA62F}" emma:medium="tactile" emma:mode="ink">
                <msink:context xmlns:msink="http://schemas.microsoft.com/ink/2010/main" type="inkWord" rotatedBoundingBox="9310,6818 9335,7287 8994,7305 8969,6836"/>
              </emma:interpretation>
            </emma:emma>
          </inkml:annotationXML>
          <inkml:trace contextRef="#ctx0" brushRef="#br2" timeOffset="44440.3514">-1006-9222 71 0,'0'0'230'0,"0"0"-48"0,0 0-49 0,-10 0-29 15,10 0-19-15,0 0-13 0,0 0-4 0,0 0-7 16,0 0-5-16,0 0-7 0,0 0-9 0,0 0-8 15,0 0-8-15,0 0-8 0,0 0-5 0,10 0-4 16,-10 0-2-16,0 0-2 0,0 0-1 0,0 0-2 16,0 0-4-16,0 0 3 0,0 0-1 0,0 0 1 15,10 0 0-15,-10 0-1 0,9 0 2 16,-9 5 0-16,9-5 4 0,-9 6-2 0,10-6-2 16,-1 3 0-16,-9 5 0 0,9-5 1 0,2 8 1 15,-2 0-1-15,0 0 0 0,2-1 1 0,-2 7-1 16,0-1 2-16,-9 0 0 0,9 5 1 0,-9 0 2 15,11 2 5-15,-11-3 4 0,0 8 6 0,0-7 5 16,0 6 4-16,0-7 4 0,0 4 6 0,-11-4 0 16,11 2-1-16,-9-7-1 0,9 2-2 0,-9-6 1 15,9 3-3-15,-9-3-3 0,9-5-4 0,-11-1-6 16,11 1 0-16,0 0-6 0,-9-1-4 0,9-5-6 16,0 6-4-16,0-6-5 0,0 0-3 0,0 0-1 15,0 0-5-15,0 0 0 0,0 0-1 16,9 0 0-16,-9 0 1 0,0-6 3 0,0 6 1 15,11 0 3-15,-2-5 1 0,-9 5 4 0,9-6 1 16,0 0 0-16,2 1-1 0,7-1 1 0,-8 6 0 16,-1-4 0-16,11-3-1 0,-11 7 0 0,0-3-1 15,0 3 1-15,11-6 1 0,-11 6 0 0,2 0 0 16,7-5 0-16,-8 5 0 0,-1 0 0 0,0 0-1 16,1 0 1-16,0 0 0 0,-1 0 0 0,-9 0 0 15,9 0 0-15,-9 0 1 0,0 0 2 16,11 0 3-16,-11 0 4 0,0 5 4 0,0-5 8 15,0 0 5-15,0 0 5 0,0 0 3 0,0 0 2 16,0 0-2-16,0 0-3 0,0 0-5 0,0 0-6 16,0 0-12-16,0 0-17 0,0 0-28 0,0 0-48 15,0 0-57-15,0 0-79 0,0 0-92 0,0 6-54 16,0-6-25-16,0-6-6 0</inkml:trace>
        </inkml:traceGroup>
        <inkml:traceGroup>
          <inkml:annotationXML>
            <emma:emma xmlns:emma="http://www.w3.org/2003/04/emma" version="1.0">
              <emma:interpretation id="{B3727518-90A2-44CC-B1DF-143FE3897C56}" emma:medium="tactile" emma:mode="ink">
                <msink:context xmlns:msink="http://schemas.microsoft.com/ink/2010/main" type="inkWord" rotatedBoundingBox="9345,9277 9384,10016 8865,10043 8827,9304"/>
              </emma:interpretation>
            </emma:emma>
          </inkml:annotationXML>
          <inkml:trace contextRef="#ctx0" brushRef="#br2" timeOffset="-31914.1524">-835-6366 265 0,'0'0'338'16,"0"0"-52"-16,-9 0-61 0,9-6-44 0,0 6-31 16,0 0-21-16,0 0-19 0,0 0-15 0,-10 0-12 15,10 0-17-15,0 6-14 0,-9-1-13 0,0 1-7 16,-2-2-5-16,2 13-1 0,-9-6 3 0,7 3 1 16,-7 8 5-16,-2-5 3 0,1 5 1 0,-9-1 0 15,18 0-3-15,-8-4-3 0,-2 4-6 0,0 1-5 16,11-1-6-16,-9-6-5 0,8 2-4 0,10-2-3 15,-10-4-3-15,10 2-2 0,0-4-4 0,0 2-2 16,0-6-2-16,10-1-2 0,-10 3 0 0,19-7 0 16,-10 0 1-16,0 0 0 0,11 0 1 15,0-7 4-15,-2 3 3 0,-8-1-1 0,18-6 0 16,-18-5 0-16,8-1-2 0,2-4 0 0,-11-1-2 16,2 2-5-16,-2-7-4 0,0 0-4 0,0-9-4 15,-9 2-4-15,0-10-2 0,11 2-3 0,-11 5-2 16,0-11 3-16,0 9 1 0,0-3 5 0,0 5 2 15,0 6 4-15,0-2 3 0,0 5 4 0,0 8 2 16,0-2 3-16,0 5 0 0,0 8 1 0,0-2 2 16,0-1 1-16,0 1 0 0,0 6 1 0,0-1 2 15,0 3 1-15,0 3 2 0,-11-6 1 0,11 6 3 16,0 0 1-16,0 0 0 0,0 0 0 16,0 0 1-16,0 6 0 0,0-6-1 0,-9 3-1 15,9 8 0-15,0-5-3 0,0 5 1 0,0 6 1 16,0-8 0-16,9 13 2 0,-9 0 4 0,0 0 0 15,11-1-1-15,-2 5 0 0,0 1 0 0,10 6 1 16,-10-7-1-16,2 5-2 0,7-3-1 0,2 0 0 16,-2-3 0-16,-7 3 0 0,7-2-1 0,1 2-1 15,-10-8-1-15,11 2-5 0,-11 0-12 16,11-1-20-16,-11-5-35 0,11 6-49 0,-20-7-55 16,9 2-77-16,-9 5-91 0,9-8-49 0,-18-3-23 15</inkml:trace>
        </inkml:traceGroup>
        <inkml:traceGroup>
          <inkml:annotationXML>
            <emma:emma xmlns:emma="http://www.w3.org/2003/04/emma" version="1.0">
              <emma:interpretation id="{3E7ED080-73D2-4095-82CB-CC302D345C94}" emma:medium="tactile" emma:mode="ink">
                <msink:context xmlns:msink="http://schemas.microsoft.com/ink/2010/main" type="inkWord" rotatedBoundingBox="9464,11825 9485,12242 8956,12270 8934,11853"/>
              </emma:interpretation>
            </emma:emma>
          </inkml:annotationXML>
          <inkml:trace contextRef="#ctx0" brushRef="#br2" timeOffset="-37180.6072">-788-4206 273 0,'0'0'365'0,"0"0"-50"0,-9-7-65 0,9 7-45 16,0-4-32-16,-9 4-24 0,9 0-20 0,-9 0-21 15,9 0-23-15,-11 4-20 0,2 3-18 0,0 3-11 16,-1 6-7-16,-8 0-4 0,-2 1 0 16,2 4 4-16,-2 1 6 0,0 3 7 0,11-3 4 15,-10 6 1-15,1-2-2 0,8-6-4 0,0 8-3 16,1-6-8-16,0-1-9 0,9 0-8 0,0 1-6 15,9-1-5-15,0-4-1 0,1-1-2 0,18-7-4 16,-9-3-7-16,19-1-8 0,-9-5-11 0,9-11-14 16,1 2-11-16,8-7-17 0,-9-6-17 0,0 1-29 15,1-1-35-15,-1 2-39 0,-10-8-37 0,1 6-59 16,-11 1-66-16,2 0-35 0,-11 4-11 0</inkml:trace>
        </inkml:traceGroup>
        <inkml:traceGroup>
          <inkml:annotationXML>
            <emma:emma xmlns:emma="http://www.w3.org/2003/04/emma" version="1.0">
              <emma:interpretation id="{9C462114-7B5C-4642-9A19-B385FCC1ADCF}" emma:medium="tactile" emma:mode="ink">
                <msink:context xmlns:msink="http://schemas.microsoft.com/ink/2010/main" type="inkWord" rotatedBoundingBox="9376,13388 9432,14478 9092,14496 9036,13406"/>
              </emma:interpretation>
            </emma:emma>
          </inkml:annotationXML>
          <inkml:trace contextRef="#ctx0" brushRef="#br2" timeOffset="-37903.6002">-892-2604 223 0,'-9'-6'234'0,"9"1"-53"0,-9 0-30 0,9-1-14 16,-11 1-6-16,11-6-8 0,0 11-7 0,0-6-11 16,0 6-13-16,-9-5-13 0,9 5-16 0,0 0-17 15,0 0-12-15,9 5-8 0,-9 1-3 0,0 10 2 16,0 0 3-16,0 12 3 0,11 3 5 0,-11 6 5 16,0 12 1-16,0-2-4 0,0 8-3 0,0 4-3 15,0 0-5-15,0 0-5 0,0-2-2 0,0 4-4 16,0-8-3-16,0-4 0 0,0-7-5 15,0-5-1-15,9-4 0 0,-9 0-2 0,0-12-3 16,9-5-2-16,-9 1-1 0,9-3-4 0,-9-8-1 16,11-1 0-16,-2-5-3 0,0 0-1 0,1-5-5 15,8-12-5-15,2 3-6 0,-2-3-7 0,2 1-4 16,0-5-9-16,-2 4-8 0,1 1-9 0,0 7-3 16,0-4-2-16,1 2 1 0,-2 7 3 0,-7 4 6 15,7 0 9-15,-8 4 10 0,-1 3 11 0,1 10 7 16,-1-8 13-16,-9 11 9 0,0 4 13 0,-9 2 14 15,9-6 17-15,-10 8 15 0,-9-6 11 0,10-1 9 16,-11 6 7-16,2-11 7 0,-11 5 8 0,9-4 0 16,2-1-8-16,-10-6-8 0,8-3-9 15,0 2-9-15,11-4-14 0,-9 1-27 0,7-1-33 16,2-5-43-16,0 0-63 0,9-5-72 0,0-1-79 16,0-5-113-16,9-3-59 0,0-3-24 0,11-9 0 15</inkml:trace>
        </inkml:traceGroup>
        <inkml:traceGroup>
          <inkml:annotationXML>
            <emma:emma xmlns:emma="http://www.w3.org/2003/04/emma" version="1.0">
              <emma:interpretation id="{7291402E-C5AC-41BF-977F-B249652D1606}" emma:medium="tactile" emma:mode="ink">
                <msink:context xmlns:msink="http://schemas.microsoft.com/ink/2010/main" type="inkWord" rotatedBoundingBox="9566,16233 9582,16531 9036,16560 9021,16262"/>
              </emma:interpretation>
            </emma:emma>
          </inkml:annotationXML>
          <inkml:trace contextRef="#ctx0" brushRef="#br2" timeOffset="-38863.1948">-624 188 124 0,'0'0'189'0,"-11"0"-59"0,11 0-40 0,0 0-23 15,-9 0-15-15,9 0-10 0,0 0-6 0,0 0-6 16,-9 0-3-16,9 0 0 0,0 5 1 0,0-5 5 16,0 0 4-16,0 4 8 0,-11-4 6 0,11 7 5 15,0-3 7-15,0-4 3 0,-9 6 0 0,0-1-3 16,9 1-5-16,-10 0-3 0,0 5-5 0,1-6-3 16,0 6-6-16,-1-5-4 0,1 3-6 15,0 2-3-15,-11 0-3 0,11 0-4 0,-2 4-2 16,2-4-5-16,-9 0-1 0,7 0 0 0,2 6 0 15,-10-7-1-15,10 0-3 0,0 1 0 0,-11 0 0 16,11 0-1-16,0 0-1 0,-2-1-1 0,2 0-4 16,0-4 0-16,9-1-1 0,-11 6-1 0,11-5 0 15,0-1-1-15,11 1 0 0,-2-6-1 0,0 4 1 16,11-4 0-16,-2-4 1 0,2-2 1 0,-1-5-1 16,10 0 0-16,-2-5-3 0,2 1-3 0,0-7-2 15,-10 0-2-15,10 2-2 0,-11-2-3 0,11 1 0 16,-9-1-2-16,-11 0 1 0,10 6 4 0,-9 6 2 15,-1-6 2-15,-9 10 4 0,0-5 3 0,0 5 3 16,0 6 2-16,0 0 3 0,-9 0 2 0,-1 6 1 16,1-6 3-16,9 11 0 0,-10 0-1 15,1 0 0-15,0 4-2 0,9 1 1 0,0 6-1 16,0-1-1-16,0 1-3 0,0-2 1 0,0-3 2 16,9-1 1-16,0 1 1 0,1 0 0 0,-1-3 0 15,1-8-2-15,9 5 1 0,-1-6-9 16,2-5-14-16,0 0-24 0,-2 0-31 0,1 0-41 15,0-5-47-15,-9-1-72 0,-1 6-88 0,11-5-48 16,-20-6-20-16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1:51.4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6173F38-925D-4608-8403-2DE3CD32D52C}" emma:medium="tactile" emma:mode="ink">
          <msink:context xmlns:msink="http://schemas.microsoft.com/ink/2010/main" type="writingRegion" rotatedBoundingBox="17226,12131 17591,14465 16558,14626 16194,12292"/>
        </emma:interpretation>
      </emma:emma>
    </inkml:annotationXML>
    <inkml:traceGroup>
      <inkml:annotationXML>
        <emma:emma xmlns:emma="http://www.w3.org/2003/04/emma" version="1.0">
          <emma:interpretation id="{AA3F60A2-BA28-4451-A065-7BBFDD2607F2}" emma:medium="tactile" emma:mode="ink">
            <msink:context xmlns:msink="http://schemas.microsoft.com/ink/2010/main" type="paragraph" rotatedBoundingBox="17226,12131 17591,14465 16558,14626 16194,122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52AA53-B8A7-4021-9913-37B1E4D31474}" emma:medium="tactile" emma:mode="ink">
              <msink:context xmlns:msink="http://schemas.microsoft.com/ink/2010/main" type="line" rotatedBoundingBox="17226,12131 17591,14465 16558,14626 16194,12292"/>
            </emma:interpretation>
          </emma:emma>
        </inkml:annotationXML>
        <inkml:traceGroup>
          <inkml:annotationXML>
            <emma:emma xmlns:emma="http://www.w3.org/2003/04/emma" version="1.0">
              <emma:interpretation id="{66F6709E-244D-428F-AADF-D29B725039AB}" emma:medium="tactile" emma:mode="ink">
                <msink:context xmlns:msink="http://schemas.microsoft.com/ink/2010/main" type="inkWord" rotatedBoundingBox="16814,12198 16843,13372 16707,13375 16679,12201"/>
              </emma:interpretation>
            </emma:emma>
          </inkml:annotationXML>
          <inkml:trace contextRef="#ctx0" brushRef="#br0">211-1517 3 0,'0'-10'86'0,"19"4"-21"15,-10-4-11-15,0 4-2 0,2-5 1 0,-2 0 2 16,0 7 3-16,0-6 5 0,2 4 7 0,-11 1 8 16,9-1 6-16,-9 1 6 0,9-1 5 0,-9 6 5 15,0-5 0-15,10 5-5 0,-10 0-6 0,0 0-8 16,0-6-10-16,0 6-9 0,0 0-11 0,0 0-6 16,10 0-6-16,-10 0-4 0,0 0-4 0,0 0-4 15,0 0-4-15,0 0-4 0,0 6-3 0,0-6-4 16,9 5-1-16,-9 6 3 0,0 0 4 15,0 9 6-15,0 2 5 0,0 6 5 0,0 9 5 0,0 0 5 16,0 7 6-16,-9 3 2 0,9 7 2 16,0 0 2-16,0-1 5 0,0 1 6 0,0 4 8 15,9-4 8-15,-9 1 4 0,0 2 14 0,0-3 6 16,0-1 4-16,0 3-5 0,0-14-7 0,0 6-8 16,0-11-11-16,0 0-14 0,0-9-20 0,0-1-17 15,0-5-11-15,0-7-14 0,0 2-16 0,0-3-22 16,0-7-28-16,0-3-37 0,0 2-32 0,0-6-35 15,-9-10-47-15,9 3-48 0,-10-7-35 16,0 3-30-16,-8-6-34 0,7 2-43 0,-7-2-21 16,-2 1 5-16</inkml:trace>
        </inkml:traceGroup>
        <inkml:traceGroup>
          <inkml:annotationXML>
            <emma:emma xmlns:emma="http://www.w3.org/2003/04/emma" version="1.0">
              <emma:interpretation id="{864AC27F-482F-4139-9B46-A7D470C1BDE8}" emma:medium="tactile" emma:mode="ink">
                <msink:context xmlns:msink="http://schemas.microsoft.com/ink/2010/main" type="inkWord" rotatedBoundingBox="17294,12845 17372,13342 16660,13454 16582,12956"/>
              </emma:interpretation>
            </emma:emma>
          </inkml:annotationXML>
          <inkml:trace contextRef="#ctx0" brushRef="#br0" timeOffset="304.1297">115-846 153 0,'0'-6'288'0,"0"1"-56"0,0-1-59 16,0 2-35-16,0 4-20 0,0 0-9 0,9 4-4 15,2 2-5-15,-2-1-4 0,0 12-1 0,2-3-1 16,-2 14-3-16,0-2-4 0,10 7-4 0,-9 0-7 16,9 4-1-16,-10-6-1 0,11 8 2 15,-2-7 0-15,-9-5 7 0,2-1 5 0,7 2 4 0,-8-7 2 16,0-6 5-16,-1 2 2 0,10-7 0 15,-10 1 4-15,0-6-1 0,11-5-5 0,0-5-9 16,9-11-8-16,-2 0-14 0,1-5-13 0,12-11-16 16,-2 0-27-16,-1-6-37 0,-8 0-45 0,9 1-45 15,-9-1-38-15,0 1-36 0,-10 6-50 0,8 7-56 16,-7 3-42-16,-11 5-39 0,11 10-54 0,-20 2-21 16,9 4-2-16,-9 4 18 0</inkml:trace>
        </inkml:traceGroup>
        <inkml:traceGroup>
          <inkml:annotationXML>
            <emma:emma xmlns:emma="http://www.w3.org/2003/04/emma" version="1.0">
              <emma:interpretation id="{FEC8DBAD-0B70-451C-933F-81ED45882D27}" emma:medium="tactile" emma:mode="ink">
                <msink:context xmlns:msink="http://schemas.microsoft.com/ink/2010/main" type="inkWord" rotatedBoundingBox="16973,13785 17071,14412 16538,14495 16440,13868">
                  <msink:destinationLink direction="with" ref="{926D42CA-8FCD-490B-B872-62BF4AADF3E7}"/>
                </msink:context>
              </emma:interpretation>
            </emma:emma>
          </inkml:annotationXML>
          <inkml:trace contextRef="#ctx0" brushRef="#br1" timeOffset="-9041.8265">173 43 39 0,'9'-5'62'0,"-9"5"-6"16,9-6-3-16,1 6 0 0,-10 0 2 0,0 0 4 15,10-5 2-15,-10 5 5 0,0 0 3 0,0 0 3 16,0 0 3-16,0 0-1 0,0 0-1 0,0 0-4 15,0 0-4-15,0 0-7 0,0 0-5 0,0 0-9 16,0-6-8-16,0 6-6 0,0 0-7 0,0 0-6 16,0 0-3-16,0 0-2 0,0 0 0 15,0 0 0-15,0 0 2 0,0 0 3 0,0 0 4 16,0 0 3-16,0 0 3 0,0 6 3 0,0-6 2 16,0 0 0-16,0 0-1 0,-10 0-2 0,10 0-2 15,-10 0-6-15,10 0-4 0,-9 5-4 0,9-5-3 16,-9 6-4-16,0-1-3 0,-2 6-2 0,-7-1-1 15,7 1 0-15,-7 11 0 0,8-2 0 0,0 2 0 16,-8 6 0-16,8-2-1 0,1 7 1 0,0-7 0 16,-2 5 0-16,2-3 1 0,9 5 0 0,0-7 1 15,9 1 1-15,2 0 2 0,-2 0 3 16,0-7 4-16,10 8 3 0,0-6 1 0,9-1 5 16,-8 0 3-16,9 0 2 0,-11-10 1 0,11 6 1 15,-10-6 2-15,10-6 3 0,-11 1 2 0,11-6-1 16,-9-6-2-16,8-5 0 0,-10-6 2 0,11-3-5 15,0-7-4-15,-9-5-3 0,-2-12-3 0,1 2-2 16,1-7-3-16,-11 0 0 0,0 3 0 0,-9 2 0 16,0 1 0-16,0 1 0 0,-18 8 1 0,-2 3 1 15,1 4-2-15,-8 0-3 0,-2 11-4 16,-11 0-5-16,3 12-5 0,-1-3-9 0,0 7-13 16,0 7-14-16,-1-3-21 0,1 6-29 0,9 1-36 15,1 6-40-15,0-2-39 0,9 7-61 0,-1-2-74 16,2 2-46-16,7 1-13 0</inkml:trace>
        </inkml:traceGroup>
        <inkml:traceGroup>
          <inkml:annotationXML>
            <emma:emma xmlns:emma="http://www.w3.org/2003/04/emma" version="1.0">
              <emma:interpretation id="{2FB4C8A1-5E3C-4CE8-9FA2-62159C75DB85}" emma:medium="tactile" emma:mode="ink">
                <msink:context xmlns:msink="http://schemas.microsoft.com/ink/2010/main" type="inkWord" rotatedBoundingBox="17518,14002 17591,14465 17559,14470 17487,14007"/>
              </emma:interpretation>
            </emma:emma>
          </inkml:annotationXML>
          <inkml:trace contextRef="#ctx0" brushRef="#br2" timeOffset="10669.3925">1021 184 149 0,'0'0'288'0,"0"0"-67"0,0 0-60 0,0 0-32 16,0 4-14-16,0 1-8 0,0 0-2 0,9 12 4 15,-9-6 1-15,9 10 0 0,-9 1 1 0,11 3-6 16,-11 3-8-16,9-2-4 0,0 2-3 0,0-1-1 15,-9-1 6-15,11-4 8 0,-11-2 2 0,9 8-5 16,-9-13-7-16,0 9-12 0,9-9-9 0,-9-1-13 16,0 3-31-16,0-6-41 0,0 6-38 15,0-6-38-15,0 0-48 0,0-7-62 0,0 3-71 16,-9-7-108-16,9 0-71 0,-9 0-22 0,9-11 1 16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2:38.5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74197E-3BD4-4D9B-8BEB-A5DC010F6316}" emma:medium="tactile" emma:mode="ink">
          <msink:context xmlns:msink="http://schemas.microsoft.com/ink/2010/main" type="inkDrawing" rotatedBoundingBox="11359,7869 15368,10933 15291,11033 11282,7969" shapeName="Other">
            <msink:destinationLink direction="from" ref="{ABDD4AEA-B4E1-4C4D-8567-B903038A19B1}"/>
            <msink:destinationLink direction="to" ref="{ABDD4AEA-B4E1-4C4D-8567-B903038A19B1}"/>
          </msink:context>
        </emma:interpretation>
      </emma:emma>
    </inkml:annotationXML>
    <inkml:trace contextRef="#ctx0" brushRef="#br0">38-4 89 0,'-9'0'177'16,"0"0"-65"-16,9 0-40 0,-9 0-25 0,9 5-12 16,-11-5-7-16,11 0-3 0,0 0-3 0,0 4-4 15,0-4-4-15,0 0-5 0,0 6-4 0,0-6-2 16,0 7 0-16,0-7 3 0,11 4 1 0,-11-4 0 16,0 5 4-16,0-5 1 0,0 0 1 0,9 0 1 15,-9 5 1-15,0-5 0 0,0 0-1 0,0 0 0 16,0 0-1-16,0 0-1 0,9 6-2 0,-9-6-1 15,0 0-2-15,0 5 0 0,0-5-1 16,0 0 0-16,9 0-1 0,-9 6 2 0,0-6 0 16,11 6 2-16,-11 0 1 0,9-2 0 0,0 3 3 15,-9-4 1-15,10 3 1 0,-1 5-1 0,11 0-1 16,-11 0-1-16,0-6-2 0,0 10 1 0,11-3-3 16,0 4 2-16,-2 0 1 0,2 5 2 0,-1-5 0 15,8 6 0-15,2-1-1 0,0 6 1 0,0-1 0 16,8 8-4-16,12 2-2 0,-11 2-1 0,10 0 0 15,-1 4-1-15,10 8 0 0,1-4-1 0,8 8 1 16,1 6-1-16,0-3 1 0,-1 10 2 0,11-4 1 16,-1 1 2-16,10 0 0 0,-1 7 1 0,1-8 2 15,0 2 0-15,-1-2-1 0,1 3-1 0,10 2-1 16,-10-8 1-16,0 5 2 0,-1-7 5 16,-8 1 5-16,8 0 3 0,-8-6 5 0,9 1 4 15,-10-1 1-15,-1-4-1 0,2 0-3 0,-1-1-4 16,-9 0-6-16,-1 0-5 0,2-4-4 0,-1-1-3 15,-11 4-2-15,1-4-1 0,1 1-1 0,-1-1 0 16,1-1-3-16,-1-5 1 0,-10 7 0 0,10-2 0 16,-10 1-2-16,2-1 3 0,-2-5 2 0,1 1 4 15,-1 0 2-15,-8-5 4 0,-1-2 3 16,0 2 3-16,0-7-1 0,0 1-1 0,-10 0-1 16,1-5-2-16,0 0-4 0,0-2-4 0,-1-4-3 15,-8 1-3-15,7-7-2 0,-16 1-1 0,7 0 1 16,-7-6 1-16,-2 0 6 0,0 1 5 0,-9-1 7 15,0 1 7-15,10-6 3 0,-20-6 2 0,10 6 1 16,0-5-2-16,-9-1-5 0,9 1-6 0,-9 0-7 16,-2-1-5-16,11 1-7 0,0-1-4 0,-9 6-7 15,9-5-7-15,0 5-7 0,0 0-11 0,0 0-12 16,0-6-17-16,0 6-17 0,0 0-18 16,0 6-14-16,0-6-14 0,0 5-12 0,0-5-12 15,9 6-12-15,-9-1-22 0,-9 1-55 0,9-6-40 16,0 5-15-16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1:43.4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736CD8D-1540-48EC-BB18-CCB45C28AC17}" emma:medium="tactile" emma:mode="ink">
          <msink:context xmlns:msink="http://schemas.microsoft.com/ink/2010/main" type="inkDrawing" rotatedBoundingBox="16375,11444 17065,11733 16830,12293 16140,12004" semanticType="enclosure" shapeName="Other">
            <msink:destinationLink direction="with" ref="{729E08E2-EB65-468F-BEE6-208F0AB16A08}"/>
          </msink:context>
        </emma:interpretation>
      </emma:emma>
    </inkml:annotationXML>
    <inkml:trace contextRef="#ctx0" brushRef="#br0">173-2266 4 0,'-9'0'160'0,"-2"0"-48"0,-7 0-33 0,7 0-20 16,-7 5-10-16,8 1-8 0,-9 4-3 0,0-5-2 16,1 6-2-16,-2 0-6 0,0 6-6 0,2-8-4 15,-2 8-2-15,2 0 0 0,-1-3 0 0,-1 3-2 16,11 4 2-16,-20-4 2 0,20 4 2 0,-11 1 3 15,2 0 1-15,8-8 1 0,-8 8-1 0,7-1 3 16,11 1 5-16,-9-2 1 0,9 3-1 0,0-1-3 16,9 0 1-16,2 3 1 0,7-3 1 0,1-1 1 15,1 1 0-15,7-2 2 0,2-3 2 0,0-1 1 16,9 7 1-16,1-12 1 0,-10 3-1 16,8-3-1-16,1-5 3 0,-9-1 2 0,9 1 3 15,-9-12 5-15,8 6 0 0,-8-11 1 0,0 6-3 16,0-11-4-16,-1 1-7 0,10-8-8 0,-18-3-7 15,9-1-8-15,-11-6-3 0,1 1-4 0,-10 1 0 16,0-2-1-16,-9 1 0 0,0 0 2 0,0 0-1 16,-9 1 2-16,-10 3-1 0,1 2 2 0,-11 3-3 15,0 2 1-15,0-1-1 0,-8 8-1 0,-1-3-1 16,0 5-1-16,-1 1-2 0,1 0-2 0,0 8 0 16,-10 3-1-16,10 0 0 0,0 3-1 0,0 8-3 15,0-5-3-15,-1 5-10 0,10 0-17 16,2-5-27-16,7 3-32 0,1 8-42 0,10-6-43 15,0 5-84-15,9 0-74 0,9 5-47 0,0-4-15 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2:39.3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DD4AEA-B4E1-4C4D-8567-B903038A19B1}" emma:medium="tactile" emma:mode="ink">
          <msink:context xmlns:msink="http://schemas.microsoft.com/ink/2010/main" type="inkDrawing" rotatedBoundingBox="14983,10954 15620,10720 15791,11185 15153,11419" semanticType="callout" shapeName="Other">
            <msink:sourceLink direction="from" ref="{2574197E-3BD4-4D9B-8BEB-A5DC010F6316}"/>
            <msink:sourceLink direction="to" ref="{2574197E-3BD4-4D9B-8BEB-A5DC010F6316}"/>
          </msink:context>
        </emma:interpretation>
      </emma:emma>
    </inkml:annotationXML>
    <inkml:trace contextRef="#ctx0" brushRef="#br0">461-2 53 0,'0'0'179'16,"-9"0"-46"-16,9 0-35 0,-9 4-23 0,9-4-17 16,0 0-10-16,0 0-7 0,0 0-8 0,-11 0-7 15,11 0-6-15,0 0-5 0,0 0-3 0,0 0-2 16,0 0 3-16,0 0 6 0,0 0 7 0,0 0 9 16,11 0 9-16,-11 0 6 0,0 0 8 15,0 0 3-15,0 0 1 0,0 0-1 0,0 0-6 16,0 0-8-16,0 0-7 0,0 0-10 0,0 0-8 15,0 0-8-15,0 0-4 0,0 0-4 0,0 0-4 16,0 0-2-16,9 5 0 0,-9-5 0 0,0 6 0 16,0-1 1-16,0 0 1 0,9 6 0 0,0 0 2 15,-9-1 1-15,11 7 2 0,-2-1 5 0,0 1 3 16,1 3 4-16,-1 2 3 0,11-7 3 0,-11 7 1 16,9 0 0-16,-7 0-1 0,-2-7-1 0,11 7-4 15,-11-2-2-15,10-3-2 0,-9-1-4 0,-1 0 0 16,0-5-2-16,1 5 0 0,-10-5-1 15,9-2 0-15,-9-2-1 0,9 3-1 0,-9-3-1 16,0-3-1-16,11 1 0 0,-11 0-2 0,-11 1 0 16,11 0-1-16,0-6-1 0,-9 6 2 0,0-1-1 15,-1-5 0-15,1 6-1 0,0-6 2 0,-1 4 0 16,-9 3 0-16,-1-7 2 0,-9 0 4 16,11 3 4-16,-11-3 6 0,1 6 2 0,-10-6 4 15,9 0 5-15,-9 0 2 0,1 0 1 0,-3 0 1 16,2 0-1-16,1 0-3 0,-1-6-2 0,0 6-1 15,9 0-7-15,0 0-3 0,1 0-4 0,8 0-13 16,2 0-19-16,7 0-32 0,-7 0-57 0,18 0-64 16,-10 0-85-16,10 0-90 0,0 0-57 0,0 0-25 15,0-3-3-15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1:52.7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917EC6-C029-4A6D-9DB9-443C31BEF0D8}" emma:medium="tactile" emma:mode="ink">
          <msink:context xmlns:msink="http://schemas.microsoft.com/ink/2010/main" type="writingRegion" rotatedBoundingBox="11372,15592 11935,15592 11935,16241 11372,16241"/>
        </emma:interpretation>
      </emma:emma>
    </inkml:annotationXML>
    <inkml:traceGroup>
      <inkml:annotationXML>
        <emma:emma xmlns:emma="http://www.w3.org/2003/04/emma" version="1.0">
          <emma:interpretation id="{4411C6AD-B7A0-42F3-8E1C-A6FF28F29EBF}" emma:medium="tactile" emma:mode="ink">
            <msink:context xmlns:msink="http://schemas.microsoft.com/ink/2010/main" type="paragraph" rotatedBoundingBox="11372,15592 11935,15592 11935,16241 11372,162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2135CD-7B83-4100-A47E-0E7A9386D97C}" emma:medium="tactile" emma:mode="ink">
              <msink:context xmlns:msink="http://schemas.microsoft.com/ink/2010/main" type="line" rotatedBoundingBox="11372,15592 11935,15592 11935,16241 11372,16241"/>
            </emma:interpretation>
          </emma:emma>
        </inkml:annotationXML>
        <inkml:traceGroup>
          <inkml:annotationXML>
            <emma:emma xmlns:emma="http://www.w3.org/2003/04/emma" version="1.0">
              <emma:interpretation id="{BA2FDBFF-6AA7-4C56-889E-11FD3ECB24DE}" emma:medium="tactile" emma:mode="ink">
                <msink:context xmlns:msink="http://schemas.microsoft.com/ink/2010/main" type="inkWord" rotatedBoundingBox="11372,15592 11935,15592 11935,16241 11372,16241">
                  <msink:destinationLink direction="with" ref="{926D42CA-8FCD-490B-B872-62BF4AADF3E7}"/>
                </msink:context>
              </emma:interpretation>
            </emma:emma>
          </inkml:annotationXML>
          <inkml:trace contextRef="#ctx0" brushRef="#br0">-316 1136 58 0,'-9'-6'193'0,"9"2"-51"16,-9-3-31-16,-2 3-16 0,11-2-8 0,0 1-5 16,0 5-3-16,-9-6 1 0,9 6-1 0,0 0 0 15,0-5-3-15,0 5-2 0,0 0-2 16,0 0-2-16,0 0-2 0,0 0-2 0,-9 5-3 16,9-5-5-16,-11 6-3 0,2 9-6 0,-10 2 0 15,1 5-3-15,-2 3-3 0,2 8-4 0,-11 0-4 16,0 4-2-16,1 6-2 0,8-1-3 0,-9 1-5 15,0 1-4-15,11-8-3 0,-11 3-1 0,20-2-2 16,-10-4-4-16,10-7-2 0,-2 2-1 0,2-8-3 16,9-4-1-16,0 1-2 0,0-7-2 0,9 1 0 15,2-6 1-15,7 1-1 0,1-6-2 0,10-6-3 16,9 1-9-16,0-12-13 0,10 2-20 16,-10-7-25-16,20-5-29 0,-21 6-27 0,12-5-28 15,-2 2-24-15,-10 4-28 0,-8 4-40 0,0-5-56 16,0 4-20-16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1:47.7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6C66F3-B7BF-4B2D-88A7-9AAD5434F0FC}" emma:medium="tactile" emma:mode="ink">
          <msink:context xmlns:msink="http://schemas.microsoft.com/ink/2010/main" type="writingRegion" rotatedBoundingBox="10708,9627 10941,16729 9044,16791 8811,9690"/>
        </emma:interpretation>
      </emma:emma>
    </inkml:annotationXML>
    <inkml:traceGroup>
      <inkml:annotationXML>
        <emma:emma xmlns:emma="http://www.w3.org/2003/04/emma" version="1.0">
          <emma:interpretation id="{8D438AE0-2A42-4C60-AC47-B7228A5F2141}" emma:medium="tactile" emma:mode="ink">
            <msink:context xmlns:msink="http://schemas.microsoft.com/ink/2010/main" type="paragraph" rotatedBoundingBox="10708,9627 10941,16729 9975,16761 9742,9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644597-9364-432D-95F0-707BC87978CA}" emma:medium="tactile" emma:mode="ink">
              <msink:context xmlns:msink="http://schemas.microsoft.com/ink/2010/main" type="line" rotatedBoundingBox="10708,9627 10941,16729 9975,16761 9742,9659"/>
            </emma:interpretation>
          </emma:emma>
        </inkml:annotationXML>
        <inkml:traceGroup>
          <inkml:annotationXML>
            <emma:emma xmlns:emma="http://www.w3.org/2003/04/emma" version="1.0">
              <emma:interpretation id="{01FD96CF-3EFE-4537-8E82-4D74730BBA7B}" emma:medium="tactile" emma:mode="ink">
                <msink:context xmlns:msink="http://schemas.microsoft.com/ink/2010/main" type="inkWord" rotatedBoundingBox="10708,9627 10763,11300 9805,11331 9750,9659"/>
              </emma:interpretation>
            </emma:emma>
          </inkml:annotationXML>
          <inkml:trace contextRef="#ctx0" brushRef="#br0">81-5107 198 0,'0'0'169'0,"0"0"-57"15,0 0-39-15,0 0-25 0,0 0-14 0,9 5-1 16,-9 1 6-16,0 5 6 0,10 0 6 0,-10 4 7 16,9 7 3-16,0-2 6 0,0 2 4 0,-9-1-3 15,11 1-3-15,-2 5-2 0,0-6-1 0,11 0-4 16,-11 2-3-16,2-3-4 0,7 2-1 15,-9-5-5-15,10-7-6 0,-10 6-5 0,11-5-2 16,0 0 0-16,-11-6-2 0,9-1 0 0,2-4-4 16,8 0 1-16,1-4-3 0,-11-6-1 0,11-7-4 15,0 1-5-15,9-11-2 0,-10 2-5 0,1-3-2 16,9-5-4-16,-9 7-1 0,-10-7-6 0,10 7-7 16,-11 4-11-16,2 2-21 0,0 3-26 0,-11 6-29 15,0 0-32-15,1 7-27 0,-10 4-29 0,0 0-53 16,0 4-64-16,-10 7-26 0</inkml:trace>
          <inkml:trace contextRef="#ctx0" brushRef="#br0" timeOffset="-357.6844">242-5750 143 0,'0'0'107'0,"0"0"-28"0,0 0-16 0,0 0-14 15,-9 0-8-15,9 0-9 0,0 0-7 0,0 0-6 16,0 0-4-16,0 0-4 0,9 0 0 0,-9 0-1 16,0 0 0-16,0 0 0 0,0 0 2 0,0 0 0 15,0 0 2-15,0 0 2 0,0 0-1 0,0 0 0 16,0 0 2-16,0 0 1 0,0 5 1 0,0-5-1 16,0 6-2-16,0-1-2 0,0 1 0 0,0 4 1 15,-9 1-1-15,9 5 0 0,0 0 2 0,0 5 2 16,0 6 0-16,0-1 3 0,0 2 2 0,0 8 3 15,0-2 4-15,0 8 0 0,0-5 3 0,9 7 4 16,-9 4 4-16,9-5 0 0,-9 5-1 16,11-4 0-16,-11-2-1 0,9 1-3 0,0-5-7 15,2-1-4-15,-2-6-6 0,-9 1-3 0,9 1-3 16,-9-6-5-16,9-6-2 0,-9-5-2 0,11 1 1 16,-11 0 0-16,0-14 2 0,0 8 2 0,0-11 0 15,0 6-3-15,0-6-10 0,0-6-17 0,0 1-25 16,0-4-30-16,9-8-30 0,-9 0-30 0,0-3-31 15,0-4-60-15,0 4-56 0,-9 4-23 0</inkml:trace>
          <inkml:trace contextRef="#ctx0" brushRef="#br1" timeOffset="-7883.0041">-81-6238 27 0,'-20'7'116'0,"2"2"-46"0,-2 7-23 15,1-5-13-15,0-1-7 0,9 1-2 0,1 6 0 16,0-1 0-16,0 0-3 0,-2-1-2 0,11 2-3 16,0-2 2-16,11 2-3 0,-2-1-1 0,0-5-1 15,10 5-1-15,0 1-1 0,9-8 1 0,1 8 3 16,9-6 4-16,1-5 3 0,-1-3 3 16,9 5 7-16,-8-8 6 0,8-8 3 0,2 5 4 15,-3-8 0-15,3 0 2 0,-2-6-1 0,-9 2 1 16,10-2-2-16,-19-4-5 0,8 0-1 0,-8-7 1 15,0 6-2-15,-11-9-3 0,-7 5-3 0,-2-2 0 16,-9-4-4-16,0 5-2 0,-20 0-4 0,2 1-6 16,-2-1-4-16,-18 6-1 0,1-1-4 0,-3 6-4 15,-7 12-2-15,-1-3-3 0,-8 7-1 0,8 7-4 16,-10-3-8-16,11 6-8 0,-1 1-9 0,10 6-8 16,-9-2-15-16,18-4-17 0,1 6-18 0,8-3-16 15,2 3-15-15,7-1-30 0,11 5-77 0,11-8-43 16</inkml:trace>
        </inkml:traceGroup>
        <inkml:traceGroup>
          <inkml:annotationXML>
            <emma:emma xmlns:emma="http://www.w3.org/2003/04/emma" version="1.0">
              <emma:interpretation id="{A2154C51-7F49-49C2-A5FF-731435B61BD0}" emma:medium="tactile" emma:mode="ink">
                <msink:context xmlns:msink="http://schemas.microsoft.com/ink/2010/main" type="inkWord" rotatedBoundingBox="10704,11771 10867,16732 9975,16761 9813,11801"/>
              </emma:interpretation>
            </emma:emma>
          </inkml:annotationXML>
          <inkml:trace contextRef="#ctx0" brushRef="#br1" timeOffset="-8698.895">100-4147 141 0,'-10'0'160'15,"1"0"-60"-15,-1 4-33 0,0 2-20 0,1-1-12 16,0 1-6-16,9-1-1 0,-11 6-2 0,2 0-1 16,0-1 1-16,-2 6 0 0,2 0 0 0,9 1 1 15,-9-2 0-15,0 7-3 0,9-2-1 0,-10 2-3 16,0 1-3-16,10-1-3 0,0 3-2 0,0-3-3 16,0 5-1-16,0-5-1 0,10 3 3 15,0-3 1-15,-1 5 0 0,0-6 0 0,0 1 1 0,11-1 0 16,9-4 0-16,-10 5 0 0,10-12-2 15,-2 0 0-15,13-5 1 0,-11 1 2 0,8-6 3 16,1-6 4-16,-9-5 4 0,9 2 0 0,0-7 4 16,-1-7 7-16,-8 3 5 0,10-13 2 0,-11 1 1 15,-9-1 4-15,10-3-1 0,-9 4 2 0,-11-12-1 16,0 1-8-16,-9 6-6 0,0-1-2 0,-9 1-1 16,-11 0-5-16,2 4-4 0,-11 1-2 0,-9 5-1 15,-1 5-3-15,-8 1-1 0,-10 10-3 0,10 0-3 16,-11 8-6-16,10-5-5 0,1 8-9 0,-10 8-9 15,19-5-14-15,-2 3-16 0,3-1-22 0,8 1-25 16,11-1-20-16,7 1-14 0,2-1-14 0,0 1-21 16,18-2-57-16,0 7-51 0,2-5-21 15</inkml:trace>
          <inkml:trace contextRef="#ctx0" brushRef="#br0" timeOffset="951.8694">338-3719 52 0,'0'-6'138'16,"0"1"-39"-16,0 5-30 0,0-5-21 0,0 5-16 15,0 0-9-15,0 0-7 0,0 0-3 0,0 0 0 16,0 0 0-16,0 5 3 0,0 0 6 16,0 1 5-16,0 5 3 0,0 0 7 0,0 4 7 15,0 7 6-15,0 0 6 0,-9 9 4 0,9 1-1 16,-11 6 5-16,11-1 5 0,-9 8 1 0,0-4-1 16,9 8-2-16,-9-2 4 0,-2 7-1 0,11 1-4 15,-9-8-6-15,9 6-5 0,-9 0-2 0,9-3-4 16,0-2-2-16,0-5-9 0,-11 0-3 0,11-6-1 15,0-3 1-15,0-9-4 0,0 3-4 0,0-13-5 16,0 7-4-16,0-6-5 0,11-6-3 0,-11 1-5 16,0-6-9-16,0 1-11 0,0-1-20 0,0-5-33 15,0 0-46-15,0-5-49 0,0-1-62 16,-11-5-96-16,11-4-45 0,-9-1-21 0</inkml:trace>
          <inkml:trace contextRef="#ctx0" brushRef="#br0" timeOffset="1341.2517">61-3011 100 0,'0'-6'112'0,"10"6"-38"16,-10 0-24-16,0-6-12 0,0 6-6 0,0 0-1 15,0 0 2-15,0 0 3 0,10 6 4 0,-10-6 6 16,0 6 7-16,9-1 9 0,-9-1 4 0,10 3 4 16,-10 3 3-16,9 6 5 0,-9 6 1 0,9 0 4 15,0 4 0-15,2 1-2 0,-11 5-2 0,9-4-1 16,0 8-2-16,2-4-7 0,-2 1-9 16,0-2-6-16,2-4-5 0,-2 0-3 0,0-5-6 15,10 0-5-15,-10-8-3 0,0 3-6 0,11-5 0 16,-11-7 0-16,11-5 0 0,-2 0-2 0,2-11 0 15,8-6-2-15,1 1-1 0,0-10-1 0,0-1-3 16,-1-5-5-16,0 0-6 0,0 0-3 16,1 0-2-16,-9 4-4 0,-2 3-9 0,2 2-9 15,-11 7-15-15,1-1-25 0,-10 3-33 0,9 8-42 16,-9 1-39-16,-9 5-36 0,-1 11-55 0,1-1-72 16,-11 7-31-16,2 3-3 0</inkml:trace>
          <inkml:trace contextRef="#ctx0" brushRef="#br1" timeOffset="-9560.964">138-2214 117 0,'9'-5'144'0,"-9"5"-45"0,0-5-22 16,0 5-11-16,0-4-4 0,0 4-1 15,0 0 0-15,0 0 1 0,0 0-1 0,0 0-1 16,0 0 0-16,0 0-2 0,0 0-3 0,0 0-1 16,0 0-3-16,-9 4-2 0,9 1-6 0,-11 6-3 15,-7 0-8-15,9 5-6 0,-1 5-2 0,-9 1-4 16,0-2-4-16,-1 8-3 0,2 4-3 0,-2 0-3 16,2 0-4-16,8 1-1 0,-9-7-2 0,9 7-1 15,1-1 0-15,0-7-2 0,9 3 2 0,-11 0-1 16,22-3 0-16,-11 8 1 0,9-6 1 0,10 0 0 15,-10-1 0-15,20-4 2 0,-11 6 1 0,11-8-1 16,10-4 4-16,-10 5 1 0,9-4 1 0,0-6 6 16,0 0 5-16,10-6 4 0,-10-5 5 15,0-5 9-15,10-1 4 0,-10-5 3 0,0-5 0 16,9-5-3-16,-8-10-3 0,-10-2-2 0,-2-12-3 16,2 3-7-16,-19-1-5 0,8-10-1 0,-18 5-1 15,0 0 1-15,-9-2 0 0,-10 8 1 0,-10 5-1 16,2 4-1-16,-2 1 0 0,-10 10-2 0,1 2-3 15,0 4-3-15,-9 5-2 0,8 5-6 0,1 6-11 16,0 0-15-16,0 6-22 0,10-6-29 16,-1 5-38-16,9 6-36 0,2 0-33 0,7-5-33 15,2 5-51-15,9-2-63 0,0-4-26 0</inkml:trace>
          <inkml:trace contextRef="#ctx0" brushRef="#br0" timeOffset="2182.1136">347-1323 141 0,'-9'-11'118'0,"9"0"-41"0,0 0-21 0,0 0-8 15,0 1-5-15,0-1-4 0,0-5-3 0,0 7 1 16,0-2 3-16,0-1 4 0,0 1 2 0,9 5 6 16,-9-4 7-16,0 6 8 0,0 4 7 0,0-7 6 15,10 3 1-15,-10 4-1 0,0 0-5 0,0-6-9 16,0 6-10-16,0 0-11 0,0 6-12 0,9-6-12 15,-9 11-7-15,0-2-4 0,10 2-3 0,-10 12 0 16,10-3 1-16,-10 2 3 0,9 10 5 16,-9 0 7-16,9 5 6 0,-9 1 9 0,9 11 7 15,-9-6 4-15,0 9 4 0,0 2 4 0,11 5 2 16,-11 0-1-16,0 0-2 0,0 0-4 0,0 6-3 16,9-12 2-16,-9 6 0 0,0-5-2 0,0-1-3 15,9-5-4-15,-9-4-3 0,0-1-6 0,0-12-5 16,0-5-9-16,0 2-5 0,11-12-7 0,-11 0-6 15,0 1-7-15,0-14-10 0,0 9-12 0,0-12-19 16,0 0-31-16,-11-12-44 0,11 2-51 0,0-11-42 16,0-5-37-16,-9-2-54 0,9-4-63 0,-9 1-32 15,-2-1 5-15</inkml:trace>
          <inkml:trace contextRef="#ctx0" brushRef="#br0" timeOffset="2515.7132">196-761 37 0,'0'0'279'0,"0"-5"-45"0,0 5-70 16,0 0-47-16,0 0-31 0,0 0-21 0,9 0-6 16,0 0-1-16,-9 5 6 0,19 1 5 0,-10 5 6 15,0 3 3-15,11-1 4 0,-11 8 4 0,11-5-1 16,-2 4-2-16,-7 8-5 0,7-6-4 0,1 4-5 15,1 1-5-15,-11-1-7 0,9-4-6 16,2 5-3-16,-11-6-5 0,11-4-6 0,-11-2-4 16,10-4-3-16,-9 0-4 0,-1-5-5 0,10-6-1 15,-10 0-5-15,11-6-1 0,0-10-5 0,7-1-1 16,-7-9-3-16,-1-1-5 0,10 0-7 0,-11-6-9 16,2 2-11-16,-2-2-9 0,2 1-12 0,-1 7-15 15,-1 3-22-15,-8 1-23 0,0-1-28 0,-1 11-26 16,0 0-27-16,-9 0-27 0,11 6-37 0,-11 5-54 15,0 0-31-15,0 0-5 0</inkml:trace>
          <inkml:trace contextRef="#ctx0" brushRef="#br1" timeOffset="-10476.5444">167 140 90 0,'9'-11'147'0,"0"0"-41"0,2 0-22 0,7 2-11 16,-9-2-7-16,10-6-4 0,1 6-2 0,-2 1-5 16,2 5-4-16,-11-7-5 0,11 7-4 0,-11-2-5 15,0-2-2-15,10 9-2 0,-19-5-5 0,10 5-6 16,0-6-2-16,-10 6 1 0,0 0-4 0,9 0 1 16,-9 0 2-16,0 6-2 0,0-6 2 0,0 0 0 15,0 5 1-15,-9-5-1 0,9 0-1 0,0 5-4 16,0-5-3-16,0 0-4 0,0 4-3 15,0-4-1-15,0 0-3 0,0 0-1 0,0 0 0 16,0 0-1-16,0 0 0 0,0 0 0 0,0 0 0 16,0 0-1-16,0 0 0 0,0 0 1 0,0 0 1 15,0 0 1-15,0 0 1 0,0 0 5 0,0 0 5 16,0 0 5-16,0 0 6 0,0 0 1 0,0 0 3 16,0 0 0-16,-10 0-2 0,10 0-4 0,-10 0-3 15,10 0-6-15,-9 0-5 0,-1 0-4 0,1 7-2 16,0-2-1-16,-2 0 0 0,2 7 0 0,-9-2-1 15,-2 5 0-15,0 2 0 0,2 4-1 16,-10 1 0-16,8-1 1 0,-9 7 0 0,11-3 1 0,-11 3-2 16,10 0 0-16,0 3 1 0,0 2 0 15,10-7 1-15,-11 5 0 0,11-3-1 0,-2 4 1 16,11 0-1-16,0-5 1 0,11 0 1 0,7-1 1 16,2 1 1-16,-1-6 0 0,19 1 3 0,-9 0 1 15,18-7 1-15,-9-4 1 0,10-6-1 0,-1 6 0 16,1-11 1-16,-1-5-2 0,2-1 2 0,-2-3 1 15,1-8 0-15,-1-4 2 0,1-7-1 0,-10 2 0 16,0-5-3-16,1-2 3 0,-11-5-2 16,0-4-1-16,-8 3-1 0,-11-3 4 0,-9 5 3 15,0-2 3-15,-9 8 4 0,-11-8 6 0,-8 14 2 16,0-3 5-16,-11 7 3 0,1-1-2 0,-9 8-3 16,-10 7-3-16,8 3-2 0,-7 4-7 0,-1 4-4 15,9 3-3-15,1 2-7 0,-2 2-11 0,11 5-16 16,1 1-32-16,8-7-42 0,9 6-43 0,2 0-43 15,18-1-89-15,0-4-76 0,18 1-44 0,11-12-12 16</inkml:trace>
        </inkml:traceGroup>
      </inkml:traceGroup>
    </inkml:traceGroup>
    <inkml:traceGroup>
      <inkml:annotationXML>
        <emma:emma xmlns:emma="http://www.w3.org/2003/04/emma" version="1.0">
          <emma:interpretation id="{478A65D3-3E07-4EE7-9A36-DA86E14696A5}" emma:medium="tactile" emma:mode="ink">
            <msink:context xmlns:msink="http://schemas.microsoft.com/ink/2010/main" type="paragraph" rotatedBoundingBox="9467,11829 9650,16533 9036,16557 8852,118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CCF253-2F0A-4129-8346-C8B8F61AAA20}" emma:medium="tactile" emma:mode="ink">
              <msink:context xmlns:msink="http://schemas.microsoft.com/ink/2010/main" type="line" rotatedBoundingBox="9467,11829 9650,16533 9036,16557 8852,11853"/>
            </emma:interpretation>
          </emma:emma>
        </inkml:annotationXML>
        <inkml:traceGroup>
          <inkml:annotationXML>
            <emma:emma xmlns:emma="http://www.w3.org/2003/04/emma" version="1.0">
              <emma:interpretation id="{7A30B54F-8188-4DCF-BF70-91DCE28042B6}" emma:medium="tactile" emma:mode="ink">
                <msink:context xmlns:msink="http://schemas.microsoft.com/ink/2010/main" type="inkWord" rotatedBoundingBox="9467,11829 9483,12247 8955,12268 8938,11850"/>
              </emma:interpretation>
            </emma:emma>
          </inkml:annotationXML>
          <inkml:trace contextRef="#ctx0" brushRef="#br2" timeOffset="11581.6075">-788-4206 273 0,'0'0'365'0,"0"0"-50"0,-9-7-65 0,9 7-45 16,0-4-32-16,-9 4-24 0,9 0-20 0,-9 0-21 15,9 0-23-15,-11 4-20 0,2 3-18 0,0 3-11 16,-1 6-7-16,-8 0-4 0,-2 1 0 16,2 4 4-16,-2 1 6 0,0 3 7 0,11-3 4 15,-10 6 1-15,1-2-2 0,8-6-4 0,0 8-3 16,1-6-8-16,0-1-9 0,9 0-8 0,0 1-6 15,9-1-5-15,0-4-1 0,1-1-2 0,18-7-4 16,-9-3-7-16,19-1-8 0,-9-5-11 0,9-11-14 16,1 2-11-16,8-7-17 0,-9-6-17 0,0 1-29 15,1-1-35-15,-1 2-39 0,-10-8-37 0,1 6-59 16,-11 1-66-16,2 0-35 0,-11 4-11 0</inkml:trace>
        </inkml:traceGroup>
        <inkml:traceGroup>
          <inkml:annotationXML>
            <emma:emma xmlns:emma="http://www.w3.org/2003/04/emma" version="1.0">
              <emma:interpretation id="{F6E3FC56-D339-4E4E-B120-B9F91C0CE5F4}" emma:medium="tactile" emma:mode="ink">
                <msink:context xmlns:msink="http://schemas.microsoft.com/ink/2010/main" type="inkWord" rotatedBoundingBox="9386,13392 9429,14482 9088,14495 9046,13405"/>
              </emma:interpretation>
            </emma:emma>
          </inkml:annotationXML>
          <inkml:trace contextRef="#ctx0" brushRef="#br2" timeOffset="10858.6145">-892-2604 223 0,'-9'-6'234'0,"9"1"-53"0,-9 0-30 0,9-1-14 16,-11 1-6-16,11-6-8 0,0 11-7 0,0-6-11 16,0 6-13-16,-9-5-13 0,9 5-16 0,0 0-17 15,0 0-12-15,9 5-8 0,-9 1-3 0,0 10 2 16,0 0 3-16,0 12 3 0,11 3 5 0,-11 6 5 16,0 12 1-16,0-2-4 0,0 8-3 0,0 4-3 15,0 0-5-15,0 0-5 0,0-2-2 0,0 4-4 16,0-8-3-16,0-4 0 0,0-7-5 15,0-5-1-15,9-4 0 0,-9 0-2 0,0-12-3 16,9-5-2-16,-9 1-1 0,9-3-4 0,-9-8-1 16,11-1 0-16,-2-5-3 0,0 0-1 0,1-5-5 15,8-12-5-15,2 3-6 0,-2-3-7 0,2 1-4 16,0-5-9-16,-2 4-8 0,1 1-9 0,0 7-3 16,0-4-2-16,1 2 1 0,-2 7 3 0,-7 4 6 15,7 0 9-15,-8 4 10 0,-1 3 11 0,1 10 7 16,-1-8 13-16,-9 11 9 0,0 4 13 0,-9 2 14 15,9-6 17-15,-10 8 15 0,-9-6 11 0,10-1 9 16,-11 6 7-16,2-11 7 0,-11 5 8 0,9-4 0 16,2-1-8-16,-10-6-8 0,8-3-9 15,0 2-9-15,11-4-14 0,-9 1-27 0,7-1-33 16,2-5-43-16,0 0-63 0,9-5-72 0,0-1-79 16,0-5-113-16,9-3-59 0,0-3-24 0,11-9 0 15</inkml:trace>
        </inkml:traceGroup>
        <inkml:traceGroup>
          <inkml:annotationXML>
            <emma:emma xmlns:emma="http://www.w3.org/2003/04/emma" version="1.0">
              <emma:interpretation id="{EEA2EA03-CD14-44AB-9EF5-79828F53C16C}" emma:medium="tactile" emma:mode="ink">
                <msink:context xmlns:msink="http://schemas.microsoft.com/ink/2010/main" type="inkWord" rotatedBoundingBox="9570,16236 9582,16536 9036,16557 9024,16258"/>
              </emma:interpretation>
            </emma:emma>
          </inkml:annotationXML>
          <inkml:trace contextRef="#ctx0" brushRef="#br2" timeOffset="9899.0199">-624 188 124 0,'0'0'189'0,"-11"0"-59"0,11 0-40 0,0 0-23 15,-9 0-15-15,9 0-10 0,0 0-6 0,0 0-6 16,-9 0-3-16,9 0 0 0,0 5 1 0,0-5 5 16,0 0 4-16,0 4 8 0,-11-4 6 0,11 7 5 15,0-3 7-15,0-4 3 0,-9 6 0 0,0-1-3 16,9 1-5-16,-10 0-3 0,0 5-5 0,1-6-3 16,0 6-6-16,-1-5-4 0,1 3-6 15,0 2-3-15,-11 0-3 0,11 0-4 0,-2 4-2 16,2-4-5-16,-9 0-1 0,7 0 0 0,2 6 0 15,-10-7-1-15,10 0-3 0,0 1 0 0,-11 0 0 16,11 0-1-16,0 0-1 0,-2-1-1 0,2 0-4 16,0-4 0-16,9-1-1 0,-11 6-1 0,11-5 0 15,0-1-1-15,11 1 0 0,-2-6-1 0,0 4 1 16,11-4 0-16,-2-4 1 0,2-2 1 0,-1-5-1 16,10 0 0-16,-2-5-3 0,2 1-3 0,0-7-2 15,-10 0-2-15,10 2-2 0,-11-2-3 0,11 1 0 16,-9-1-2-16,-11 0 1 0,10 6 4 0,-9 6 2 15,-1-6 2-15,-9 10 4 0,0-5 3 0,0 5 3 16,0 6 2-16,0 0 3 0,-9 0 2 0,-1 6 1 16,1-6 3-16,9 11 0 0,-10 0-1 15,1 0 0-15,0 4-2 0,9 1 1 0,0 6-1 16,0-1-1-16,0 1-3 0,0-2 1 0,0-3 2 16,9-1 1-16,0 1 1 0,1 0 0 0,-1-3 0 15,1-8-2-15,9 5 1 0,-1-6-9 16,2-5-14-16,0 0-24 0,-2 0-31 0,1 0-41 15,0-5-47-15,-9-1-72 0,-1 6-88 0,11-5-48 16,-20-6-20-16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3:34.38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EF81169-87DC-4B32-8406-C37BB210BE67}" emma:medium="tactile" emma:mode="ink">
          <msink:context xmlns:msink="http://schemas.microsoft.com/ink/2010/main" type="inkDrawing" rotatedBoundingBox="9639,12759 10048,13179 10028,13199 9619,12778" semanticType="callout" shapeName="Other">
            <msink:sourceLink direction="with" ref="{84457C1B-D88E-4D0B-AF22-675D71EF7D13}"/>
          </msink:context>
        </emma:interpretation>
      </emma:emma>
    </inkml:annotationXML>
    <inkml:trace contextRef="#ctx0" brushRef="#br0">-2031 444 75 0,'-29'-31'47'0,"0"-2"-16"0,1 7-10 0,-1-5-6 15,11 3-4-15,-11 0-4 0,9 8-4 0,2-7 0 16,-11 6-2-16,10-7 0 0,1 7-1 0,-2 0-1 16,-9-1-3-16,9 1-3 0,-7 0-6 0,-1 4-9 15,-1 2-41-15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1:43.4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9CBDF2-53F8-4A47-A53F-CBE84A83FE29}" emma:medium="tactile" emma:mode="ink">
          <msink:context xmlns:msink="http://schemas.microsoft.com/ink/2010/main" type="writingRegion" rotatedBoundingBox="13159,6296 13921,6296 13921,9196 13159,9196"/>
        </emma:interpretation>
      </emma:emma>
    </inkml:annotationXML>
    <inkml:traceGroup>
      <inkml:annotationXML>
        <emma:emma xmlns:emma="http://www.w3.org/2003/04/emma" version="1.0">
          <emma:interpretation id="{7EFD8693-F63E-4C67-BE4F-E448A691F70C}" emma:medium="tactile" emma:mode="ink">
            <msink:context xmlns:msink="http://schemas.microsoft.com/ink/2010/main" type="paragraph" rotatedBoundingBox="13159,6296 13921,6296 13921,9196 13159,9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C1ACCD-BF5F-455D-8CA1-9BB434A24A1E}" emma:medium="tactile" emma:mode="ink">
              <msink:context xmlns:msink="http://schemas.microsoft.com/ink/2010/main" type="line" rotatedBoundingBox="13159,6296 13921,6296 13921,9196 13159,9196"/>
            </emma:interpretation>
          </emma:emma>
        </inkml:annotationXML>
        <inkml:traceGroup>
          <inkml:annotationXML>
            <emma:emma xmlns:emma="http://www.w3.org/2003/04/emma" version="1.0">
              <emma:interpretation id="{1B6157A9-2CDE-4CEC-AEA8-78DB20B8CEDA}" emma:medium="tactile" emma:mode="ink">
                <msink:context xmlns:msink="http://schemas.microsoft.com/ink/2010/main" type="inkWord" rotatedBoundingBox="13291,6183 13981,6472 13746,7032 13056,6743"/>
              </emma:interpretation>
            </emma:emma>
          </inkml:annotationXML>
          <inkml:trace contextRef="#ctx0" brushRef="#br0">173-2266 4 0,'-9'0'160'0,"-2"0"-48"0,-7 0-33 0,7 0-20 16,-7 5-10-16,8 1-8 0,-9 4-3 0,0-5-2 16,1 6-2-16,-2 0-6 0,0 6-6 0,2-8-4 15,-2 8-2-15,2 0 0 0,-1-3 0 0,-1 3-2 16,11 4 2-16,-20-4 2 0,20 4 2 0,-11 1 3 15,2 0 1-15,8-8 1 0,-8 8-1 0,7-1 3 16,11 1 5-16,-9-2 1 0,9 3-1 0,0-1-3 16,9 0 1-16,2 3 1 0,7-3 1 0,1-1 1 15,1 1 0-15,7-2 2 0,2-3 2 0,0-1 1 16,9 7 1-16,1-12 1 0,-10 3-1 16,8-3-1-16,1-5 3 0,-9-1 2 0,9 1 3 15,-9-12 5-15,8 6 0 0,-8-11 1 0,0 6-3 16,0-11-4-16,-1 1-7 0,10-8-8 0,-18-3-7 15,9-1-8-15,-11-6-3 0,1 1-4 0,-10 1 0 16,0-2-1-16,-9 1 0 0,0 0 2 0,0 0-1 16,-9 1 2-16,-10 3-1 0,1 2 2 0,-11 3-3 15,0 2 1-15,0-1-1 0,-8 8-1 0,-1-3-1 16,0 5-1-16,-1 1-2 0,1 0-2 0,0 8 0 16,-10 3-1-16,10 0 0 0,0 3-1 0,0 8-3 15,0-5-3-15,-1 5-10 0,10 0-17 16,2-5-27-16,7 3-32 0,1 8-42 0,10-6-43 15,0 5-84-15,9 0-74 0,9 5-47 0,0-4-15 16</inkml:trace>
        </inkml:traceGroup>
        <inkml:traceGroup>
          <inkml:annotationXML>
            <emma:emma xmlns:emma="http://www.w3.org/2003/04/emma" version="1.0">
              <emma:interpretation id="{28938AA7-0C53-4468-BB59-A3D1B0B0F4BA}" emma:medium="tactile" emma:mode="ink">
                <msink:context xmlns:msink="http://schemas.microsoft.com/ink/2010/main" type="inkWord" rotatedBoundingBox="13883,8517 13996,9142 13462,9239 13349,8614"/>
              </emma:interpretation>
            </emma:emma>
          </inkml:annotationXML>
          <inkml:trace contextRef="#ctx0" brushRef="#br0" timeOffset="-1023.4455">173 43 39 0,'9'-5'62'0,"-9"5"-6"16,9-6-3-16,1 6 0 0,-10 0 2 0,0 0 4 15,10-5 2-15,-10 5 5 0,0 0 3 0,0 0 3 16,0 0 3-16,0 0-1 0,0 0-1 0,0 0-4 15,0 0-4-15,0 0-7 0,0 0-5 0,0 0-9 16,0-6-8-16,0 6-6 0,0 0-7 0,0 0-6 16,0 0-3-16,0 0-2 0,0 0 0 15,0 0 0-15,0 0 2 0,0 0 3 0,0 0 4 16,0 0 3-16,0 0 3 0,0 6 3 0,0-6 2 16,0 0 0-16,0 0-1 0,-10 0-2 0,10 0-2 15,-10 0-6-15,10 0-4 0,-9 5-4 0,9-5-3 16,-9 6-4-16,0-1-3 0,-2 6-2 0,-7-1-1 15,7 1 0-15,-7 11 0 0,8-2 0 0,0 2 0 16,-8 6 0-16,8-2-1 0,1 7 1 0,0-7 0 16,-2 5 0-16,2-3 1 0,9 5 0 0,0-7 1 15,9 1 1-15,2 0 2 0,-2 0 3 16,0-7 4-16,10 8 3 0,0-6 1 0,9-1 5 16,-8 0 3-16,9 0 2 0,-11-10 1 0,11 6 1 15,-10-6 2-15,10-6 3 0,-11 1 2 0,11-6-1 16,-9-6-2-16,8-5 0 0,-10-6 2 0,11-3-5 15,0-7-4-15,-9-5-3 0,-2-12-3 0,1 2-2 16,1-7-3-16,-11 0 0 0,0 3 0 0,-9 2 0 16,0 1 0-16,0 1 0 0,-18 8 1 0,-2 3 1 15,1 4-2-15,-8 0-3 0,-2 11-4 16,-11 0-5-16,3 12-5 0,-1-3-9 0,0 7-13 16,0 7-14-16,-1-3-21 0,1 6-29 0,9 1-36 15,1 6-40-15,0-2-39 0,9 7-61 0,-1-2-74 16,2 2-46-16,7 1-13 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5:32.0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54DCDE-17CD-472D-883F-ACB2DD72D6A5}" emma:medium="tactile" emma:mode="ink">
          <msink:context xmlns:msink="http://schemas.microsoft.com/ink/2010/main" type="writingRegion" rotatedBoundingBox="14822,6139 15166,6139 15166,6894 14822,6894"/>
        </emma:interpretation>
      </emma:emma>
    </inkml:annotationXML>
    <inkml:traceGroup>
      <inkml:annotationXML>
        <emma:emma xmlns:emma="http://www.w3.org/2003/04/emma" version="1.0">
          <emma:interpretation id="{064299C6-4B5A-4635-BD66-69D74285F509}" emma:medium="tactile" emma:mode="ink">
            <msink:context xmlns:msink="http://schemas.microsoft.com/ink/2010/main" type="paragraph" rotatedBoundingBox="14822,6139 15166,6139 15166,6894 14822,68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C4EDDF-6E15-407E-8EB3-854B269CEE67}" emma:medium="tactile" emma:mode="ink">
              <msink:context xmlns:msink="http://schemas.microsoft.com/ink/2010/main" type="line" rotatedBoundingBox="14822,6139 15166,6139 15166,6894 14822,6894"/>
            </emma:interpretation>
          </emma:emma>
        </inkml:annotationXML>
        <inkml:traceGroup>
          <inkml:annotationXML>
            <emma:emma xmlns:emma="http://www.w3.org/2003/04/emma" version="1.0">
              <emma:interpretation id="{78A89017-7DA8-4FE1-97C1-EDFCBF565DF8}" emma:medium="tactile" emma:mode="ink">
                <msink:context xmlns:msink="http://schemas.microsoft.com/ink/2010/main" type="inkWord" rotatedBoundingBox="14822,6139 15166,6139 15166,6894 14822,6894"/>
              </emma:interpretation>
            </emma:emma>
          </inkml:annotationXML>
          <inkml:trace contextRef="#ctx0" brushRef="#br0">344 182 36 0,'0'0'86'0,"0"-5"-22"15,0 5-17-15,0-6-11 0,0 6-7 16,0-5-7-16,0 5-6 0,0 0-4 0,0 0-3 16,0 0 0-16,0-6 2 0,0 6 1 0,0 0 0 15,0 0 1-15,0 0 0 0,0 0 1 0,-9 0-3 16,9 0-1-16,0 0-3 0,0 0-1 0,0 0-1 16,0 0 2-16,0 0 0 0,0 0 1 0,0 0 1 15,0 0 0-15,0 0 1 0,0 0-1 0,0-5 0 16,0 5-1-16,0 0 1 0,0 0 0 0,0 0 0 15,9 0 1-15,-9 0 0 0,0 0 1 0,0 0-4 16,0 0 2-16,0 0-2 0,0 0 0 16,-9 0-2-16,9 0-1 0,0 0 0 0,0 0-1 15,0-6 3-15,0 6 0 0,0 0-1 0,0 0-1 16,-9 0 1-16,9-5-1 0,0 5-1 0,0 0 0 16,-11 0 0-16,11 0-2 0,0 0-1 0,-9 0 1 15,9 0-1-15,0 0 0 0,-9 0 0 0,9 0-1 16,0 0 0-16,-11 0-1 0,11 5 2 15,-9-5-1-15,9 0-1 0,-9 6 1 0,9-1-1 16,-10 1 0-16,1-1 1 0,-1 6 0 0,1-2 0 16,-1 2 0-16,1 6 0 0,-11 0 0 0,2 5 1 15,-2-8-1-15,11 8-1 0,-11-5 1 0,2 4 0 16,-1-5-1-16,10 4 1 0,-11 2-1 0,11-5 1 16,-2 4 1-16,-7 0 0 0,18-4-1 0,-9 5 1 15,-2-1 0-15,11-5 0 0,0 4 0 0,0-3 1 16,0 5-1-16,0-7 0 0,11 2 0 0,-11-7 0 15,9 5 0-15,0-8 0 0,0 3 2 0,2-3 1 16,-2-4 1-16,0-3 1 0,2 0 2 16,-2-3 1-16,0-4 1 0,10 3 1 0,-10-2 1 15,1-10-1-15,0 5-2 0,-1-5 0 0,0-1-1 16,2 2-1-16,-2-7-3 0,0 2-1 0,2-8-1 16,-2 6-2-16,0-4-1 0,-9-1-2 0,10-5-3 15,-1 4 0-15,-9 3 0 0,0-3 0 0,10 2-1 16,-10-1 0-16,0 6 1 0,0-1 1 0,0 5 2 15,0 2 3-15,0 5-1 0,0-7 2 0,0 6 0 16,0 0 1-16,0 1-1 0,0 5 0 0,0-6 1 16,0 5-1-16,0 1 0 0,9-1-1 0,-9 1 0 15,0 0 0-15,10 1 0 0,-10-2 0 16,0 1 0-16,0 5 0 0,0-6 1 0,0 6 0 16,0 0 0-16,0 0 0 0,0 0 1 0,0 0-1 15,0 0 0-15,0 0-1 0,0 0 1 0,0 0 0 16,0 0 0-16,0 0 0 0,0 0 0 0,0 0 1 15,0 0 0-15,0 0 0 0,0 0 1 0,0 0-2 16,0 0 1-16,0 0 0 0,0 0-1 0,0 0 0 16,0 0 0-16,0 0 1 0,0 0-1 0,0 0 0 15,0 0 0-15,0 0 0 0,0 0 0 0,0 0 0 16,0 0-1-16,0-5 1 0,0 5-1 0,0 0 1 16,0 0 0-16,0 0 0 0,0-6 1 0,9 6-1 15,-9 0 1-15,0-5 0 0,0 0 0 0,0-1 0 16,0 6 0-16,9-6 0 0,-9 1-1 0,0 0 0 15,0 5 1-15,0-7-1 0,0 7 3 16,0-4 1-16,0 4 0 0,0-5 2 0,0 5 1 16,0 0 1-16,0-5 0 0,0 5 1 0,0 0-2 15,0 0 0-15,0 0 0 0,0 0-2 16,0 0-1-16,0 0 1 0,0 0 2 0,0 0 0 16,0 0 0-16,0 0 0 0,0 0 0 0,0 0 1 15,0 0 0-15,0 0-1 0,0 0-2 0,0 0-1 16,0 0-1-16,0 0-2 0,0 5 0 0,0-5 0 15,0 0 0-15,-9 0 0 0,9 0 0 0,0 0 0 16,0 0-1-16,0 0 1 0,0 0 0 0,0 0 0 16,0 0 1-16,0 0 0 0,0 0 1 0,0 5-1 15,0-5 0-15,0 0-1 0,0 0 0 0,0 4 0 16,0-4-1-16,0 7 1 0,-9-7-2 0,9 10 1 16,0-4 0-16,0 10 0 0,0 1 1 0,-10-2 1 15,10 6-1-15,-9 7 1 0,9-2 0 0,0 1 1 16,0 5 0-16,-10 1-1 0,10-2 0 0,0 1 2 15,10 1 0-15,-10 4 3 0,0-4 1 16,0-2 2-16,9 1 3 0,-9 1 4 0,10-5 4 16,-10-3-1-16,0 2 1 0,9-5 1 0,-9-6 0 15,0 0-1-15,0 1-1 0,0-2-6 0,9-4-1 16,-9 0-3-16,0-5-1 0,0 5-3 0,0-8-1 16,0 3 1-16,11-1-2 0,-11 1 2 0,0-6 0 15,0 5 1-15,0-5 0 0,0 0 0 0,0 6 1 16,0-6-1-16,0 0-1 0,0 0-1 0,0 0 0 15,0 0-3-15,0 0-2 0,0 0-11 0,0 0-21 16,0 0-34-16,0 0-49 0,-11 0-95 16,2 5-54-16,0-5-30 0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1:51.4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D596E2-E525-4235-9AAC-B1F4D92BE4AE}" emma:medium="tactile" emma:mode="ink">
          <msink:context xmlns:msink="http://schemas.microsoft.com/ink/2010/main" type="writingRegion" rotatedBoundingBox="13237,7951 13968,6093 14826,6430 14095,8288"/>
        </emma:interpretation>
      </emma:emma>
    </inkml:annotationXML>
    <inkml:traceGroup>
      <inkml:annotationXML>
        <emma:emma xmlns:emma="http://www.w3.org/2003/04/emma" version="1.0">
          <emma:interpretation id="{4B611299-55D8-4260-AAB7-4D0A72796C3B}" emma:medium="tactile" emma:mode="ink">
            <msink:context xmlns:msink="http://schemas.microsoft.com/ink/2010/main" type="paragraph" rotatedBoundingBox="13237,7951 13968,6093 14826,6430 14095,8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A23092-EAB5-4452-9152-FAAF2E0286EE}" emma:medium="tactile" emma:mode="ink">
              <msink:context xmlns:msink="http://schemas.microsoft.com/ink/2010/main" type="line" rotatedBoundingBox="13237,7951 13968,6093 14826,6430 14095,8288"/>
            </emma:interpretation>
          </emma:emma>
        </inkml:annotationXML>
        <inkml:traceGroup>
          <inkml:annotationXML>
            <emma:emma xmlns:emma="http://www.w3.org/2003/04/emma" version="1.0">
              <emma:interpretation id="{2DED4237-660C-49DD-B8D4-DCE8B34C5884}" emma:medium="tactile" emma:mode="ink">
                <msink:context xmlns:msink="http://schemas.microsoft.com/ink/2010/main" type="inkWord" rotatedBoundingBox="13237,7951 13968,6093 14826,6430 14095,8288"/>
              </emma:interpretation>
            </emma:emma>
          </inkml:annotationXML>
          <inkml:trace contextRef="#ctx0" brushRef="#br0">211-1517 3 0,'0'-10'86'0,"19"4"-21"15,-10-4-11-15,0 4-2 0,2-5 1 0,-2 0 2 16,0 7 3-16,0-6 5 0,2 4 7 0,-11 1 8 16,9-1 6-16,-9 1 6 0,9-1 5 0,-9 6 5 15,0-5 0-15,10 5-5 0,-10 0-6 0,0 0-8 16,0-6-10-16,0 6-9 0,0 0-11 0,0 0-6 16,10 0-6-16,-10 0-4 0,0 0-4 0,0 0-4 15,0 0-4-15,0 0-4 0,0 6-3 0,0-6-4 16,9 5-1-16,-9 6 3 0,0 0 4 15,0 9 6-15,0 2 5 0,0 6 5 0,0 9 5 0,0 0 5 16,0 7 6-16,-9 3 2 0,9 7 2 16,0 0 2-16,0-1 5 0,0 1 6 0,0 4 8 15,9-4 8-15,-9 1 4 0,0 2 14 0,0-3 6 16,0-1 4-16,0 3-5 0,0-14-7 0,0 6-8 16,0-11-11-16,0 0-14 0,0-9-20 0,0-1-17 15,0-5-11-15,0-7-14 0,0 2-16 0,0-3-22 16,0-7-28-16,0-3-37 0,0 2-32 0,0-6-35 15,-9-10-47-15,9 3-48 0,-10-7-35 16,0 3-30-16,-8-6-34 0,7 2-43 0,-7-2-21 16,-2 1 5-16</inkml:trace>
          <inkml:trace contextRef="#ctx0" brushRef="#br0" timeOffset="304.1297">115-846 153 0,'0'-6'288'0,"0"1"-56"0,0-1-59 16,0 2-35-16,0 4-20 0,0 0-9 0,9 4-4 15,2 2-5-15,-2-1-4 0,0 12-1 0,2-3-1 16,-2 14-3-16,0-2-4 0,10 7-4 0,-9 0-7 16,9 4-1-16,-10-6-1 0,11 8 2 15,-2-7 0-15,-9-5 7 0,2-1 5 0,7 2 4 0,-8-7 2 16,0-6 5-16,-1 2 2 0,10-7 0 15,-10 1 4-15,0-6-1 0,11-5-5 0,0-5-9 16,9-11-8-16,-2 0-14 0,1-5-13 0,12-11-16 16,-2 0-27-16,-1-6-37 0,-8 0-45 0,9 1-45 15,-9-1-38-15,0 1-36 0,-10 6-50 0,8 7-56 16,-7 3-42-16,-11 5-39 0,11 10-54 0,-20 2-21 16,9 4-2-16,-9 4 18 0</inkml:trace>
          <inkml:trace contextRef="#ctx0" brushRef="#br1" timeOffset="11548.0605">754-2272 200 0,'0'0'259'0,"0"0"-55"15,0 6-32-15,-9-6-13 0,9 0-10 0,0 0-5 16,0 0-10-16,9 0-12 0,-9-6-16 0,0 6-19 16,0 0-17-16,0 0-14 0,0-6-13 0,0 6-6 15,10-5-7-15,-10 5-6 0,0-5-3 0,9 5-3 16,-9-6-5-16,9 1-3 0,0 0-3 0,2 5-2 16,-2-4-3-16,11-3-2 0,-11 7 1 15,10-6-1-15,0 6 1 0,-10-4-1 0,19 4 0 16,-8 4 1-16,0-4-1 0,-2 6 3 0,2 5-2 15,-2-6 0-15,1 11 1 0,-10 1 0 0,2 4 0 16,-2 1 0-16,0 3 2 0,-9 9 0 0,0 3 0 16,-9 1 3-16,0-1 0 0,-2 0 5 0,2 0 5 15,-10 2 8-15,10-2 10 0,0-10 11 0,-11 4 13 16,11-3 7-16,-11-6 10 0,11-1 3 0,0-5 2 16,-2 0-3-16,11-6-8 0,-9 1-13 0,9-6-10 15,-9 1-11-15,9 0-11 0,0-1-10 16,0-5-8-16,9 0-4 0,0 0-3 0,-9 0-1 15,20 0 0-15,-11-5 0 0,11-1-1 0,-2 0 2 16,2-5 0-16,8 6-2 0,-8 1 1 0,7-2-6 16,-7-5-11-16,9 6-19 0,-10 0-18 0,9-1-20 15,-9 1-22-15,10-1-27 0,-9 1-45 0,-2 5-49 16,1-6-49-16,-9 6-80 0,-1-4-59 0,1 4-24 16,-10 0-4-16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42:04.63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2A3BD9-BF40-4FB9-9CF3-2B0E86A2032F}" emma:medium="tactile" emma:mode="ink">
          <msink:context xmlns:msink="http://schemas.microsoft.com/ink/2010/main" type="writingRegion" rotatedBoundingBox="8755,9317 15182,8331 15309,9162 8883,10148"/>
        </emma:interpretation>
      </emma:emma>
    </inkml:annotationXML>
    <inkml:traceGroup>
      <inkml:annotationXML>
        <emma:emma xmlns:emma="http://www.w3.org/2003/04/emma" version="1.0">
          <emma:interpretation id="{24B3AD2C-0C14-4E0D-B390-73BB5714715A}" emma:medium="tactile" emma:mode="ink">
            <msink:context xmlns:msink="http://schemas.microsoft.com/ink/2010/main" type="paragraph" rotatedBoundingBox="8755,9317 15182,8331 15309,9162 8883,101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5A53FC-47C8-4482-B010-8A811859F3FF}" emma:medium="tactile" emma:mode="ink">
              <msink:context xmlns:msink="http://schemas.microsoft.com/ink/2010/main" type="line" rotatedBoundingBox="8755,9317 15182,8331 15309,9162 8883,10148"/>
            </emma:interpretation>
          </emma:emma>
        </inkml:annotationXML>
        <inkml:traceGroup>
          <inkml:annotationXML>
            <emma:emma xmlns:emma="http://www.w3.org/2003/04/emma" version="1.0">
              <emma:interpretation id="{BDB5B5CB-2C79-408A-9F58-7F884A2C42D3}" emma:medium="tactile" emma:mode="ink">
                <msink:context xmlns:msink="http://schemas.microsoft.com/ink/2010/main" type="inkWord" rotatedBoundingBox="8759,9342 9276,9263 9385,9970 8868,10049"/>
              </emma:interpretation>
            </emma:emma>
          </inkml:annotationXML>
          <inkml:trace contextRef="#ctx0" brushRef="#br0">-835-6366 265 0,'0'0'338'16,"0"0"-52"-16,-9 0-61 0,9-6-44 0,0 6-31 16,0 0-21-16,0 0-19 0,0 0-15 0,-10 0-12 15,10 0-17-15,0 6-14 0,-9-1-13 0,0 1-7 16,-2-2-5-16,2 13-1 0,-9-6 3 0,7 3 1 16,-7 8 5-16,-2-5 3 0,1 5 1 0,-9-1 0 15,18 0-3-15,-8-4-3 0,-2 4-6 0,0 1-5 16,11-1-6-16,-9-6-5 0,8 2-4 0,10-2-3 15,-10-4-3-15,10 2-2 0,0-4-4 0,0 2-2 16,0-6-2-16,10-1-2 0,-10 3 0 0,19-7 0 16,-10 0 1-16,0 0 0 0,11 0 1 15,0-7 4-15,-2 3 3 0,-8-1-1 0,18-6 0 16,-18-5 0-16,8-1-2 0,2-4 0 0,-11-1-2 16,2 2-5-16,-2-7-4 0,0 0-4 0,0-9-4 15,-9 2-4-15,0-10-2 0,11 2-3 0,-11 5-2 16,0-11 3-16,0 9 1 0,0-3 5 0,0 5 2 15,0 6 4-15,0-2 3 0,0 5 4 0,0 8 2 16,0-2 3-16,0 5 0 0,0 8 1 0,0-2 2 16,0-1 1-16,0 1 0 0,0 6 1 0,0-1 2 15,0 3 1-15,0 3 2 0,-11-6 1 0,11 6 3 16,0 0 1-16,0 0 0 0,0 0 0 16,0 0 1-16,0 6 0 0,0-6-1 0,-9 3-1 15,9 8 0-15,0-5-3 0,0 5 1 0,0 6 1 16,0-8 0-16,9 13 2 0,-9 0 4 0,0 0 0 15,11-1-1-15,-2 5 0 0,0 1 0 0,10 6 1 16,-10-7-1-16,2 5-2 0,7-3-1 0,2 0 0 16,-2-3 0-16,-7 3 0 0,7-2-1 0,1 2-1 15,-10-8-1-15,11 2-5 0,-11 0-12 16,11-1-20-16,-11-5-35 0,11 6-49 0,-20-7-55 16,9 2-77-16,-9 5-91 0,9-8-49 0,-18-3-23 15</inkml:trace>
        </inkml:traceGroup>
        <inkml:traceGroup>
          <inkml:annotationXML>
            <emma:emma xmlns:emma="http://www.w3.org/2003/04/emma" version="1.0">
              <emma:interpretation id="{38B23E1E-BAE2-47F3-8E4E-716D51261AEC}" emma:medium="tactile" emma:mode="ink">
                <msink:context xmlns:msink="http://schemas.microsoft.com/ink/2010/main" type="inkWord" rotatedBoundingBox="10836,9119 13170,8761 13267,9398 10934,9756"/>
              </emma:interpretation>
            </emma:emma>
          </inkml:annotationXML>
          <inkml:trace contextRef="#ctx0" brushRef="#br1" timeOffset="186345.2223">1204-6768 24 0,'0'0'73'0,"0"0"-27"0,-9 6-14 15,9-6-10-15,0 0-2 0,0 0 0 0,0 0 2 16,0 0 5-16,0 0 5 0,0 0 4 0,9 0 1 16,-9 0-1-16,0 0-1 0,0-6 0 15,0 6-6-15,0 0-3 0,11 0-6 0,-11 0-4 0,0 0-3 16,0 0-1-16,9 0-2 0,0 0-1 16,2 0 1-16,-2 0 2 0,0 0 4 0,11 0 2 15,-11-5 1-15,10 5 2 0,10-6 0 0,0 1 2 16,-2-1 2-16,2-5-2 0,10 6-1 0,-1-5-2 15,9-2-1-15,-8 2-4 0,8-6-1 0,11 5-2 16,-12-6-3-16,12 3-2 0,-1-3-1 0,10 0-3 16,-10-3 1-16,10-2-2 0,0 6 0 15,-10-1-1-15,1 1-1 0,-1-5-1 0,-1 11 0 16,-8-6 0-16,-1 5 1 0,2 0-1 0,-11 0 1 16,-1 0 0-16,-8 1 0 0,0 5 3 0,0-1 3 15,-10 1 1-15,-10-1 2 0,9 6 1 0,-7-5 0 16,-2 5 0-16,-9 0-1 0,9-6-1 0,2 6-2 15,-11 0-2-15,9 0-2 0,-9 0 0 0,9 0-1 16,-9 0 3-16,11 0 4 0,-2 0 7 0,0 0 4 16,-9-3 6-16,9 3 3 0,1 0 3 0,-10 0 3 15,9 0-1-15,-9 0-5 0,9-7-5 0,-9 7-5 16,0 0-4-16,11 0-4 0,-11 0-3 16,0-4-3-16,9 4-1 0,0 0-2 0,2 0 1 15,-2-6-1-15,9 6 0 0,-7-7 0 0,7 3-1 16,1 4 0-16,1-6 1 0,-2 1 0 0,-7-1 2 15,7 1 1-15,2 1 3 0,-2-3-1 0,1 1 0 16,1 2 0-16,-2-3-1 0,2 3 0 0,-11-1 0 16,11 0-3-16,-11-1-2 0,0 1 0 0,1-1 0 15,0 6 1-15,-10 0 4 0,9-5 4 0,-9 5 8 16,0 0 8-16,0 0 9 0,0 0 6 0,0 0 6 16,0 0 1-16,0 0 1 0,-9 0-5 0,9 0-6 15,0-6-5-15,-10 6-5 0,10 0-4 16,0 0-2-16,-10-5-1 0,10 5-1 0,0 0 0 15,-9 0-1-15,9 0-3 0,0 0-1 0,0-6-6 16,0 6-2-16,-9 0-6 0,9 0-11 0,0 0-24 16,0 0-35-16,0 0-38 0,0 6-37 0,0-1-51 15,0 6-100-15,0 0-54 0,0 0-21 0,0-6 5 16</inkml:trace>
          <inkml:trace contextRef="#ctx0" brushRef="#br1" timeOffset="185475.6176">1244-6939 162 0,'0'0'135'0,"0"-6"-36"0,0 6-19 0,0 0-5 16,0-5-3-16,9-1-1 0,-9 6-5 15,0-5-4-15,0 5-5 0,0-6-8 0,9 1-10 0,-9-1-5 16,11 1-6-16,-11 0-1 0,0 0-3 16,9 5-2-16,-9-5-4 0,0 5-2 0,0 0-1 15,0-7-2-15,0 7-4 0,0 0-3 0,0 0-2 16,0 0-3-16,0 0 0 0,0 0 0 0,0 0 0 15,0 7-1-15,-9-7 0 0,9 0 0 0,0 0-1 16,0 0 1-16,0 0 0 0,0 0 1 0,0 5 1 16,0-5-1-16,-11 0 1 0,11 5 3 0,-9 0 1 15,9 6-1-15,-9 0-1 0,-11 5 0 0,11-1-1 16,-11 8 1-16,2-1-2 0,-1 3-2 0,-1 2 0 16,2 5 1-16,-11-4 1 0,9-3 0 0,2 9 0 15,-1-8 4-15,-1 1 1 0,2-5 0 0,9 4 0 16,-11-5 0-16,11-5 1 0,-2 0 0 15,2 1-1-15,9-2-1 0,-9-4-1 0,9-5-1 16,0-1 1-16,-10 1 0 0,10-1-2 0,10 1 1 16,-10-6-1-16,0 0 1 0,9 3-1 0,11-3 0 15,-11 0 2-15,11-3 2 0,7 3 1 0,2-6 3 16,-1 6 1-16,10-5 1 0,1-1 3 0,-10 1 0 16,9-1 1-16,9 1 0 0,-9 5 0 0,1-6 2 15,-1 2 1-15,0 4 1 0,0 0-2 0,-10 0-2 16,1 0-2-16,0 4-1 0,0 2-2 15,-10-6-5-15,-1 5-3 0,-9-5-4 0,2 6 1 0,-2-1-1 16,-9-5 0-16,0 6-2 0,9-1-4 16,-9 4-14-16,0 2-21 0,0-5-28 0,-9 5-28 15,9 6-32-15,-9-6-48 0,9 0-81 0,-11 0-48 16,11-7-14-16</inkml:trace>
        </inkml:traceGroup>
        <inkml:traceGroup>
          <inkml:annotationXML>
            <emma:emma xmlns:emma="http://www.w3.org/2003/04/emma" version="1.0">
              <emma:interpretation id="{A09AD545-FD34-4EFB-B4B2-6F228D70519A}" emma:medium="tactile" emma:mode="ink">
                <msink:context xmlns:msink="http://schemas.microsoft.com/ink/2010/main" type="inkWord" rotatedBoundingBox="14381,8454 15182,8331 15309,9162 14508,9285"/>
              </emma:interpretation>
            </emma:emma>
          </inkml:annotationXML>
          <inkml:trace contextRef="#ctx0" brushRef="#br0" timeOffset="202361.3853">5218-7577 184 0,'0'0'158'0,"0"0"-45"0,0-6-29 0,0 6-20 15,0 0-11-15,0 0-9 0,0 0-5 0,0 0-7 16,0 0-6-16,0 0-7 0,0 0-6 16,0 0-4-16,0 0-1 0,0 0-1 0,0 6 0 15,0-6 1-15,0 4-1 0,0-4 3 0,0 7 4 16,0 3 5-16,0 1 4 0,0 5 3 0,0 1 2 16,0 3 1-16,0 6 2 0,0 2 2 0,0 4 0 15,0-5-1-15,0 10 1 0,0-5 2 16,0 0 3-16,0 1 1 0,10 0 4 0,-10-3-1 15,0 3 1-15,0-6 1 0,0 0-2 0,9 0-4 16,-9-7-5-16,0 2-3 0,0-6-4 0,0 1-5 16,0-2-7-16,9 2-6 0,-9-6-7 0,0 3-14 15,11-2-26-15,-11-7-30 0,0 7-36 0,-11-1-52 16,11 0-96-16,-9-11-55 0,9 3-31 0,-9-6-6 16</inkml:trace>
          <inkml:trace contextRef="#ctx0" brushRef="#br0" timeOffset="204211.1383">4903-7208 73 0,'-9'0'97'0,"9"-4"-28"16,-9 4-19-16,9 0-9 0,-11 0-5 0,2 0-3 15,9 0-7-15,-9 0-4 0,0-7-4 0,9 7-1 16,-11 0-1-16,2 0 4 0,0-6 0 16,-1 6-1-16,1 0-1 0,0 0 2 0,-11 6-2 15,11-6 2-15,-11 0 2 0,11 7-3 0,-11-7-1 16,11 9-2-16,-10-3 1 0,0-1-1 0,0 5-1 15,1 3-1-15,-2 1-7 0,11-3-2 0,-11 6-3 16,11-6-1-16,-10 0 1 0,9 4-1 0,1-4-1 16,-1 0 0-16,1-2 0 0,0 2-1 0,9 0 1 15,-11 0 0-15,11 0-1 0,0-1 0 0,0-3 1 16,0 3 0-16,0 0 1 0,0 1-1 0,11 0 0 16,-11 0 0-16,9-5 1 0,0 3 1 0,1-3 1 15,-1-1 2-15,11 1 1 0,-11-6 1 16,9 0 1-16,-7 0 3 0,-2 0 2 0,11 0 3 15,-11-6 1-15,10 1 0 0,-10-1 1 0,10-3-1 16,-9-2 0-16,8 0-4 0,-7-6-3 0,-2 2-3 16,0-2-1-16,11 1-5 0,-11-6-1 0,0 2-1 15,-9-2-3-15,11-4-2 0,-2-2-3 0,-9-3-2 16,9-6-4-16,-9 4-2 0,10-5 0 0,-10 0 0 16,9 7 3-16,-9-6 1 0,9-1 2 0,-9 6 1 15,11 4 4-15,-2 3 3 0,-9-3 2 0,9 7 1 16,-9-1 0-16,0 6-1 0,9 5 1 0,-9-5 1 15,11 6-1-15,-11 3 0 0,0-2 0 16,0 3 0-16,0 0 0 0,0 6 1 0,9-5 0 16,-9-1 0-16,0 6 0 0,0-5 1 0,0 5-1 15,0 0 0-15,0 0 1 0,0 0-1 0,0 0 1 16,0 0 0-16,0 0-1 0,0 0 0 0,0 0 1 16,0 0-1-16,0 0 0 0,0 0 1 0,0 0-2 15,0 0 0-15,0 0 0 0,0 0 0 0,0 5 0 16,-9-5 0-16,9 0 0 0,0 0 0 15,0 6 4-15,0-6 1 0,0 5 2 0,0-5 3 16,0 12 2-16,0-7 1 0,0 6 3 0,-11 6 1 16,11-2 2-16,0 6 2 0,-9 1 6 0,9 5 1 15,0 4 2-15,-9 2 4 0,9 4 3 0,0 0 4 16,0 2 5-16,0-3-1 0,0 2-1 0,9 0 2 16,-9-5 3-16,0-3 2 0,0-3 4 0,0 1-5 15,0-2-5-15,9-9-5 0,-9 5-2 0,0-8-7 16,0 3-5-16,0-7-6 0,11 1-11 0,-11 1 0 15,0-2-1-15,0-5-1 0,0 6-3 0,0-6-3 16,9 1-4-16,-9-6-20 0,9 5-30 16,-9 1-36-16,11-1-44 0,-11 1-63 0,0-3-85 15,0-3-48-15,0 0-22 0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16.6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69C511-AE84-421D-92E6-F8FB139BB12B}" emma:medium="tactile" emma:mode="ink">
          <msink:context xmlns:msink="http://schemas.microsoft.com/ink/2010/main" type="writingRegion" rotatedBoundingBox="16439,13789 14879,16836 13075,15912 14635,12866"/>
        </emma:interpretation>
      </emma:emma>
    </inkml:annotationXML>
    <inkml:traceGroup>
      <inkml:annotationXML>
        <emma:emma xmlns:emma="http://www.w3.org/2003/04/emma" version="1.0">
          <emma:interpretation id="{3D11A657-DB2B-4975-85B5-84B2005DB9D3}" emma:medium="tactile" emma:mode="ink">
            <msink:context xmlns:msink="http://schemas.microsoft.com/ink/2010/main" type="paragraph" rotatedBoundingBox="16439,13789 14879,16836 13689,16226 15248,13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BB6B15-8E2B-41C2-A73F-A90AC3480EC6}" emma:medium="tactile" emma:mode="ink">
              <msink:context xmlns:msink="http://schemas.microsoft.com/ink/2010/main" type="line" rotatedBoundingBox="16439,13789 14879,16836 13689,16226 15248,13180"/>
            </emma:interpretation>
          </emma:emma>
        </inkml:annotationXML>
        <inkml:traceGroup>
          <inkml:annotationXML>
            <emma:emma xmlns:emma="http://www.w3.org/2003/04/emma" version="1.0">
              <emma:interpretation id="{7AA45067-C364-439B-B441-A338311F9680}" emma:medium="tactile" emma:mode="ink">
                <msink:context xmlns:msink="http://schemas.microsoft.com/ink/2010/main" type="inkWord" rotatedBoundingBox="16439,13789 15375,15867 14184,15258 15248,13180">
                  <msink:destinationLink direction="with" ref="{D79ED71E-AF3B-4E7F-A9A8-7BA1BEF2B4EB}"/>
                </msink:context>
              </emma:interpretation>
            </emma:emma>
          </inkml:annotationXML>
          <inkml:trace contextRef="#ctx0" brushRef="#br0">-95-630 242 0,'-9'-4'306'0,"9"-1"-30"0,0 0-46 15,0-1-37-15,0 1-26 0,0 5-23 16,0-6-18-16,0 6-18 0,0-5-17 0,0 5-17 15,0 0-13-15,0-6-2 0,9 6 1 0,-9 0 11 16,0 0 20-16,9 0 32 0,-9 6 41 0,0-1 43 16,11 1 29-16,-11 5 15 0,9 3 2 0,-9 3-9 15,9 0-21-15,0-1-31 0,2 10-45 0,-2-4-42 16,11 4-34-16,-11 2-26 0,10-3-13 0,-1 3-6 16,2 0-6-16,-11-3-4 0,11-3-2 0,-2-1-1 15,2 1-1-15,-1-5-1 0,-10-3 2 0,10-1 0 16,0-4 0-16,1-3 0 0,-2-1 0 0,2-5 2 15,-11-5-4-15,20-1 2 0,-10-10-3 16,-1-1 0-16,11 3-3 0,-9-14 1 0,9 2-5 16,-1-5-2-16,-1 3 2 0,-7-5-2 0,9 2-3 15,-9-1-3-15,-2 4-2 0,1 6 0 0,0-3 0 16,0 8-3-16,1 2-2 0,-11-2-2 0,0 7-4 16,0-7-4-16,2 12-12 0,-2-6-26 0,0 5-53 15,1 2-66-15,-10 4-59 0,0-6-44 0,9 6-40 16,-9-5-51-16,10 5-43 0,-10 0-27 0,-10 5-17 15,10 1-17-15,-9-6 13 0,-10 4 22 0,10-4 31 16</inkml:trace>
          <inkml:trace contextRef="#ctx0" brushRef="#br0" timeOffset="-475.179">1-1411 12 0,'9'-5'121'0,"1"-1"-19"16,-1 6-11-16,0-5-5 0,1-1-1 0,0 1 6 15,-10 5 1-15,9-6 6 0,0 6 5 0,-9-4 2 16,11 4 2-16,-11 0 1 0,0-6 0 0,9 6-3 16,-9-5 0-16,9-1-4 0,-9 6-5 0,0 0-4 15,11 0-4-15,-11-5-3 0,9 5-1 0,-9-6 0 16,0 6-3-16,9 0 0 0,-9 0 2 0,0-5-3 16,0 5-2-16,0 0-5 0,10 0-6 15,-10 0-8-15,0 0-5 0,0 0-6 0,0 5-4 16,9-5-3-16,-9 0-3 0,0 0 0 0,0 0 1 15,0 0 3-15,0 6 4 0,10-6 4 0,-10 0 5 16,0 5 7-16,0-5 5 0,0 0 7 0,0 0 4 16,0 6 4-16,9-1 1 0,-9-5-2 0,0 6-4 15,0-2-8-15,0 2-5 0,0-1 0 16,0 6 6-16,0 0-5 0,0 5-7 0,-9 5-5 16,9 0-1-16,0 8-3 0,0-4-3 0,-10 7-6 15,10 7-14-15,0 3-3 0,-9 1 1 0,9 6-2 16,0 4 1-16,-10-5-1 0,10 6 1 0,0-1 0 15,0 1-3-15,0-1-2 0,-9-5-1 0,9 6-2 16,0-1-3-16,0-9-2 0,0 4-2 0,-9-5-2 16,9-7 0-16,0-3-2 0,0 1 1 0,0-14-2 15,0 2 1-15,0-7-2 0,0 2 1 0,0-6 0 16,0 0-3-16,0-8 2 0,0 4-3 0,0-3-3 16,0-4-5-16,0 0-6 0,-11 0-10 0,11-4-16 15,0-3-32-15,0 4-54 0,0-3-62 16,0-5-53-16,-9-5-37 0,9-1-24 0,0 2-22 15,0-2-24-15,0 3-4 0,0-3 19 0,0 6 33 16,0-6 29-16,0 8 17 0,0-4 7 0,-9 2 1 16,9 2-7-16,-11-2-6 0,2 0 0 0</inkml:trace>
          <inkml:trace contextRef="#ctx0" brushRef="#br0" timeOffset="-1332.0629">1193-2305 217 0,'9'-6'301'0,"-9"-1"-33"0,9 7-48 15,-9-4-36-15,0 4-27 0,10-5-23 0,-10 5-19 16,0 0-17-16,0 0-15 0,0 0-16 0,0 0-13 16,0 0-8-16,0 5-7 0,-10-1 1 0,10 3 2 15,-9-1 7-15,0 8 8 0,-11-3 9 0,11 6 9 16,-11-2 10-16,-8 7 11 0,-1 0 16 0,11-1 13 15,-11 6 12-15,0 1 7 0,0-3 9 0,1 7 4 16,9-4 6-16,-9-3-3 0,8 3-10 0,0-2-15 16,2 1-17-16,8-5-20 0,1-1-19 0,0-4-18 15,9-1-19-15,0 1-15 0,0-3-13 16,0-3-7-16,9 0-3 0,0-1-1 0,1 1-3 16,8 2-1-16,2-9 1 0,0 7 1 0,-2-6 1 15,11 4 5-15,-10-2 3 0,-1 3 3 0,11 1 4 16,-9 0 4-16,-2 0-3 0,11 0-1 0,-10-2 0 15,1 2-4-15,-2 0-6 0,2 0-13 0,-2-5-27 16,-7 5-55-16,-2-7-69 0,10-4-65 0,-10 7-53 16,1-14-68-16,-1 7-75 0,-9-4-68 0,10-7-78 15,-10 5-9-15,-10-5 37 0,10-3 46 0</inkml:trace>
          <inkml:trace contextRef="#ctx0" brushRef="#br1" timeOffset="-24084.5458">200-2135 147 0,'0'-6'187'15,"-9"2"-44"-15,9-1-32 0,0-1-20 0,0 1-14 16,0 0-7-16,0-1-6 0,0 0-4 0,0 1-5 16,0 5-4-16,9-6-6 0,-9 0-2 0,0 6 2 15,0-4 3-15,0 4 5 0,0 0 7 16,0-5 4-16,0 5 2 0,0 0 1 0,0 0 1 16,0 0-4-16,0 0-6 0,-9 0-5 0,9 0-8 15,0 0-6-15,0 5-6 0,-9-5-5 0,9 0-5 16,-10 4-4-16,10-4-4 0,-9 6-4 0,-1 0-3 15,1-1-2-15,-1 7 0 0,1-7 1 0,0 11-1 16,-11-6 0-16,11 1 0 0,-11 5 2 0,1 6 1 16,0-7 2-16,0 7-1 0,1 6 1 0,-2-8 1 15,0 8 2-15,2-6 1 0,-2 3 0 0,2 3-1 16,-1-2 0-16,10-6-2 0,-2 8-1 0,2-6-3 16,0-1-2-16,0-5-3 0,9 4-1 0,0 4-1 15,9-9-1-15,0 2 1 0,0-3 0 16,11 3 0-16,-1-1-2 0,10-5 2 0,-11-1 1 15,11 1 0-15,0 2 1 0,8-9 0 0,-8-4 1 16,0 5 2-16,9-10 0 0,-9 5 0 0,8-11 0 16,3 1 1-16,-13-7 0 0,2 1 0 0,10-4 0 15,-12-2 2-15,2 0-1 0,-9-5 0 0,8 0 0 16,-10-6-2-16,-7 7 0 0,7-2 0 0,-18-3 1 16,11 5 5-16,-11 4 12 0,0 2 11 0,-11-2 23 15,2 5 16-15,0 0 16 0,-11 6 19 0,2 0 8 16,-1 8 6-16,-10-3-4 0,9 6-9 0,2 0-21 15,-11 0-15-15,10 6-21 0,0-3-29 16,0 5-41-16,10-5-54 0,0 8-48 0,-2-11-49 16,2 11-63-16,9-5-65 0,0 0-69 0,-9 0-94 15,9-1-33-15,9 0 6 0,-9-5 24 0</inkml:trace>
        </inkml:traceGroup>
        <inkml:traceGroup>
          <inkml:annotationXML>
            <emma:emma xmlns:emma="http://www.w3.org/2003/04/emma" version="1.0">
              <emma:interpretation id="{4BC7E95F-83A7-4996-852D-F9CD672A6745}" emma:medium="tactile" emma:mode="ink">
                <msink:context xmlns:msink="http://schemas.microsoft.com/ink/2010/main" type="inkWord" rotatedBoundingBox="14490,16246 14331,16555 14019,16396 14178,16086"/>
              </emma:interpretation>
            </emma:emma>
          </inkml:annotationXML>
          <inkml:trace contextRef="#ctx0" brushRef="#br2" timeOffset="3624.5367">-676 319 217 0,'0'0'201'0,"0"0"-63"0,-10-5-42 0,10-1-25 15,0 6-15-15,0 0-9 0,0-4-6 0,10-3-2 16,-10 7 0-16,0-4 3 0,0 4 3 0,10-5 5 15,-10 0 5-15,9-1 5 0,-9 6 4 0,0-5-1 16,9 5-5-16,-9-6-4 0,0 6-1 0,0 0-3 16,0-5-3-16,10 5-1 0,-10 0-2 0,0-6-1 15,0 6 2-15,0 0-3 0,-10 0-2 16,10 0-5-16,0 0-5 0,0 0-4 0,0 0-5 16,0-4-4-16,-9 4-2 0,9 0-3 0,-9 0-1 15,-1 0-1-15,10 4 0 0,-10-4 0 0,1 0 0 16,0 0 1-16,-2 6-3 0,2-1 2 0,-11 6-1 15,11-5-2-15,-9 4 0 0,8 1-3 0,-9-1-2 16,9 1-1-16,-8 6 1 0,7-8 0 0,2 8 0 16,0-7-2-16,0 7 1 0,9-6 0 0,-11 0 0 15,11 0 1-15,0-7 0 0,0 2-1 16,11 5 0-16,-11-11 0 0,9 5 1 0,0-5 0 16,0 0-1-16,2 0 1 0,7-5-1 0,2-1 1 15,-1-5-3-15,-1 0 1 0,2-4 0 0,-2-7 1 16,2 6 0-16,-1-5-1 0,0 5 0 0,-10-7-1 15,1 8 3-15,8-1 0 0,-18 5 3 0,11 0 4 16,-11 7 9-16,9-3 7 0,-9 3 7 0,0 4 8 16,0 0 13-16,9 4 13 0,-9 3 14 0,-9-3 8 15,9 2 4-15,0 5 4 0,0 5 7 16,0-7 3-16,0 2-4 0,9 6-12 0,-9-6-14 16,11 0-12-16,-11-7-12 0,18 3-11 0,-7-1-15 15,-2-2-26-15,9-4-41 0,1 0-48 0,-10-4-44 16,11-9-52-16,-11 4-66 0,11-2-70 0,-11 5-91 15,-9-5-68-15,9 5-13 0,-9-5 17 0,11 2 28 16</inkml:trace>
        </inkml:traceGroup>
      </inkml:traceGroup>
    </inkml:traceGroup>
    <inkml:traceGroup>
      <inkml:annotationXML>
        <emma:emma xmlns:emma="http://www.w3.org/2003/04/emma" version="1.0">
          <emma:interpretation id="{144F85D3-C506-4A60-9D1A-8AF00D98D1B8}" emma:medium="tactile" emma:mode="ink">
            <msink:context xmlns:msink="http://schemas.microsoft.com/ink/2010/main" type="paragraph" rotatedBoundingBox="15054,13280 14209,14492 13833,14229 14678,130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6630B4-FBEB-433E-AE4E-19EDE17F89DB}" emma:medium="tactile" emma:mode="ink">
              <msink:context xmlns:msink="http://schemas.microsoft.com/ink/2010/main" type="line" rotatedBoundingBox="15054,13280 14209,14492 13833,14229 14678,13018"/>
            </emma:interpretation>
          </emma:emma>
        </inkml:annotationXML>
        <inkml:traceGroup>
          <inkml:annotationXML>
            <emma:emma xmlns:emma="http://www.w3.org/2003/04/emma" version="1.0">
              <emma:interpretation id="{EF098ADA-BA13-4A7E-BCEB-C9BFE158FB25}" emma:medium="tactile" emma:mode="ink">
                <msink:context xmlns:msink="http://schemas.microsoft.com/ink/2010/main" type="inkWord" rotatedBoundingBox="15054,13280 14752,13713 14381,13454 14682,13021"/>
              </emma:interpretation>
            </emma:emma>
          </inkml:annotationXML>
          <inkml:trace contextRef="#ctx0" brushRef="#br2" timeOffset="4865.6308">-238-2889 101 0,'0'-13'149'0,"0"13"-35"0,0-9-23 0,10 3-14 16,-10 6-9-16,0-6-4 0,0 6-3 0,0-5-1 15,0 5 2-15,0 0 0 0,0-4 2 0,0 4 1 16,0 0 3-16,0 0 5 0,0 0 5 0,0 0 3 16,0 0 3-16,0 0-1 0,0 0-6 0,0 0-9 15,0 0-9-15,0 0-11 0,0 0-9 16,9 0-8-16,-9 0-7 0,0 4-3 0,0 1-1 16,0 7 1-16,0-3 1 0,9 4 3 0,-9 2 0 15,0 1 0-15,0 0-3 0,0 5-3 0,0 7 0 16,11-3-3-16,-11 3-2 0,0 0-1 0,0 3-1 15,9-5-1-15,-9 7 2 0,0-2 0 0,9 2 0 16,-9-6-1-16,0 0 0 0,11-1 1 0,-11-4-1 16,0 0-3-16,0-7-1 0,9 1-2 0,-9 1 0 15,0-12 0-15,0 5-1 0,0-4-1 0,0-6-1 16,0 5 0-16,0-10-2 0,9 5-1 0,-9-11-5 16,0 1-4-16,9-7-2 0,2 1-2 15,-2-4-3-15,0-3-1 0,10 7-3 0,-10-5 0 16,2 5 0-16,7 5 3 0,2-5-2 0,-11 5 3 15,0 6 0-15,11-6 3 0,-11 6 1 0,1 5 3 16,-1 0 4-16,-9 0 3 0,9 5 2 16,-9 6 2-16,0-1 3 0,0 1 1 0,-9 6 4 15,0 4 4-15,-10 0 3 0,10 1 4 0,-11 6 5 16,0-8 4-16,2 2 4 0,-2 4 4 0,2-9 0 16,-1 4-1-16,10-4-3 0,-11-3-4 0,11-8-6 15,0 5-15-15,-2-6-17 0,11-5-28 0,-9 0-56 16,9-5-73-16,-9-6-96 0,9 0-96 0,9-4-56 15,-9-1-20-15,9-6-4 0</inkml:trace>
        </inkml:traceGroup>
        <inkml:traceGroup>
          <inkml:annotationXML>
            <emma:emma xmlns:emma="http://www.w3.org/2003/04/emma" version="1.0">
              <emma:interpretation id="{2DEC0F2C-3D01-4B41-8588-1B68680D3494}" emma:medium="tactile" emma:mode="ink">
                <msink:context xmlns:msink="http://schemas.microsoft.com/ink/2010/main" type="inkWord" rotatedBoundingBox="14525,13877 14133,14438 13833,14229 14225,13668">
                  <msink:destinationLink direction="with" ref="{C58E8DA4-6608-42F6-BC44-278189DBEEB3}"/>
                </msink:context>
              </emma:interpretation>
            </emma:emma>
          </inkml:annotationXML>
          <inkml:trace contextRef="#ctx0" brushRef="#br0" timeOffset="-3520.0983">-666-2257 296 0,'-10'-6'333'0,"10"0"-38"0,0 1-50 0,0 5-36 16,0 0-24-16,0 0-14 0,0-6-10 0,0 6-9 16,0 0-6-16,0 0-6 0,0 0 0 0,0 0 4 15,0 0 3-15,0 0 0 0,0 0-2 0,0 0-6 16,0 0-9-16,0 0-11 0,0 0-13 0,0 0-10 16,0 0-11-16,0 0-6 0,0 0-6 15,0 0-4-15,0-5-6 0,-10 5-4 0,10 0-6 16,0 0-10-16,0 0-8 0,0 0-8 0,0 0-6 15,0 0-7-15,0 0-5 0,0 0-4 0,0 5-2 16,0 1-3-16,0-6 0 0,10 5-2 0,-10 1-2 16,0 6 3-16,10-9 0 0,-1 8-1 0,-9 6 1 15,9-6 1-15,1 3 0 0,-1 3 0 0,11 0 1 16,-11 3 1-16,0 2-1 0,2 0-1 0,-11 0 0 16,9 4-1-16,0-6-1 0,2 8 2 0,-11-5 0 15,9 4 0-15,-9-7-1 0,0-4 2 0,0 1 1 16,0 4 1-16,-9-10 4 0,9 3 6 0,-11 3 7 15,11-6 6-15,-9 0 4 0,0 0 2 16,-2 0 3-16,-7 6 1 0,7-8-4 0,-7 2-6 16,-1-2-7-16,0 4-6 0,0-2-3 0,-1-1-3 15,2 1-2-15,-11 0-3 0,10 0-1 0,0 0-1 16,0-2-1-16,-1 2-3 0,2-6-10 0,9 6-19 16,-2-5-45-16,2-2-66 0,0 3-66 0,9-7-53 15,-10 4-66-15,10-8-82 0,10 4-84 0,-10-7-83 16,18 3-17-16,-7-7 32 0,16-6 51 0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22.59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89C1C6-CA88-49EC-AE1C-143A355CB7F1}" emma:medium="tactile" emma:mode="ink">
          <msink:context xmlns:msink="http://schemas.microsoft.com/ink/2010/main" type="writingRegion" rotatedBoundingBox="8853,12870 8845,9175 10359,9171 10368,12867"/>
        </emma:interpretation>
      </emma:emma>
    </inkml:annotationXML>
    <inkml:traceGroup>
      <inkml:annotationXML>
        <emma:emma xmlns:emma="http://www.w3.org/2003/04/emma" version="1.0">
          <emma:interpretation id="{DA7F87D9-DA1E-4AE8-B4F2-2FA21FE93D1B}" emma:medium="tactile" emma:mode="ink">
            <msink:context xmlns:msink="http://schemas.microsoft.com/ink/2010/main" type="paragraph" rotatedBoundingBox="8876,12871 8843,9298 9310,9294 9343,12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5294CC-9723-4EA6-9CD3-7089D17E28A4}" emma:medium="tactile" emma:mode="ink">
              <msink:context xmlns:msink="http://schemas.microsoft.com/ink/2010/main" type="line" rotatedBoundingBox="8876,12871 8843,9298 9310,9294 9343,12867"/>
            </emma:interpretation>
          </emma:emma>
        </inkml:annotationXML>
        <inkml:traceGroup>
          <inkml:annotationXML>
            <emma:emma xmlns:emma="http://www.w3.org/2003/04/emma" version="1.0">
              <emma:interpretation id="{6B862C0E-4D34-4C98-B92C-652825B78D04}" emma:medium="tactile" emma:mode="ink">
                <msink:context xmlns:msink="http://schemas.microsoft.com/ink/2010/main" type="inkWord" rotatedBoundingBox="8952,12871 8949,12596 9292,12593 9294,12868"/>
              </emma:interpretation>
            </emma:emma>
          </inkml:annotationXML>
          <inkml:trace contextRef="#ctx0" brushRef="#br0">-506 379 238 0,'0'0'226'15,"0"0"-46"-15,0 0-32 0,0 0-22 0,0-8-14 16,0 8-8-16,0 0-6 0,0 0-1 0,0 0-4 16,0 0-2-16,0 0-5 0,-9 0-5 0,9 0-7 15,-10 8-6-15,10-8-7 0,-18 3-6 16,7 3-7-16,-7 5-7 0,9 0-7 0,-11 4-2 16,0 2-4-16,2-1 0 0,8 0 0 0,-8 5 0 15,8 0-5-15,0-4-3 0,1-2-4 0,0 2-4 16,9-1-3-16,0 1-2 0,9-7-3 0,0 0-3 15,1 1-1-15,9-5-4 0,9 5-7 0,-8-11-9 16,9 0-13-16,-2-5-27 0,2-1-35 0,-1-4-38 16,1-3-37-16,0 2-42 0,-9 2-58 0,8-7-71 15,-19-1-30-15,10 2 4 0</inkml:trace>
        </inkml:traceGroup>
        <inkml:traceGroup>
          <inkml:annotationXML>
            <emma:emma xmlns:emma="http://www.w3.org/2003/04/emma" version="1.0">
              <emma:interpretation id="{232F0D65-1AEF-4B20-BA1C-0052C6702F37}" emma:medium="tactile" emma:mode="ink">
                <msink:context xmlns:msink="http://schemas.microsoft.com/ink/2010/main" type="inkWord" rotatedBoundingBox="8875,11137 8873,10925 9208,10922 9209,11134"/>
              </emma:interpretation>
            </emma:emma>
          </inkml:annotationXML>
          <inkml:trace contextRef="#ctx0" brushRef="#br0" timeOffset="3946.1813">-592-1289 113 0,'0'0'155'0,"0"0"-34"0,0-6-29 15,-9 6-15-15,9 0-12 0,0 0-6 0,0-5-6 16,-9 5-7-16,9 0-7 0,0 0-5 16,0 0-2-16,0 0-5 0,0 0-1 0,9 0 1 15,-9 0 4-15,0 0 2 0,0 0 5 0,0 0 1 16,0 0 5-16,-9 0 2 0,9 0-1 0,0 0 1 15,0 0-4-15,-11 0-2 0,11 0-5 0,0 0-5 16,-9 5-8-16,9-5-5 0,0 0-7 0,-9 6-3 16,9-6-5-16,-10 5-2 0,1 1 0 0,9-6 0 15,-9 5 0-15,-1 0 0 0,0 1 0 0,1-1 3 16,0 1 2-16,-2-2 2 0,2 7 1 16,0-6 2-16,-2 1-1 0,11 5 1 0,-9-5-1 0,0 5-1 15,9 0-2-15,-9-2 0 0,-1-4-2 16,10 6 0-16,0 0-1 0,0-1 1 0,0 1 3 15,0-5 1-15,10 5 5 0,-10-6 1 0,9 1 6 16,0-1 3-16,0 0 4 0,2-5-2 0,7 4 1 16,-7-4 0-16,7 0-3 0,2-4-3 0,-2-1-4 15,10 0-3-15,-8-1-2 0,0 1-1 0,-2-6-2 16,11 0-1-16,-20 1-3 0,10-1 1 0,1 5-3 16,-11 1 0-16,0-1-4 0,0 1-9 0,-9-1-17 15,11 3-30-15,-11 3-36 0,0-7-41 0,-11 7-45 16,11-4-80-16,0 4-64 0,-9-6-29 15,0 6-2-15</inkml:trace>
        </inkml:traceGroup>
        <inkml:traceGroup>
          <inkml:annotationXML>
            <emma:emma xmlns:emma="http://www.w3.org/2003/04/emma" version="1.0">
              <emma:interpretation id="{70B65C84-4777-45E7-940D-6E84DEE30F01}" emma:medium="tactile" emma:mode="ink">
                <msink:context xmlns:msink="http://schemas.microsoft.com/ink/2010/main" type="inkWord" rotatedBoundingBox="9042,11279 9035,10608 9183,10606 9189,11277"/>
              </emma:interpretation>
            </emma:emma>
          </inkml:annotationXML>
          <inkml:trace contextRef="#ctx0" brushRef="#br0" timeOffset="60710.8899">-621-1605 40 0,'0'0'33'0,"0"0"-6"0,0 0-1 0,0 0 2 16,0 0 0-16,0 0 2 0,0 0-2 0,0 0-2 15,0 0-4-15,0 0-2 0,0-6-4 0,0 6-2 16,0 0 0-16,0 0-1 0,0 0 0 0,0 0 1 15,0 0 0-15,0 0 0 0,0 0 0 0,0 0 0 16,0 0 0-16,0 0 2 0,0 0 2 0,0 0 0 16,0 0 1-16,0 0 1 0,0 0 0 0,0 0-2 15,0 0-2-15,0 0-3 0,0 0 0 0,0 0 0 16,0 0 0-16,0 0 1 0,0 0 0 0,0 0 0 16,0 0 0-16,0 0-1 0,0 0-2 15,0 0-4-15,0 0-3 0,0 0-1 0,0 0-1 16,0 0-1-16,0 0 0 0,0 0 0 0,0 0-1 15,0 0 1-15,0 0-1 0,0 0 1 0,0 0-1 16,0 0 0-16,0 0 0 0,0 0 0 0,0 0 0 16,0 0 1-16,0 0 1 0,11 0-2 0,-11 0 2 15,0 0 0-15,0 0 0 0,0-5-1 0,0 5 0 16,9 0 0-16,-9 0 0 0,0 0 0 0,0 0 0 16,0 0 0-16,9 0 0 0,-9 0 0 0,0 0 0 15,0 0-1-15,0 0 0 0,0 0 0 0,0 0 0 16,0 0 0-16,0 0 0 0,0 0-1 0,0 0 1 15,0 0 2-15,0 0 1 0,0 0 1 16,0 0 0-16,0 0 2 0,0 0-2 0,0 0 1 16,0 0 0-16,0 0-2 0,0 0 0 0,11 0-1 15,-11 0-2-15,0 0-1 0,0 0 1 0,0 0 0 16,0 0 0-16,0 0-1 0,0 5 0 0,9-5 0 16,-9 0 1-16,0 0 0 0,0 0-1 0,0 0 1 15,0 0 0-15,9 0 0 0,-9 0 0 0,0 0 0 16,0 0 0-16,0 0 0 0,0 0 0 0,9 0 0 15,-9 0 1-15,0 6-1 0,0-6 0 0,0 0 0 16,0 0 1-16,11 0-1 0,-11 0 1 0,0 0 0 16,0 0 0-16,0 0-1 0,0 0 1 0,0 5 0 15,0-5 0-15,0 0 2 0,0 6 0 16,0-6 2-16,0 4 2 0,9-4 2 0,-9 6 2 16,0-1 1-16,0 1 2 0,0-1 1 0,0 6 1 15,9 0 1-15,-9-2-2 0,0-3-2 0,0 5 0 16,0 0-1-16,0 6-1 0,0-8-2 15,10 8-2-15,-10-1-2 0,0 0 0 0,0 1 0 0,0-2-1 16,9 2-1-16,-9-1-1 0,0-1-1 16,0 1 0-16,0-5 0 0,0 6 2 0,9-2 3 15,-9 2 0-15,0-1 0 0,0-5 0 0,0 4 1 16,0 2-1-16,0-6 0 0,0 4-1 0,0 1-4 16,0-5 1-16,11 5-1 0,-11-6 1 0,0 7-1 15,0-1 1-15,0-5 1 0,0 5-1 0,0 1 1 16,9-8 0-16,-9 2-1 0,0 1 0 0,0-1-1 15,0 0 1-15,0-2 0 0,0 2 0 0,0-6 0 16,0 6 0-16,9-5 0 0,-9-2 1 0,0 2 0 16,0-6 2-16,0 5 0 0,0-5 3 15,0 0 1-15,0 6 0 0,0-6 3 0,0 0 3 16,0 0 1-16,0 0 1 0,0 0-1 0,0 0-2 16,0 0-2-16,0 0-2 0,0 0-3 0,0 0-2 15,0 0-4-15,0-6-2 0,0 6-5 0,0 0-3 16,-9 0-11-16,9-5-14 0,0 5-23 0,0-6-29 15,-9 6-48-15,9 0-88 0,0-4-50 0,-11 4-22 16</inkml:trace>
        </inkml:traceGroup>
        <inkml:traceGroup>
          <inkml:annotationXML>
            <emma:emma xmlns:emma="http://www.w3.org/2003/04/emma" version="1.0">
              <emma:interpretation id="{7978DDBF-1B9E-4335-8852-A48F5DFABA54}" emma:medium="tactile" emma:mode="ink">
                <msink:context xmlns:msink="http://schemas.microsoft.com/ink/2010/main" type="inkWord" rotatedBoundingBox="8846,9634 8843,9298 9310,9294 9313,9630"/>
              </emma:interpretation>
            </emma:emma>
          </inkml:annotationXML>
          <inkml:trace contextRef="#ctx0" brushRef="#br0" timeOffset="2258.2565">-754-2737 101 0,'0'0'277'0,"0"0"-36"0,0 0-46 16,0 0-35-16,0-5-25 0,0 5-19 0,9 0-16 15,-9 0-11-15,0 0-7 0,11 0-10 0,-2 0-7 16,0 0-10-16,2 0-4 0,7 0-1 0,-8 0 0 16,9 0 0-16,-10 0-4 0,10 0-4 0,-10 0-3 15,11-5-1-15,0 5 0 0,-11-4-1 0,9-7 0 16,2 5-4-16,-11-5-3 0,1 6-5 15,8-11-4-15,-7 4-3 0,-11 2-6 0,9 0-5 16,0-1-5-16,0 0-2 0,-9 0-2 0,0 2-1 16,0-3-3-16,0 7-1 0,0-7 0 0,-9 1-1 15,0 6-1-15,0-1 1 0,-2 6 0 0,-7-3 1 16,-1 3 1-16,-1 3 1 0,2 3 2 16,-11 5 1-16,0 0 2 0,10 6 0 0,-9-2 2 15,0 7 3-15,-1-1 2 0,9 1 4 0,2 5 1 16,-2-5 1-16,11-2 1 0,-1 6 0 0,10-4-1 15,0 0-1-15,0-6-3 0,19 1-2 0,1-2-3 16,-2-4-3-16,20-5-5 0,1-1-11 0,-1-5-16 16,9-5-29-16,-9-6-45 0,10 0-60 0,-10-6-61 15,0 7-92-15,-9-11-61 0,-1 4-28 0,1 2-6 16</inkml:trace>
        </inkml:traceGroup>
      </inkml:traceGroup>
    </inkml:traceGroup>
    <inkml:traceGroup>
      <inkml:annotationXML>
        <emma:emma xmlns:emma="http://www.w3.org/2003/04/emma" version="1.0">
          <emma:interpretation id="{3B82218C-BDC8-4BBD-B704-1938C51CCDD8}" emma:medium="tactile" emma:mode="ink">
            <msink:context xmlns:msink="http://schemas.microsoft.com/ink/2010/main" type="paragraph" rotatedBoundingBox="9536,12816 9528,9173 10359,9171 10367,128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F6C905-B1CF-49F5-B3AB-D0213B17F593}" emma:medium="tactile" emma:mode="ink">
              <msink:context xmlns:msink="http://schemas.microsoft.com/ink/2010/main" type="line" rotatedBoundingBox="9536,12816 9528,9173 10359,9171 10367,12814"/>
            </emma:interpretation>
          </emma:emma>
        </inkml:annotationXML>
        <inkml:traceGroup>
          <inkml:annotationXML>
            <emma:emma xmlns:emma="http://www.w3.org/2003/04/emma" version="1.0">
              <emma:interpretation id="{BB34814A-84B1-4D6F-AD3A-2E9097EE8155}" emma:medium="tactile" emma:mode="ink">
                <msink:context xmlns:msink="http://schemas.microsoft.com/ink/2010/main" type="inkWord" rotatedBoundingBox="9536,12816 9528,9173 10359,9171 10367,12814">
                  <msink:destinationLink direction="with" ref="{C58E8DA4-6608-42F6-BC44-278189DBEEB3}"/>
                </msink:context>
              </emma:interpretation>
            </emma:emma>
          </inkml:annotationXML>
          <inkml:trace contextRef="#ctx0" brushRef="#br1" timeOffset="-27531.6558">57 142 123 0,'0'-5'216'15,"0"5"-45"-15,0 0-35 0,0 0-18 0,0-6-10 16,0 6-5-16,0 0-3 0,0 0-2 0,0 0-4 16,0 0-4-16,0 0-9 0,0 0-7 0,0 0-5 15,0 0-5-15,0 0-4 0,0 0-5 0,0 0-2 16,0 0-5-16,0 6-4 0,0-6-3 0,0 5-1 15,0 5-4-15,0-5-2 0,0 7 0 0,0-7-2 16,-11 6-4-16,11 5-3 0,0-6-5 0,-9 1-4 16,9 5-4-16,-9 5-2 0,0-4-2 0,9 4-1 15,-10 0-1-15,10 0-2 0,-9 8 0 0,9-9 1 16,0 2-2-16,0-1-1 0,0 1-1 16,9-6-1-16,1 6 0 0,-1-2 0 0,9-4-5 15,2 1 4-15,0-2 1 0,9-4 1 0,-11 0 4 16,20-5 3-16,-10-1 3 0,10-5 4 0,-9-5 9 15,10-1 1-15,-12-10 6 0,13 6 4 0,-12-12 5 16,1 5 3-16,-2-8 7 0,-7 3 6 0,0-5 5 16,-2-5 2-16,-7 1 2 0,-2-3 4 0,0 3 9 15,-9-7 20-15,-9 5 14 0,0 1 12 0,-2 1 17 16,-7-1 10-16,-2 4 1 0,0 3-2 0,-7-4-14 16,-2 13-24-16,1 0-22 0,-12 1-27 0,13 4-31 15,-2 6-32-15,10-1-49 0,-10 6-63 0,11 0-64 16,-2 6-51-16,1-6-59 0,9 5-66 15,1 1-66-15,-1-1-73 0,1 4-53 0,9-3 9 16,0-6 33-16,0-6 34 0</inkml:trace>
          <inkml:trace contextRef="#ctx0" brushRef="#br2" timeOffset="-16140.6422">190-689 98 0,'0'-6'146'0,"-9"1"-39"0,9 0-28 15,0 1-19-15,0-3-14 0,0 7-7 0,9-6-4 16,-9 2-4-16,0 4 0 0,0 0 3 0,0-7 6 16,0 7 9-16,0 0 12 0,0 0 12 0,0 0 11 15,0-3 9-15,0 3 9 0,0 0 4 0,0 0 1 16,0 0-4-16,0 0-5 0,0 0-9 0,0 0-9 16,0 0-11-16,0 0-11 0,0 0-9 0,0 0-10 15,0 0-8-15,0 0-9 0,0 0-6 0,0 3-7 16,0 4-3-16,0-7-3 0,0 10-1 0,0 1-1 15,0-1 1-15,0 6 2 0,0 1 3 16,0-1 4-16,0 6 4 0,0 3 8 0,0 3 9 16,0-2 6-16,0 7 10 0,0 0 7 0,9-7 5 15,-9 5 9-15,0 2 6 0,0-1 4 0,11-1 0 16,-11 3-2-16,0-1-9 0,9-8-8 0,-9-3-4 16,0-1-13-16,0 1-10 0,0-11-13 0,9 5-7 15,-9-6-7-15,0-5-8 0,0 1-12 0,0-1-19 16,0-5-22-16,0 0-24 0,0 0-19 0,-9-11-26 15,9 6-34-15,0-12-35 0,0 3-27 0,-9-8-17 16,9 5-14-16,-11-4-23 0,2-1-37 0,0 2-34 16,9-2 1-16,-20 0 23 0</inkml:trace>
          <inkml:trace contextRef="#ctx0" brushRef="#br2" timeOffset="-15703.068">9-433 71 0,'0'0'209'16,"0"-3"-27"-16,0 3-30 0,0 0-25 0,0-6-17 15,0 6-10-15,0 0-9 0,0 0-7 0,0-5-6 16,0 5-8-16,0 0-7 0,10-6-6 0,-10 6-4 16,0 0-4-16,0 0 0 0,0 0 1 0,0 6 0 15,0-6 0-15,9 0-1 0,-9 5-1 16,0-5-2-16,9 6-1 0,0-3 2 0,-9 8 0 15,11 0-1-15,-11 0-4 0,9 6 0 0,0-2-4 16,2-4-2-16,-2 6-4 0,0 4-5 0,11-5-6 16,-11 6-1-16,0 0-2 0,10-8 0 0,-9 3 1 15,9-1-3-15,-10 1-2 0,11-7 3 0,-11 1 5 16,0 0 5-16,2-6 8 0,7 0 5 0,-8-5 6 16,-10 4 4-16,9-4 5 0,1 0 1 0,0 0-1 15,-10-4-2-15,9-1-3 0,0 0-3 0,0-1-6 16,2-10-5-16,-2 6-4 0,0-7-8 15,11 1-3-15,-11-4-7 0,1 3-5 0,0-5-4 16,-1 6-2-16,1 0-1 0,-1 0-1 0,0 0 0 16,0 5-1-16,-9 1 0 0,11-1-4 0,-11 0-10 15,9 5-19-15,-9 1-21 0,9-1-20 0,-9 1-20 16,0 5-18-16,0 0-23 0,0-6-30 0,0 6-30 16,11 0-27-16,-11 0-27 0,0 0-51 0,0 0-57 15,9 0-28-15,-9 0-1 0</inkml:trace>
          <inkml:trace contextRef="#ctx0" brushRef="#br1" timeOffset="-26763.3253">-49-1183 143 0,'-9'0'259'16,"9"6"-40"-16,-9-6-42 0,9 0-27 15,0 0-19-15,0 0-13 0,-9 0-13 0,9 5-7 16,0-5-10-16,0 0-10 0,0 6-12 0,0-6-8 15,0 5-8-15,-11 1-3 0,11-6-1 0,0 5-3 16,0 1-1-16,-9-2-5 0,9 7-4 0,0-5-5 16,-9 5-4-16,9 0-4 0,-10-1-2 0,10 1-4 15,0-1-6-15,-9 6-1 0,9-5-2 0,0 1-3 16,0-1 0-16,9 0-1 0,-9-2-1 0,10 2 2 16,-1 0 0-16,11 0 2 0,-2-1 0 0,2-5 3 15,-2 6 0-15,11-5 1 0,-1-1 0 16,1 1 0-16,0-6 0 0,9 0 0 0,-10 0 0 15,1-6 0-15,0-5 5 0,0 6-1 0,-1-6 3 16,1 1 0-16,-2-7 2 0,-7 1 0 0,0-4-3 16,-2 3-1-16,2-9-3 0,-11 2-2 0,1-1-3 15,-1-7-2-15,-9 4 1 0,0-3 3 0,0-2 8 16,0 7 15-16,-9-1 11 0,-1 0 19 0,-9 5 18 16,9 0 18-16,-8 8 19 0,-11-3 8 0,0 1-2 15,0 10-11-15,1-4-10 0,-1 10-17 0,0 0-19 16,1 0-26-16,-1 0-37 0,11 6-40 0,-11 4-45 15,20-5-38-15,-11 6-36 0,11-5-45 16,-2 5-52-16,11 0-43 0,0-2-31 0,0 7-53 16,11 1-39-16,-2-6-8 0,11-1 11 0</inkml:trace>
          <inkml:trace contextRef="#ctx0" brushRef="#br2" timeOffset="-16868.0097">171-2018 21 0,'0'-11'203'0,"-10"1"-27"0,1-1-30 0,9 0-18 0,-10 0-9 16,10 1-7-16,-9-1-2 0,9 0-1 15,-9 5-2-15,9 3-2 0,-9-8-5 0,9 5-6 0,0 6-10 16,-11-5-9-16,11-1-9 0,0 6-9 15,0 0-11-15,0-5-7 0,0 5-10 0,0 0-7 16,0 0-7-16,0 0-4 0,0 0-6 0,0 0-2 16,0 0-2-16,0 0-1 0,0 5 0 0,11 1 1 15,-11-1 3-15,0 4 1 0,9 8 3 0,-9-6 3 16,9 10 2-16,-9-5 0 0,9 11 3 0,1 1 1 16,-1-3 0-16,1 4-1 0,0-4-1 0,-1 7-3 15,0-4 0-15,2-3 2 0,7-1 2 0,-9 1 0 16,11-8 0-16,-11 4 0 0,1-5 3 15,9-5 0-15,-9-2 4 0,-1-2 5 0,0-3 5 0,0 2 6 16,11 0 9-16,-11-6 7 0,2 0 11 16,-2 0 11-16,10-6 9 0,-9 0 5 0,-1-5 2 15,10 2-2-15,-10-2-2 0,11-5-3 0,-2-1-6 16,2 2-5-16,-11-7-6 0,11 6-6 0,-2-5-8 16,1 5-4-16,-10 0-3 0,2-1-7 0,7 2-6 15,-7 4-7-15,-2 0-8 0,0 2-5 16,0-2-2-16,2 5-5 0,-2 0-4 0,-9 1-1 15,9-1-3-15,-9 0-1 0,10 1-4 0,-10 5-19 16,0 0-36-16,9 0-42 0,-9 0-42 0,0-6-39 16,0 6-48-16,0-3-62 0,10 3-62 0,-10 0-80 15,0 0-48-15,0 0-1 0,-10 0 17 0,10 3 27 16</inkml:trace>
          <inkml:trace contextRef="#ctx0" brushRef="#br2" timeOffset="-17318.2804">219-2458 68 0,'0'-6'182'16,"0"2"-39"-16,0-3-31 0,-9 4-20 0,9-3-14 16,0 1-7-16,0 5-6 0,0-6-4 0,0 1-3 15,0 5-4-15,0-6-3 0,0 1-1 0,0 5-1 16,0-6 1-16,0 6 1 0,-11 0-1 0,11 0-3 15,0 0-3-15,0-4-5 0,0 4-5 0,0 0-4 16,0 0-4-16,0 0-6 0,0 0-5 0,0 0-1 16,11 0-1-16,-11 0 2 0,0 0 5 15,0 0 2-15,0 0 5 0,0 0 3 0,0 0 3 16,0 0 3-16,0 0 1 0,0 0 0 0,0 0-2 16,0 0-3-16,0 0-4 0,0 0-2 0,0 0-4 15,0 0-6-15,0 0-4 0,0 0-5 0,0 0-2 16,0 0-3-16,0 0-2 0,0 0 0 0,0 4 0 15,0-4-1-15,0 0-1 0,0 6 1 16,0 5 0-16,0-6-1 0,0 6 2 0,0-2 0 16,0 8-1-16,9-1 2 0,-9 1 4 0,0 4 3 15,9 0 1-15,-9 7 4 0,9-2 2 0,2 5 5 16,-11 8 1-16,9 0 1 0,0-3 0 0,-9 2-2 16,10 4 0-16,-10 1 1 0,9-5-1 0,1 4-1 15,0-8 2-15,-10-3-1 0,9 1 2 0,-9-5 2 16,0-7 3-16,9-3 6 0,-9-1 8 0,0-5 8 15,0-6 9-15,9 1 7 0,-9-1 9 0,0 1 6 16,0-6 3-16,0 0-5 0,0 0-7 0,-9-6-12 16,9 1-20-16,0-1-27 0,0-5-38 15,0-3-30-15,0-3-21 0,0 1-20 0,0 0-16 16,0-1-10-16,-9 6-6 0,9-4-5 0,0-2-10 16,-9 6-18-16,9-3-17 0,0 2-14 0,0 7-12 15,-10-7-17-15,10 7-18 0,-10-1-23 0,1 6-12 16,-1 0-2-16</inkml:trace>
          <inkml:trace contextRef="#ctx0" brushRef="#br1" timeOffset="-25814.9053">9-2800 11 0,'0'0'194'0,"-9"-5"-29"16,9 5-33-16,0 0-23 0,0 0-12 0,0 0-7 15,0 0-4-15,0 0-2 0,0 0 1 0,0 0 3 16,0 0 2-16,0 0 3 0,0 0 4 0,-9 0 0 16,9 0-2-16,0 0-3 0,0 0-7 0,0 0-10 15,0 0-10-15,0 0-12 0,0 0-10 0,0 0-10 16,-11 5-8-16,11-5-6 0,-9 5-5 16,0-5-4-16,9 6-3 0,-11-1-4 0,11-5-1 15,-9 5-1-15,0 1-1 0,9-1-1 0,-9-5-1 16,9 6 1-16,-11-2 0 0,11 3-1 0,0-3-1 15,-9 1 1-15,9 6-2 0,9-6 1 0,-9 6-3 16,11-1 0-16,-2 1-1 0,0 0 1 0,11 0 1 16,-2 0 0-16,2-2 2 0,-1 2 0 0,8-5 3 15,2 1 2-15,11-3 2 0,-13 2 1 0,2-6 3 16,10 0 3-16,-12 0 2 0,2-6 1 16,0 2 3-16,-1-9-1 0,1 9 1 0,-9-12 0 15,8 5-2-15,-9-5-1 0,-9-1 4 0,-1-4-1 16,0 5-2-16,0-4 0 0,-9-7 2 0,0 4 2 15,0-3 7-15,-9-1 9 0,0 6 9 0,-10-7 11 16,10 8 5-16,-11 4 8 0,2-1 10 0,-11 2 4 16,0-2-3-16,0 1-6 0,1 5-8 0,-1 6-12 15,11-5-5-15,-11 3-11 0,0 4-10 0,10 3-14 16,-10 0-19-16,11 0-27 0,-2 3-35 0,0 4-32 16,2-3-37-16,9-4-52 0,-1 11-55 0,1-5-49 15,0 10-62-15,9 0-63 0,0 0-20 0,0 0 2 16,0-5 22-16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12.6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8E8DA4-6608-42F6-BC44-278189DBEEB3}" emma:medium="tactile" emma:mode="ink">
          <msink:context xmlns:msink="http://schemas.microsoft.com/ink/2010/main" type="inkDrawing" rotatedBoundingBox="10315,12886 14287,13970 14237,14153 10265,13068" semanticType="callout" shapeName="Other">
            <msink:sourceLink direction="with" ref="{BB34814A-84B1-4D6F-AD3A-2E9097EE8155}"/>
            <msink:sourceLink direction="with" ref="{2DEC0F2C-3D01-4B41-8588-1B68680D3494}"/>
          </msink:context>
        </emma:interpretation>
      </emma:emma>
    </inkml:annotationXML>
    <inkml:trace contextRef="#ctx0" brushRef="#br0">7 5 261 0,'0'0'270'0,"-9"-4"-44"0,9 4-35 0,0 0-23 16,0 0-17-16,0-6-16 0,0 6-11 0,0 0-17 15,0 0-15-15,0 0-15 0,0 0-17 0,0 0-13 16,0 0-13-16,0 0-8 0,0 6-5 0,0-6-4 15,0 0-2-15,0 0 0 0,0 4-1 0,0-4 0 16,0 0 0-16,0 7 0 0,0-7 0 0,0 3 2 16,0-3 3-16,9 6 2 0,-9-1 1 0,9-5 4 15,-9 6 2-15,10-1 4 0,-1 1 1 16,-9-6 3-16,10 11 3 0,9-7 1 0,-10 3 0 16,0-3 0-16,11 7-3 0,0 0-3 0,-2 0-2 15,11-2 1-15,-1 2-1 0,1 2-3 0,9 2 1 16,0 0 5-16,10 2 5 0,-1-1 9 0,10 0 13 15,10 5 14-15,0 1 12 0,1 0 14 0,7-2 3 16,1 2-2-16,10 6-7 0,-10-7-8 16,10 6-22-16,0 5-14 0,0-5-17 0,-10 4-15 15,10 1-8-15,-1-4-4 0,-8 4-2 0,9 0-2 16,-10-4 3-16,0 3-1 0,10-5-4 0,-9 2-2 16,-1-7 0-16,-1 0 3 0,12 0 6 0,-12-4 9 15,2-2 12-15,10 2 10 0,-12-6 11 0,1-6 7 16,-8 6 5-16,-2-6 0 0,-10-1-5 0,2-4-8 15,-1 6-9-15,-19-6-8 0,11 6-8 0,-12-6-5 16,-8 5-1-16,9-5 0 0,-18 6 1 0,8-6 0 16,-10 6 0-16,2-6 0 0,-2 5 3 0,-7-5-1 15,7 0-2-15,-7 5 0 0,-2-5 0 16,-9 0 0-16,9 0 0 0,0 6-2 0,-9-6-3 16,10 5-3-16,0-5-1 0,-1 0-3 0,1 4 0 15,-1 2-1-15,0-6-2 0,2 7-2 0,-2-3 0 16,11 1-2-16,-11-5-1 0,0 5 2 0,0 1-1 15,2-1 0-15,-2 1 0 0,0-6 1 0,1 5 1 16,-1 1 2-16,-9-6 0 0,9 5 1 0,-9-5 1 16,0 0 0-16,11 6 0 0,-11-6 0 0,0 0-1 15,0 0-3-15,9 0 2 0,-9 0 1 0,0 0-4 16,9 0-1-16,0 4-1 0,-9 2 0 0,11-6-1 16,-2 5 1-16,11-5 0 0,-11 0-2 0,0 6 2 15,1-1-2-15,8 1 2 0,-8-6-1 16,0 5 1-16,-1-5-1 0,0 6 0 0,2-6-1 15,-11 3 1-15,18-3 1 0,-7 8 1 0,-2-8 0 16,0 3 0-16,0 3 0 0,1-1 1 0,-1 1-2 16,11-1 1-16,-11 1-1 0,0 0 0 0,11-6 0 15,-11 6 0-15,0-1-1 0,2 0-1 0,7-5 2 16,-8 4-1-16,0 2 0 0,-1-6 0 0,1 7 0 16,-1-3 0-16,9-4 1 0,-7 5-1 0,-2 0 2 15,-9-5 0-15,9 6 1 0,2-1-2 0,-2-5 1 16,0 6 0-16,-9-1-1 0,10-5 0 15,-10 6 0-15,0-6-4 0,10 4 3 0,-10-4-1 16,0 0 2-16,9 0 0 0,-9 7 0 0,0-7 0 16,0 0 0-16,0 0 2 0,0 4-1 0,9-4 0 15,-9 0-1-15,0 0 2 0,0 6-2 0,0-6 1 16,0 0 0-16,0 0 0 0,0 0 1 0,0 0-1 16,0 0 1-16,0 0-3 0,0 0-1 0,-9 0-3 15,9 0-8-15,0 0-9 0,0 0-24 0,0 0-48 16,0 0-76-16,-9 0-68 0,9 0-57 0,0-6-62 15,0 6-64-15,-10-4-63 0,10 4-76 0,-10-7-22 16,10 3 33-16,0-2 51 0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14.8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9ED71E-AF3B-4E7F-A9A8-7BA1BEF2B4EB}" emma:medium="tactile" emma:mode="ink">
          <msink:context xmlns:msink="http://schemas.microsoft.com/ink/2010/main" type="inkDrawing" rotatedBoundingBox="15713,14069 19939,12740 19967,12830 15742,14158" semanticType="callout" shapeName="Other">
            <msink:sourceLink direction="with" ref="{7AA45067-C364-439B-B441-A338311F9680}"/>
          </msink:context>
        </emma:interpretation>
      </emma:emma>
    </inkml:annotationXML>
    <inkml:trace contextRef="#ctx0" brushRef="#br0">4108 33 20 0,'9'-4'159'0,"-9"4"-33"0,9 0-25 0,2 0-15 16,-2-7-4-16,-9 7-4 0,9-4 0 0,1 4 3 16,0-6 3-16,-1 6 1 0,-9-5 2 0,9 5-1 15,1-6-2-15,-10 6-2 0,0 0-3 0,9 0-6 16,-9-5-6-16,0 5-9 0,0 0-6 0,0 0-6 16,0 0-8-16,0 0-3 0,0 0-3 0,0 0-3 15,0 0-2-15,0 0-1 0,0 0-3 0,0 0 0 16,0 0-2-16,0 5-2 0,0-5-1 15,-9 0-2-15,9 0-3 0,0 0-1 0,0 0-1 16,0 6-1-16,-10-6 1 0,10 0 0 0,-9 5 0 16,9-5 1-16,-9 0 0 0,-1 6 0 0,0-2 0 15,1-4 0-15,0 7 2 0,-11 3-2 0,0-5-2 16,2 6-2-16,-1 0-2 0,-10-2-3 0,0 2-1 16,11 2 0-16,-20-3-4 0,9 6 1 15,1-5 1-15,-10 6-1 0,9-8 1 0,-9 7-1 16,-1 1 1-16,1-2-1 0,0 2 0 0,0-1-2 15,1 0-1-15,-3 1-1 0,-7-2 0 0,-1 0-2 16,1 9-4-16,-1-10-2 0,-10 8-2 0,2-5-3 16,-1 4 1-16,-10 1-2 0,10-2 0 0,-10 2 2 15,1 0 3-15,-1-1 0 0,-1 0 6 0,1 0 1 16,-8-4 1-16,8 5 1 0,1-8 2 0,-1 3 0 16,1-1 2-16,-2 5 1 0,1-10 1 0,0 6 0 15,10-1 1-15,1 0 0 0,-2-1 1 0,1-4-1 16,0 6-1-16,10 0-1 0,-2-8 0 0,2 7 0 15,-1 1-1-15,1-7-1 0,-1 6 1 0,1-5-2 16,7 5-1-16,-6-5-2 0,-3 0 0 16,2 4-1-16,-1-4 0 0,1 0-1 0,-2 6 0 15,3-8 0-15,-3 2 1 0,2 6 1 0,-1-6 1 16,10-1 0-16,-9 0 0 0,8 1 1 0,-8 1-1 16,9-2 2-16,0 1 1 0,-1-1 1 0,1 1 0 15,9-1 1-15,1 1 0 0,-1 0 0 0,0 0 1 16,2-5-1-16,-2 4-1 0,10 1 1 0,-1 0 0 15,2-6 0-15,-2 1 0 0,2 5 0 0,7-8 1 16,-7 3 2-16,8-1 1 0,1 1 2 0,-1-1 1 16,1 1 2-16,-1 0 3 0,1 0 2 15,0-1 1-15,-2 0 2 0,2-1-1 0,0-4-1 0,-2 6-1 16,2 1 0-16,0-3-1 0,0 1 0 16,-11 6-2-16,11-6 0 0,-10 1-1 0,-1-1 2 15,2 5-1-15,-2-3-1 0,2-3 2 0,-2 2 0 16,1 5 0-16,1-6 1 0,-11 1 2 0,9-1 4 15,2 4 3-15,7-9 4 0,-7 8 4 0,8-5 3 16,1-3-2-16,0 0-1 0,9 0-3 16,0 0-5-16,0 0-5 0,0 0-10 0,9 0-13 15,0-3-12-15,1 3-14 0,-1-8-16 0,11-1-25 16,-2 4-44-16,2-6-55 0,-11 0-61 0,11 1-93 16,-11-1-53-16,0 0-22 0,1 0-5 0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8:51.5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DA9C954-1334-47EC-B6F9-3A0D8706EAD7}" emma:medium="tactile" emma:mode="ink">
          <msink:context xmlns:msink="http://schemas.microsoft.com/ink/2010/main" type="inkDrawing" rotatedBoundingBox="14812,16231 15412,15834 15654,16199 15054,16596" hotPoints="15104,16070 15401,15938 15553,16069 15433,16342 15112,16474 14866,16376" semanticType="enclosure" shapeName="Hexagon"/>
        </emma:interpretation>
      </emma:emma>
    </inkml:annotationXML>
    <inkml:trace contextRef="#ctx0" brushRef="#br0">249 111 143 0,'0'0'174'15,"0"-5"-59"-15,0 5-39 0,0-6-20 0,0 6-12 16,0-5-7-16,9 5-2 0,-9-6-1 15,9 6-2-15,-9-5 0 0,10 5 0 0,-10-6 1 16,10 6 6-16,-10-4 5 0,0 4 8 0,9-7 6 16,-9 7 8-16,0 0 0 0,0 0-3 0,10-4-5 15,-10 4-3-15,0 0-6 0,0 0-6 0,0 0-5 16,0 0-7-16,0 0-3 0,0 0-3 0,0 0-4 16,0 0-4-16,0 0-5 0,0 0-5 0,0 0-1 15,0 0-1-15,0 0 2 0,0 0 2 0,0 0 3 16,0 0 2-16,0 0 5 0,0 0-2 0,0 0 3 15,0 0 5-15,0 0 1 0,-10 0 0 0,10 0 0 16,-9 0-1-16,9 0-1 0,-10 4 0 0,0 3-4 16,1-3-3-16,0 2-4 0,-11-1-1 15,11 6 0-15,-11 0-3 0,2 5 0 0,8 1 1 16,-9-2-2-16,0 7 1 0,1-5 1 0,-2 3-2 16,0 2-1-16,2-1 0 0,8 1 2 0,-9-1-2 15,10 0 0-15,-1 1-1 0,1-5-1 0,9 3-2 16,0-4 1-16,0 1-3 0,9-2 0 0,1-4 1 15,8 0 1-15,-8 6 0 0,9-14 3 0,10 8 2 16,0-5 0-16,-1-1 1 0,1 1 3 0,0-6 1 16,0 0 2-16,8-6 0 0,-8 1 0 0,9-5 1 15,-9 0 5-15,9-7 0 0,-10 6 5 0,1-11-3 16,0 7-3-16,0-7-1 0,-11 2-2 0,1-8-3 16,0 6-3-16,0-4-4 0,-10-1-4 15,2 0-1-15,-2 0 0 0,0 1 0 0,-9-1 2 0,0 0 3 16,0 6 3-16,-9-1 6 0,9 5 8 15,-9 2 11-15,-11-2 17 0,1 6 18 0,0 1 20 16,0 0 18-16,-10 5 17 0,0 5 7 0,0 0 2 16,-8 5 2-16,8-5-12 0,0 10-15 0,-9-3-21 15,20 2-24-15,-11-4-40 0,1 12-56 16,19-11-69-16,-11 3-62 0,11-2-74 0,-2-3-85 16,11 7-102-16,0-5-100 0,0-1-39 0,11 1 13 15,-2-17 40-15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30.70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702E79-B4DB-4401-AF93-F17F221E905A}" emma:medium="tactile" emma:mode="ink">
          <msink:context xmlns:msink="http://schemas.microsoft.com/ink/2010/main" type="writingRegion" rotatedBoundingBox="21208,6508 21653,12825 20115,12933 19671,6616"/>
        </emma:interpretation>
      </emma:emma>
    </inkml:annotationXML>
    <inkml:traceGroup>
      <inkml:annotationXML>
        <emma:emma xmlns:emma="http://www.w3.org/2003/04/emma" version="1.0">
          <emma:interpretation id="{08A2602C-7370-4DD5-AABB-AE61B0CB006E}" emma:medium="tactile" emma:mode="ink">
            <msink:context xmlns:msink="http://schemas.microsoft.com/ink/2010/main" type="paragraph" rotatedBoundingBox="21208,6508 21653,12825 21118,12863 20673,6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979E81-0068-4D7C-90E7-73C5F70C5E86}" emma:medium="tactile" emma:mode="ink">
              <msink:context xmlns:msink="http://schemas.microsoft.com/ink/2010/main" type="line" rotatedBoundingBox="21208,6508 21653,12825 21118,12863 20673,6545"/>
            </emma:interpretation>
          </emma:emma>
        </inkml:annotationXML>
        <inkml:traceGroup>
          <inkml:annotationXML>
            <emma:emma xmlns:emma="http://www.w3.org/2003/04/emma" version="1.0">
              <emma:interpretation id="{6C52A52E-645A-4131-BF16-EE3124BE3960}" emma:medium="tactile" emma:mode="ink">
                <msink:context xmlns:msink="http://schemas.microsoft.com/ink/2010/main" type="inkWord" rotatedBoundingBox="21208,6508 21266,7330 20829,7360 20772,6538"/>
              </emma:interpretation>
            </emma:emma>
          </inkml:annotationXML>
          <inkml:trace contextRef="#ctx0" brushRef="#br0">239-2189 227 0,'-11'6'203'0,"2"-1"-53"0,9 1-38 16,-9 5-25-16,-2 0-10 0,2 6-2 0,-9-8-2 15,-1 13 1-15,10 0 1 0,-11-1-1 0,0 4 1 16,2-3-1-16,-2 6-2 0,2-7-6 0,8 0-2 15,-9 1-4-15,9-5-5 0,1-2-7 16,0 2-5-16,0-3-7 0,9-3-2 0,-11 0-5 16,11-5-5-16,0 5-4 0,0-6-5 0,0 1-4 15,0 4-4-15,0-5-2 0,0 1 1 0,11 5 1 16,-2-6 3-16,0 1 3 0,0-1 1 0,11 0 1 16,-1-1 1-16,-1 3-1 0,11-1-2 0,0-6-3 15,-9 0-2-15,8 4-3 0,-1-4-3 0,2-4-1 16,0 4-2-16,0-6-6 0,-1-1-10 0,-8 3-13 15,-2 4-20-15,2-5-24 0,-11 0-27 0,11-1-30 16,-11 6-29-16,-9-5-32 0,0 5-44 0,0-5-63 16,0 5-28-16,0-6-2 0</inkml:trace>
          <inkml:trace contextRef="#ctx0" brushRef="#br0" timeOffset="313.3759">324-2023 41 0,'0'0'239'0,"0"0"-37"16,0-3-44-16,0 3-29 0,0 0-21 15,0 0-13-15,0 0-11 0,0 0-9 0,0 0-9 16,0 0-12-16,0 0-8 0,0 3-3 0,0 3 0 15,0 5 3-15,0 5 9 0,0 0 8 0,0 11 7 16,0 0 7-16,0 5 1 0,0 7-5 0,0-3-7 16,0 13-6-16,0-7-13 0,0 0-8 0,0 8-9 15,0-13-9-15,0 7-5 0,0-8-7 0,0-4-8 16,0-4-9-16,0-3-13 0,0-8-22 0,0-2-35 16,0-2-48-16,0-2-64 0,-10-7-103 0,1-4-62 15,-1 0-33-15,10-15-12 0</inkml:trace>
        </inkml:traceGroup>
        <inkml:traceGroup>
          <inkml:annotationXML>
            <emma:emma xmlns:emma="http://www.w3.org/2003/04/emma" version="1.0">
              <emma:interpretation id="{71440B70-2D92-4C98-BFB1-60E5FEEB5FEC}" emma:medium="tactile" emma:mode="ink">
                <msink:context xmlns:msink="http://schemas.microsoft.com/ink/2010/main" type="inkWord" rotatedBoundingBox="21131,8699 21169,9248 20865,9270 20826,8720"/>
              </emma:interpretation>
            </emma:emma>
          </inkml:annotationXML>
          <inkml:trace contextRef="#ctx0" brushRef="#br0" timeOffset="-850.2466">0 30 230 0,'0'0'221'16,"0"0"-63"-16,0 0-46 0,9 0-32 0,1 0-20 16,0-5-14-16,9 5-8 0,-1-6-3 0,2 3-5 15,9 3-2-15,-11-7-2 0,11 3 1 0,-10 4 0 16,10-6 3-16,-11 6-1 0,2 0-1 0,0 0-1 15,-11 6 0-15,0-6-1 0,0 4-2 0,1 3 0 16,-10 2 2-16,0 2 5 0,-10 5 4 0,1 0 2 16,0 6-1-16,-11-6-1 0,11 4-4 15,0 2-6-15,-11-5-7 0,11 4-8 0,9-5-5 16,-11 0-9-16,11-5-4 0,0 6-1 0,0-7-3 16,0 1-1-16,11 0 0 0,-2 0 1 0,0-1 1 15,2 0 4-15,-2 1 4 0,0-1 6 0,-9-4 8 16,11 4 8-16,-11 2 11 0,0-2 10 0,0 1 11 15,-11 0 6-15,2 5 2 0,0-7-1 16,-11 8-5-16,0 6-10 0,11-9-12 0,-9 3-21 16,-1-1-31-16,10 0-39 0,-11-5-48 0,11 0-49 15,-11-1-65-15,2-4-89 0,7-1-49 0,2-5-16 16,0-5 6-16</inkml:trace>
        </inkml:traceGroup>
        <inkml:traceGroup>
          <inkml:annotationXML>
            <emma:emma xmlns:emma="http://www.w3.org/2003/04/emma" version="1.0">
              <emma:interpretation id="{8CC14B57-150A-4AB2-967E-1E2E1E4972E8}" emma:medium="tactile" emma:mode="ink">
                <msink:context xmlns:msink="http://schemas.microsoft.com/ink/2010/main" type="inkWord" rotatedBoundingBox="21492,10559 21522,10990 21073,11021 21042,10591"/>
              </emma:interpretation>
            </emma:emma>
          </inkml:annotationXML>
          <inkml:trace contextRef="#ctx0" brushRef="#br0" timeOffset="-1794.4744">228 1938 184 0,'0'0'188'0,"0"6"-34"0,-9-6-22 15,9 0-17-15,0 0-9 0,0-6-6 0,0 6-4 16,9 0-3-16,-9 0-4 0,0-5-4 0,0 5-6 15,0 0-6-15,0-6-6 0,11 6-4 0,-11-4-7 16,0 4-7-16,0-6-8 0,9 6-8 0,-9-5-7 16,9 5-4-16,2-6-7 0,-2-5-5 0,9 11-3 15,1-10-4-15,-9 10-2 0,9-6-1 0,1 1-1 16,-2 5 0-16,2 0 0 0,-2 5 0 0,1 1 0 16,1-1 0-16,-2 0 0 0,2 6 0 0,-2 6 1 15,-7-2 1-15,-2 7 1 0,0-2 1 0,-9 8 3 16,0 4 1-16,0-5 5 0,-9 6 3 0,0-7 6 15,-2 5 3-15,11-3 8 0,-9-6 5 0,0-1 6 16,-2-5 10-16,2 0 0 0,9-6 3 16,0-3-3-16,-9 2-1 0,9-3-6 0,0-6-5 15,9 6-7-15,-9-6-10 0,0 0-4 0,9 0-6 16,2-6-8-16,-2 6-8 0,11-6-16 16,-2 1-15-16,2-6-19 0,-2 1-23 0,1-1-39 0,1 1-48 15,-2-1-49-15,-7 0-58 0,-2 1-79 16,0 4-40-16,1-5-13 0,0 0 7 0</inkml:trace>
        </inkml:traceGroup>
        <inkml:traceGroup>
          <inkml:annotationXML>
            <emma:emma xmlns:emma="http://www.w3.org/2003/04/emma" version="1.0">
              <emma:interpretation id="{C8F39A6E-230F-4FAC-80E3-8C20E724BC78}" emma:medium="tactile" emma:mode="ink">
                <msink:context xmlns:msink="http://schemas.microsoft.com/ink/2010/main" type="inkWord" rotatedBoundingBox="21436,12354 21470,12838 21373,12845 21339,12361"/>
              </emma:interpretation>
            </emma:emma>
          </inkml:annotationXML>
          <inkml:trace contextRef="#ctx0" brushRef="#br0" timeOffset="-2714.896">600 3659 241 0,'0'0'284'0,"0"-5"-59"15,0 5-58-15,0-6-42 0,0 6-27 0,0 0-22 16,0 0-14-16,0 0-10 0,0 6-3 16,0-1-1-16,0 1 1 0,9 3 0 0,-9 3 3 15,0-1 8-15,0 5 8 0,0 4 6 0,0 2 0 16,0 5-4-16,11 0-4 0,-11 6 2 0,0-7-3 15,0 5-1-15,0 2-5 0,0 0-8 0,0-7-8 16,-11 2-5-16,11-3-8 0,0-4-10 0,0-4-14 16,0 5-17-16,-9-11-16 0,9-1-21 0,0-6-38 15,-9 2-54-15,-1-6-63 0,1 0-81 0,9 0-77 16,-9-10-39-16,-11-6-14 0,20-6 4 0</inkml:trace>
        </inkml:traceGroup>
      </inkml:traceGroup>
    </inkml:traceGroup>
    <inkml:traceGroup>
      <inkml:annotationXML>
        <emma:emma xmlns:emma="http://www.w3.org/2003/04/emma" version="1.0">
          <emma:interpretation id="{AB091735-9818-4F43-A080-F6B7B5B1582A}" emma:medium="tactile" emma:mode="ink">
            <msink:context xmlns:msink="http://schemas.microsoft.com/ink/2010/main" type="paragraph" rotatedBoundingBox="19866,6648 20914,6648 20914,12789 19866,12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9080F9-E968-4634-8AC7-81DC60C05DA2}" emma:medium="tactile" emma:mode="ink">
              <msink:context xmlns:msink="http://schemas.microsoft.com/ink/2010/main" type="inkBullet" rotatedBoundingBox="20593,6625 20971,12751 20091,12805 19713,6680"/>
            </emma:interpretation>
          </emma:emma>
        </inkml:annotationXML>
        <inkml:trace contextRef="#ctx0" brushRef="#br1" timeOffset="-32287.4372">-419 3686 105 0,'0'5'188'16,"0"-5"-38"-16,-9 0-24 0,9 6-11 0,0-6-5 15,0 0-1-15,9 0 2 0,-9 0 1 0,0 0 1 16,0 0-2-16,0 0-4 0,-9 0-4 0,9 0-7 16,0 0-7-16,-11 5-7 0,11-5-7 0,-9 0-8 15,9 6-7-15,0-6-7 0,-9 0-3 0,9 0-3 16,0 5 0-16,-11-5-1 0,11 0 2 0,-9 0 0 16,9 5-1-16,-9-5-1 0,9 0-4 0,-10 0-4 15,10 4-3-15,-9-4-7 0,9 6 0 16,-10-6 1-16,1 5 3 0,9 1 3 0,-10-1 6 15,1 1 4-15,0-1 6 0,-2 0 10 0,2 1 5 16,0 4 7-16,-2 2 4 0,2-2 8 16,0 6 3-16,0-5 4 0,-1 6-2 0,0 3-3 0,10-3-5 15,-9 3-5-15,9 2-3 0,0-6-4 16,0 6-7-16,9-1-5 0,-9-6-2 0,10 2-3 0,0-1-2 16,8 0-2-16,2-5-5 0,-2-1-7 15,2 1-2-15,8-5-2 0,-9-6-1 0,9 0 0 16,1-6-3-16,0 2-2 0,9-7-4 0,-10 0-3 15,1-6-4-15,9-4-3 0,-9 0-1 0,-1 0-5 16,1-12-1-16,-9 6-2 0,-2 2-2 0,2-4 1 16,-11 4 1-16,-9-8-2 0,0 11-1 0,0-4-1 15,-9-2 0-15,-11 8 3 0,2-2 0 0,-2 7-1 16,-9-2-1-16,1 6-1 0,-10 0-2 0,9 11-9 16,-9 0-20-16,1 6-55 0,-1-1-79 15,9 6-67-15,-10 0-60 0,11 4-69 0,0-3-71 16,-1 4-75-16,9 0-80 0,-8-6-4 0,18 1 47 15,-9-11 50-15</inkml:trace>
        <inkml:trace contextRef="#ctx0" brushRef="#br1" timeOffset="-31374.3213">-410 2051 19 0,'0'0'142'0,"0"0"-27"16,0 0-21-16,0 0-14 0,-9 0-5 0,9 0-2 16,0 0 3-16,0 0 5 0,0 0 4 0,0 0 5 15,0 0 2-15,0 0 0 0,0 0 0 0,0-4 0 16,0 4-3-16,0 0-3 0,0 0-3 0,-9 0-5 15,9 0-4-15,0 0-7 0,-11 0-5 0,2 0-7 16,0 0-4-16,-2 0-6 0,2 4-3 0,0-4-3 16,-10 0-6-16,0 5-2 0,0 1-1 0,-1-1-2 15,-9 6-1-15,11-6-2 0,-11 6-4 0,1-1-3 16,8 7-1-16,-7-6-4 0,-2 5-4 16,9-7-3-16,1 8-3 0,1-6-2 0,-2 5-1 15,11-6 0-15,0 7-2 0,-2-6-1 0,11 5 1 16,0-1 0-16,0-4 1 0,11 6 0 0,-2-1 1 15,0 1 0-15,11-3 1 0,-2-3 1 0,1 6 1 16,10-2 2-16,0-4 1 0,0-5 2 16,-1 5 3-16,1-6 4 0,-2-5 4 0,2 0 6 0,0 0 7 15,9-5 11-15,-10-6 14 0,1 0 13 0,0 0 12 16,0-5 12-16,-1 0 8 0,1-4 10 16,-11-2 0-16,11-6-3 0,-18 2-9 0,7-1 0 15,-8 0 0-15,-10-6-8 0,0 8-8 0,0-3-14 16,-10 2-17-16,-8-1-37 0,-2 5-46 0,0 1-66 15,2 4-62-15,-11 1-46 0,1 1-54 0,8 10-60 16,-7-6-48-16,-13 11-32 0,12 5-51 0,-10 1-14 16,9-6 10-16,0 5 20 0</inkml:trace>
        <inkml:trace contextRef="#ctx0" brushRef="#br1" timeOffset="-30471.4103">-324 79 245 0,'-9'0'232'0,"-2"-6"-42"16,11 6-29-16,-9-5-12 0,9 5-5 0,-9-6-4 16,-1 6-6-16,1-4-8 0,0-2-10 0,-2 6-13 15,-7 0-15-15,-2 0-15 0,2 0-14 16,-2 0-8-16,-8 6-5 0,9-2-5 0,-9 2-4 16,-1 5-4-16,0-6-5 0,0 6-3 0,10 5-3 15,-10-5-4-15,2 6-4 0,-2-2-2 0,9 0-5 16,1 2-3-16,1 4-3 0,9-4-1 0,-11-2 0 15,20 7 0-15,0-5-2 0,0 4 1 0,0 0-1 16,9 0-1-16,2 1 1 0,7-6-1 0,1 6 0 16,-1-8 1-16,11 3 1 0,0 0 0 0,0 0 0 15,-1-7 1-15,1 0 1 0,0 1 3 0,-11-6 3 16,11 1 3-16,0-6 7 0,-10 0 10 0,10-6 9 16,0 1 13-16,-11-6 19 0,11 1 16 0,-10-6 19 15,-1 0 22-15,11-7 19 0,-20 3 10 0,11-8 1 16,0 1-6-16,-11 1-11 0,0-2-17 15,-9 3-22-15,0-3-27 0,0 2-37 0,0 6-48 16,-9-8-59-16,0 11-54 0,-2-5-46 0,2 7-42 16,-11-1-45-16,2 0-48 0,-2 5-35 0,2 5-13 15,-10 6-3-15,-10 0-34 0,9 6-20 16,0-6 5-16,0 0 27 0</inkml:trace>
        <inkml:trace contextRef="#ctx0" brushRef="#br2" timeOffset="-22085.6553">-962-597 81 0,'9'0'292'0,"-9"0"-14"0,0 0-57 0,0 0-52 16,0-5-38-16,9 5-26 0,-9 0-13 0,10 0-6 0,-10 0-6 15,10 5-5-15,-1 1-5 0,0-1-6 16,-9 6-5-16,10-5 2 0,-1 9 9 0,0 2 8 16,2 5 8-16,-2-2 12 0,11 3 8 0,-11 4 6 15,0-7 5-15,2 7 11 0,7-6 3 0,-9 7 6 16,1-8 1-16,8 2-9 0,-7-7-14 0,7 2-2 16,-7-6 2-16,7 0-4 0,-9-6-7 0,11 0-10 15,-11-1-5-15,10-4 1 0,-9 0 5 0,9-4-7 16,-1-1-11-16,2-6-17 0,0-5-12 15,-2-1-9-15,1-4-11 0,0-1-10 0,0 8-13 16,1-8-11-16,-11 1-19 0,0 4-36 0,2 6-50 16,-2-5-58-16,0 7-49 0,0-4-37 0,2 9-35 15,-2-3-46-15,-9 4-38 0,9 3-16 0,-9 0-3 16,0 0-23-16,0 3-15 0,0-3 4 16,0 0 20-16</inkml:trace>
        <inkml:trace contextRef="#ctx0" brushRef="#br2" timeOffset="-22441.6959">-676-1273 212 0,'0'0'206'0,"0"0"-38"0,0 0-32 16,0 0-20-16,0 0-14 0,0 0-10 0,0 0-8 16,0-3-7-16,0 3-7 0,0 0-9 15,0 0-7-15,0 0-8 0,0 0-7 0,0 0-3 0,0 0-2 16,0 0-3-16,0 0-4 0,0 0-1 15,0 0-5-15,0 0-3 0,0 0-1 0,0 0-3 0,0 0-1 16,0 3-2-16,0-3 0 0,0 7 1 16,0-3 1-16,0 2 2 0,-11 5 3 0,11 5 3 15,0 1 4-15,-9 9 1 0,9-6 3 0,0 14 3 16,-9-1 1-16,9 3 2 0,-9 7 1 0,9 5-2 16,-11-4 4-16,11 4 6 0,-9 5 1 0,9-5 3 15,0 0 4-15,0 0 7 0,0-4 3 0,-9-2 4 16,9-4 7-16,0-2 2 0,0-2 8 0,0-7 7 15,0-6 4-15,0 0 1 0,0-4-3 0,0-1-2 16,0-6-11-16,0 1-11 0,0-5-12 16,0-1-14-16,0 1-15 0,0-2-12 0,0-4-18 15,0 7-27-15,0-7-31 0,0 0-37 0,0 0-36 16,0-7-43-16,0 7-43 0,0-10-41 0,0 5-32 16,0-6-23-16,-11 5-30 0,2-4-37 0,0-6-16 15,9 4 16-15</inkml:trace>
        <inkml:trace contextRef="#ctx0" brushRef="#br1" timeOffset="-29619.1227">-534-2059 7 0,'-9'0'230'0,"0"0"-38"0,-2 0-51 0,2 0-32 0,0 0-18 15,-2 0-7-15,2 5-4 0,0-5 3 0,0 0 4 16,-11 6-1-16,11-6-4 0,-10 5-4 16,-1 1-4-16,2-3-2 0,9 8-5 0,-11-5-6 15,0-1-10-15,2 6-6 0,-1 0-9 0,1 5-8 16,-2-5-8-16,11 0-8 0,-11 5-4 0,0 0-3 16,11 4 0-16,0-3-4 0,-10 6-1 0,19-9 1 15,-9 8-1-15,9-1 1 0,-10 2 1 0,20-2 1 16,-10 1 2-16,9 3 1 0,0-2 3 0,10-3 0 15,1 2 3-15,-2-2 2 0,2-3 4 0,9 0 3 16,-1-6 3-16,1-2 1 0,9-2 3 0,-9-7 3 16,8 0 2-16,1-7 3 0,-9 3 0 15,9-12 1-15,-9-1 7 0,-1 0 15 0,1-8 20 16,-9 5 32-16,-2-9 27 0,2 8 17 0,-11-11 15 16,-9 6 23-16,0-1 7 0,0-1-9 0,0 3-14 15,-9-3-30-15,-11 6-26 0,2 1-24 0,-2 0-22 16,-9 4-42-16,1 2-38 0,-10 4-45 0,9 0-55 15,-9 5-53-15,0 1-47 0,10-1-39 0,-1 6-41 16,0 6-46-16,9-1-40 0,-8 1-42 0,1 10-49 16,7-6-11-16,11 1 10 0,-2 1 21 15</inkml:trace>
        <inkml:trace contextRef="#ctx0" brushRef="#br2" timeOffset="-21420.7262">-552 770 21 0,'0'-4'222'16,"0"4"-31"-16,0 0-36 0,0 0-29 0,0 0-21 16,0 0-15-16,9 0-13 0,-9 0-8 0,0 4-8 15,0-4-5-15,0 0-3 0,0 5 2 0,0-5 2 16,0 5 2-16,0 6 3 0,0 0 8 0,0-1 8 16,0 1 0-16,0 11 0 0,0-5-4 0,0 10 2 15,0 5 5-15,0-1 5 0,0 7 1 16,-9 5-2-16,9-6 8 0,0 6 11 0,-11 0 9 15,11 0 17-15,0 5 13 0,0-5 10 0,0 0 12 16,-9 0 8-16,9-1-2 0,0-4-14 0,0 0-10 16,0-5-22-16,0-2-24 0,0-5-22 0,0 2-26 15,0-7-18-15,0-5-11 0,9 1-10 0,-9-7-18 16,0 1-22-16,-9-5-34 0,9-2-41 0,0 3-43 16,0-4-50-16,0-6-42 0,9-4-46 0,-9-3-46 15,0-6-34-15,0 0-26 0,-9-1-28 0,9-4-33 16,-9 5 3-16,-2-1 17 0</inkml:trace>
        <inkml:trace contextRef="#ctx0" brushRef="#br2" timeOffset="-21093.1154">-763 1429 14 0,'0'0'284'0,"0"-5"-14"0,0 5-45 0,9 0-42 16,-9-6-28-16,11 6-19 0,-11-5-11 15,9 5-7-15,0 0-6 0,-9 0-10 0,11 5-12 16,-2-5-12-16,0 6-10 0,0-1-3 0,2 6 2 16,-2-6 1-16,10 6 9 0,-10 6 14 0,1-2 11 15,0 0 20-15,-1 9 15 0,9-10 16 16,-7 3 19-16,-2 6 13 0,11-9 5 0,-11 3-7 16,10-2-10-16,-10-4-21 0,1 0-14 0,9 0-22 15,-10-5-25-15,0-1-21 0,2 0-20 0,-2-1-13 16,0-4-7-16,2 0-7 0,7-4-3 0,-9-1-4 15,11-6-7-15,-11-5-9 0,10-1-13 0,-10 2-23 16,11-7-42-16,-11 2-53 0,0-3-56 0,11 3-49 16,-11-4-33-16,2 4-34 0,-2 4-38 0,0 5-31 15,-9 0-8-15,10 6 5 0,-10 0-5 0,0 5-20 16,0 0-5-16,0 5 17 0</inkml:trace>
        <inkml:trace contextRef="#ctx0" brushRef="#br2" timeOffset="-20305.84">-286 2699 106 0,'0'-5'238'0,"0"5"-31"0,0-6-37 16,0 6-23-16,0-3-15 0,0 3-11 0,0-7-9 16,0 7-10-16,0 0-10 0,0 0-10 0,0-5-8 15,0 5-7-15,0 0-6 0,0 0-6 0,0-5 0 16,0 5 0-16,0 0-3 0,0 0-3 15,-9-7-4-15,9 7-5 0,0 0-3 0,0 0-6 16,0 0-5-16,0 0-4 0,0 0-4 0,0 0-2 16,0 7-3-16,0-7 0 0,0 5 0 0,0 0 0 15,0 2 1-15,0 2 4 0,0 2 7 0,0 5 5 16,0 1 5-16,0 4 9 0,0 1 9 0,0 5 10 16,0-7 14-16,0 13 15 0,0-7 14 0,-11 5 12 15,11-3 17-15,0 4 18 0,0 5 11 0,0-4 5 16,0 0-6-16,0-8-12 0,0 3-13 0,0-2-13 15,0-4-19-15,0 0-23 0,0-7-23 0,0 2-14 16,0-1-10-16,0-6-9 0,0 0-11 16,0 1-4-16,0-5-4 0,0-1-3 0,0 1-3 15,0-1-2-15,0-5-9 0,0 6-16 0,0-6-27 16,0 0-46-16,-9 4-60 0,9-4-56 0,0-4-50 16,0 4-58-16,0-6-52 0,0-5-40 0,-9 6-21 15,0-6-20-15,-2 2-20 0,2-2 12 0,0 0 26 16</inkml:trace>
        <inkml:trace contextRef="#ctx0" brushRef="#br2" timeOffset="-19941.4867">-515 3117 140 0,'0'0'266'0,"0"0"-36"15,0 0-47-15,10 0-34 0,-10-5-21 16,0 5-12-16,9 0-7 0,-9 5-5 0,10-5-4 16,-1 6-6-16,0-1-5 0,-9 1-8 0,11-2-7 15,-2 3-4-15,0 3-1 0,2 6 2 0,-2-5 2 16,9 5 6-16,-7 0 10 0,-2 6 9 0,0-6 13 16,10 4 7-16,-10-3 5 0,2 5 0 0,7-7-1 15,-9 2-6-15,11-1-11 0,-11-7-4 0,11 8-5 16,-11-12 0-16,1 1 4 0,8-1 2 15,2-5 0-15,-11 0-2 0,11-5-4 0,9-6-12 16,-11 1-14-16,1-6-15 0,0-6-17 0,9 0-17 16,-8 1-19-16,0-1-29 0,-2 2-27 0,1-2-33 15,-9 0-39-15,-1 1-44 0,10 11-40 0,-10-7-32 16,-9 6-28-16,11 0-30 0,-2 7-31 0,-9-2-22 16,0 1-26-16,0-1-41 0,0 1-8 0,-9 5 5 15,9-6 24-15</inkml:trace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16:39.03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59DBB91-DC9D-4461-9833-A11D9A60F02A}" emma:medium="tactile" emma:mode="ink">
          <msink:context xmlns:msink="http://schemas.microsoft.com/ink/2010/main" type="writingRegion" rotatedBoundingBox="11525,2156 12249,2156 12249,2886 11525,2886"/>
        </emma:interpretation>
      </emma:emma>
    </inkml:annotationXML>
    <inkml:traceGroup>
      <inkml:annotationXML>
        <emma:emma xmlns:emma="http://www.w3.org/2003/04/emma" version="1.0">
          <emma:interpretation id="{D20EFDEB-1C85-4357-ABCC-63AC153CBB1C}" emma:medium="tactile" emma:mode="ink">
            <msink:context xmlns:msink="http://schemas.microsoft.com/ink/2010/main" type="paragraph" rotatedBoundingBox="11525,2156 12249,2156 12249,2886 11525,28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0AE528-CBA0-4268-BC09-73D6FD8623F3}" emma:medium="tactile" emma:mode="ink">
              <msink:context xmlns:msink="http://schemas.microsoft.com/ink/2010/main" type="line" rotatedBoundingBox="11525,2156 12249,2156 12249,2886 11525,2886"/>
            </emma:interpretation>
          </emma:emma>
        </inkml:annotationXML>
        <inkml:traceGroup>
          <inkml:annotationXML>
            <emma:emma xmlns:emma="http://www.w3.org/2003/04/emma" version="1.0">
              <emma:interpretation id="{AD9727C5-A5A4-45A1-93BE-151287E92A8B}" emma:medium="tactile" emma:mode="ink">
                <msink:context xmlns:msink="http://schemas.microsoft.com/ink/2010/main" type="inkWord" rotatedBoundingBox="11525,2156 12249,2156 12249,2886 11525,2886"/>
              </emma:interpretation>
            </emma:emma>
          </inkml:annotationXML>
          <inkml:trace contextRef="#ctx0" brushRef="#br0">0 730 119 0,'29'-32'95'0,"-1"-1"-29"15,1-4-12-15,9 5-7 0,-9-6-3 0,8 5 0 16,-8 2-2-16,9-6 2 0,-9 4-1 0,8-5-2 15,1 6-4-15,-9 1-5 0,10-1-4 0,-1-1-5 16,-9 6-5-16,0 0-9 0,-2 7-6 0,2-4-9 16,-10 4-8-16,1 9-10 0,-2 0-7 0,-9 0-6 15,2 1-4-15,-2 5-1 0,0 5 1 16,-9-6 6-16,11 1 7 0,-11 5 8 0,0-6 5 16,9 6 6-16,-9-5 2 0,0 0-3 0,0 1-4 15,0-3-9-15,0-3-12 0,9-1-11 0,-9 0-13 16,10 0-20-16,-1 0-44 0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16.6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6C54772-0FDB-4E44-95A1-780E7B6A2AD0}" emma:medium="tactile" emma:mode="ink">
          <msink:context xmlns:msink="http://schemas.microsoft.com/ink/2010/main" type="inkDrawing" rotatedBoundingBox="13553,16297 14325,12942 16375,13414 15603,16769" shapeName="Other">
            <msink:destinationLink direction="with" ref="{886161E0-C91B-4B54-95D4-04FAB1E04DEE}"/>
          </msink:context>
        </emma:interpretation>
      </emma:emma>
    </inkml:annotationXML>
    <inkml:trace contextRef="#ctx0" brushRef="#br0">-95-630 242 0,'-9'-4'306'0,"9"-1"-30"0,0 0-46 15,0-1-37-15,0 1-26 0,0 5-23 16,0-6-18-16,0 6-18 0,0-5-17 0,0 5-17 15,0 0-13-15,0-6-2 0,9 6 1 0,-9 0 11 16,0 0 20-16,9 0 32 0,-9 6 41 0,0-1 43 16,11 1 29-16,-11 5 15 0,9 3 2 0,-9 3-9 15,9 0-21-15,0-1-31 0,2 10-45 0,-2-4-42 16,11 4-34-16,-11 2-26 0,10-3-13 0,-1 3-6 16,2 0-6-16,-11-3-4 0,11-3-2 0,-2-1-1 15,2 1-1-15,-1-5-1 0,-10-3 2 0,10-1 0 16,0-4 0-16,1-3 0 0,-2-1 0 0,2-5 2 15,-11-5-4-15,20-1 2 0,-10-10-3 16,-1-1 0-16,11 3-3 0,-9-14 1 0,9 2-5 16,-1-5-2-16,-1 3 2 0,-7-5-2 0,9 2-3 15,-9-1-3-15,-2 4-2 0,1 6 0 0,0-3 0 16,0 8-3-16,1 2-2 0,-11-2-2 0,0 7-4 16,0-7-4-16,2 12-12 0,-2-6-26 0,0 5-53 15,1 2-66-15,-10 4-59 0,0-6-44 0,9 6-40 16,-9-5-51-16,10 5-43 0,-10 0-27 0,-10 5-17 15,10 1-17-15,-9-6 13 0,-10 4 22 0,10-4 31 16</inkml:trace>
    <inkml:trace contextRef="#ctx0" brushRef="#br0" timeOffset="-475.179">1-1411 12 0,'9'-5'121'0,"1"-1"-19"16,-1 6-11-16,0-5-5 0,1-1-1 0,0 1 6 15,-10 5 1-15,9-6 6 0,0 6 5 0,-9-4 2 16,11 4 2-16,-11 0 1 0,0-6 0 0,9 6-3 16,-9-5 0-16,9-1-4 0,-9 6-5 0,0 0-4 15,11 0-4-15,-11-5-3 0,9 5-1 0,-9-6 0 16,0 6-3-16,9 0 0 0,-9 0 2 0,0-5-3 16,0 5-2-16,0 0-5 0,10 0-6 15,-10 0-8-15,0 0-5 0,0 0-6 0,0 5-4 16,9-5-3-16,-9 0-3 0,0 0 0 0,0 0 1 15,0 0 3-15,0 6 4 0,10-6 4 0,-10 0 5 16,0 5 7-16,0-5 5 0,0 0 7 0,0 0 4 16,0 6 4-16,9-1 1 0,-9-5-2 0,0 6-4 15,0-2-8-15,0 2-5 0,0-1 0 16,0 6 6-16,0 0-5 0,0 5-7 0,-9 5-5 16,9 0-1-16,0 8-3 0,0-4-3 0,-10 7-6 15,10 7-14-15,0 3-3 0,-9 1 1 0,9 6-2 16,0 4 1-16,-10-5-1 0,10 6 1 0,0-1 0 15,0 1-3-15,0-1-2 0,-9-5-1 0,9 6-2 16,0-1-3-16,0-9-2 0,0 4-2 0,-9-5-2 16,9-7 0-16,0-3-2 0,0 1 1 0,0-14-2 15,0 2 1-15,0-7-2 0,0 2 1 0,0-6 0 16,0 0-3-16,0-8 2 0,0 4-3 0,0-3-3 16,0-4-5-16,0 0-6 0,-11 0-10 0,11-4-16 15,0-3-32-15,0 4-54 0,0-3-62 16,0-5-53-16,-9-5-37 0,9-1-24 0,0 2-22 15,0-2-24-15,0 3-4 0,0-3 19 0,0 6 33 16,0-6 29-16,0 8 17 0,0-4 7 0,-9 2 1 16,9 2-7-16,-11-2-6 0,2 0 0 0</inkml:trace>
    <inkml:trace contextRef="#ctx0" brushRef="#br0" timeOffset="-1332.0629">1193-2305 217 0,'9'-6'301'0,"-9"-1"-33"0,9 7-48 15,-9-4-36-15,0 4-27 0,10-5-23 0,-10 5-19 16,0 0-17-16,0 0-15 0,0 0-16 0,0 0-13 16,0 0-8-16,0 5-7 0,-10-1 1 0,10 3 2 15,-9-1 7-15,0 8 8 0,-11-3 9 0,11 6 9 16,-11-2 10-16,-8 7 11 0,-1 0 16 0,11-1 13 15,-11 6 12-15,0 1 7 0,0-3 9 0,1 7 4 16,9-4 6-16,-9-3-3 0,8 3-10 0,0-2-15 16,2 1-17-16,8-5-20 0,1-1-19 0,0-4-18 15,9-1-19-15,0 1-15 0,0-3-13 16,0-3-7-16,9 0-3 0,0-1-1 0,1 1-3 16,8 2-1-16,2-9 1 0,0 7 1 0,-2-6 1 15,11 4 5-15,-10-2 3 0,-1 3 3 0,11 1 4 16,-9 0 4-16,-2 0-3 0,11 0-1 0,-10-2 0 15,1 2-4-15,-2 0-6 0,2 0-13 0,-2-5-27 16,-7 5-55-16,-2-7-69 0,10-4-65 0,-10 7-53 16,1-14-68-16,-1 7-75 0,-9-4-68 0,10-7-78 15,-10 5-9-15,-10-5 37 0,10-3 46 0</inkml:trace>
    <inkml:trace contextRef="#ctx0" brushRef="#br1" timeOffset="3624.5367">-676 319 217 0,'0'0'201'0,"0"0"-63"0,-10-5-42 0,10-1-25 15,0 6-15-15,0 0-9 0,0-4-6 0,10-3-2 16,-10 7 0-16,0-4 3 0,0 4 3 0,10-5 5 15,-10 0 5-15,9-1 5 0,-9 6 4 0,0-5-1 16,9 5-5-16,-9-6-4 0,0 6-1 0,0 0-3 16,0-5-3-16,10 5-1 0,-10 0-2 0,0-6-1 15,0 6 2-15,0 0-3 0,-10 0-2 16,10 0-5-16,0 0-5 0,0 0-4 0,0 0-5 16,0-4-4-16,-9 4-2 0,9 0-3 0,-9 0-1 15,-1 0-1-15,10 4 0 0,-10-4 0 0,1 0 0 16,0 0 1-16,-2 6-3 0,2-1 2 0,-11 6-1 15,11-5-2-15,-9 4 0 0,8 1-3 0,-9-1-2 16,9 1-1-16,-8 6 1 0,7-8 0 0,2 8 0 16,0-7-2-16,0 7 1 0,9-6 0 0,-11 0 0 15,11 0 1-15,0-7 0 0,0 2-1 16,11 5 0-16,-11-11 0 0,9 5 1 0,0-5 0 16,0 0-1-16,2 0 1 0,7-5-1 0,2-1 1 15,-1-5-3-15,-1 0 1 0,2-4 0 0,-2-7 1 16,2 6 0-16,-1-5-1 0,0 5 0 0,-10-7-1 15,1 8 3-15,8-1 0 0,-18 5 3 0,11 0 4 16,-11 7 9-16,9-3 7 0,-9 3 7 0,0 4 8 16,0 0 13-16,9 4 13 0,-9 3 14 0,-9-3 8 15,9 2 4-15,0 5 4 0,0 5 7 16,0-7 3-16,0 2-4 0,9 6-12 0,-9-6-14 16,11 0-12-16,-11-7-12 0,18 3-11 0,-7-1-15 15,-2-2-26-15,9-4-41 0,1 0-48 0,-10-4-44 16,11-9-52-16,-11 4-66 0,11-2-70 0,-11 5-91 15,-9-5-68-15,9 5-13 0,-9-5 17 0,11 2 28 16</inkml:trace>
    <inkml:trace contextRef="#ctx0" brushRef="#br2" timeOffset="-24084.5458">200-2135 147 0,'0'-6'187'15,"-9"2"-44"-15,9-1-32 0,0-1-20 0,0 1-14 16,0 0-7-16,0-1-6 0,0 0-4 0,0 1-5 16,0 5-4-16,9-6-6 0,-9 0-2 0,0 6 2 15,0-4 3-15,0 4 5 0,0 0 7 16,0-5 4-16,0 5 2 0,0 0 1 0,0 0 1 16,0 0-4-16,0 0-6 0,-9 0-5 0,9 0-8 15,0 0-6-15,0 5-6 0,-9-5-5 0,9 0-5 16,-10 4-4-16,10-4-4 0,-9 6-4 0,-1 0-3 15,1-1-2-15,-1 7 0 0,1-7 1 0,0 11-1 16,-11-6 0-16,11 1 0 0,-11 5 2 0,1 6 1 16,0-7 2-16,0 7-1 0,1 6 1 0,-2-8 1 15,0 8 2-15,2-6 1 0,-2 3 0 0,2 3-1 16,-1-2 0-16,10-6-2 0,-2 8-1 0,2-6-3 16,0-1-2-16,0-5-3 0,9 4-1 0,0 4-1 15,9-9-1-15,0 2 1 0,0-3 0 16,11 3 0-16,-1-1-2 0,10-5 2 0,-11-1 1 15,11 1 0-15,0 2 1 0,8-9 0 0,-8-4 1 16,0 5 2-16,9-10 0 0,-9 5 0 0,8-11 0 16,3 1 1-16,-13-7 0 0,2 1 0 0,10-4 0 15,-12-2 2-15,2 0-1 0,-9-5 0 0,8 0 0 16,-10-6-2-16,-7 7 0 0,7-2 0 0,-18-3 1 16,11 5 5-16,-11 4 12 0,0 2 11 0,-11-2 23 15,2 5 16-15,0 0 16 0,-11 6 19 0,2 0 8 16,-1 8 6-16,-10-3-4 0,9 6-9 0,2 0-21 15,-11 0-15-15,10 6-21 0,0-3-29 16,0 5-41-16,10-5-54 0,0 8-48 0,-2-11-49 16,2 11-63-16,9-5-65 0,0 0-69 0,-9 0-94 15,9-1-33-15,9 0 6 0,-9-5 24 0</inkml:trace>
    <inkml:trace contextRef="#ctx0" brushRef="#br0" timeOffset="-3520.0983">-666-2257 296 0,'-10'-6'333'0,"10"0"-38"0,0 1-50 0,0 5-36 16,0 0-24-16,0 0-14 0,0-6-10 0,0 6-9 16,0 0-6-16,0 0-6 0,0 0 0 0,0 0 4 15,0 0 3-15,0 0 0 0,0 0-2 0,0 0-6 16,0 0-9-16,0 0-11 0,0 0-13 0,0 0-10 16,0 0-11-16,0 0-6 0,0 0-6 15,0 0-4-15,0-5-6 0,-10 5-4 0,10 0-6 16,0 0-10-16,0 0-8 0,0 0-8 0,0 0-6 15,0 0-7-15,0 0-5 0,0 0-4 0,0 5-2 16,0 1-3-16,0-6 0 0,10 5-2 0,-10 1-2 16,0 6 3-16,10-9 0 0,-1 8-1 0,-9 6 1 15,9-6 1-15,1 3 0 0,-1 3 0 0,11 0 1 16,-11 3 1-16,0 2-1 0,2 0-1 0,-11 0 0 16,9 4-1-16,0-6-1 0,2 8 2 0,-11-5 0 15,9 4 0-15,-9-7-1 0,0-4 2 0,0 1 1 16,0 4 1-16,-9-10 4 0,9 3 6 0,-11 3 7 15,11-6 6-15,-9 0 4 0,0 0 2 16,-2 0 3-16,-7 6 1 0,7-8-4 0,-7 2-6 16,-1-2-7-16,0 4-6 0,0-2-3 0,-1-1-3 15,2 1-2-15,-11 0-3 0,10 0-1 0,0 0-1 16,0-2-1-16,-1 2-3 0,2-6-10 0,9 6-19 16,-2-5-45-16,2-2-66 0,0 3-66 0,9-7-53 15,-10 4-66-15,10-8-82 0,10 4-84 0,-10-7-83 16,18 3-17-16,-7-7 32 0,16-6 51 0</inkml:trace>
    <inkml:trace contextRef="#ctx0" brushRef="#br1" timeOffset="4865.6308">-238-2889 101 0,'0'-13'149'0,"0"13"-35"0,0-9-23 0,10 3-14 16,-10 6-9-16,0-6-4 0,0 6-3 0,0-5-1 15,0 5 2-15,0 0 0 0,0-4 2 0,0 4 1 16,0 0 3-16,0 0 5 0,0 0 5 0,0 0 3 16,0 0 3-16,0 0-1 0,0 0-6 0,0 0-9 15,0 0-9-15,0 0-11 0,0 0-9 16,9 0-8-16,-9 0-7 0,0 4-3 0,0 1-1 16,0 7 1-16,0-3 1 0,9 4 3 0,-9 2 0 15,0 1 0-15,0 0-3 0,0 5-3 0,0 7 0 16,11-3-3-16,-11 3-2 0,0 0-1 0,0 3-1 15,9-5-1-15,-9 7 2 0,0-2 0 0,9 2 0 16,-9-6-1-16,0 0 0 0,11-1 1 0,-11-4-1 16,0 0-3-16,0-7-1 0,9 1-2 0,-9 1 0 15,0-12 0-15,0 5-1 0,0-4-1 0,0-6-1 16,0 5 0-16,0-10-2 0,9 5-1 0,-9-11-5 16,0 1-4-16,9-7-2 0,2 1-2 15,-2-4-3-15,0-3-1 0,10 7-3 0,-10-5 0 16,2 5 0-16,7 5 3 0,2-5-2 0,-11 5 3 15,0 6 0-15,11-6 3 0,-11 6 1 0,1 5 3 16,-1 0 4-16,-9 0 3 0,9 5 2 16,-9 6 2-16,0-1 3 0,0 1 1 0,-9 6 4 15,0 4 4-15,-10 0 3 0,10 1 4 0,-11 6 5 16,0-8 4-16,2 2 4 0,-2 4 4 0,2-9 0 16,-1 4-1-16,10-4-3 0,-11-3-4 0,11-8-6 15,0 5-15-15,-2-6-17 0,11-5-28 0,-9 0-56 16,9-5-73-16,-9-6-96 0,9 0-96 0,9-4-56 15,-9-1-20-15,9-6-4 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22.5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B477B04-2179-4D2B-B70B-70C211D0C15E}" emma:medium="tactile" emma:mode="ink">
          <msink:context xmlns:msink="http://schemas.microsoft.com/ink/2010/main" type="inkDrawing" rotatedBoundingBox="8904,12759 9147,12575 9299,12774 9056,12959" semanticType="callout" shapeName="Other">
            <msink:sourceLink direction="with" ref="{DC5365C3-06E5-49E8-826F-97FC0B98CB98}"/>
          </msink:context>
        </emma:interpretation>
      </emma:emma>
    </inkml:annotationXML>
    <inkml:trace contextRef="#ctx0" brushRef="#br0">-506 379 238 0,'0'0'226'15,"0"0"-46"-15,0 0-32 0,0 0-22 0,0-8-14 16,0 8-8-16,0 0-6 0,0 0-1 0,0 0-4 16,0 0-2-16,0 0-5 0,-9 0-5 0,9 0-7 15,-10 8-6-15,10-8-7 0,-18 3-6 16,7 3-7-16,-7 5-7 0,9 0-7 0,-11 4-2 16,0 2-4-16,2-1 0 0,8 0 0 0,-8 5 0 15,8 0-5-15,0-4-3 0,1-2-4 0,0 2-4 16,9-1-3-16,0 1-2 0,9-7-3 0,0 0-3 15,1 1-1-15,9-5-4 0,9 5-7 0,-8-11-9 16,9 0-13-16,-2-5-27 0,2-1-35 0,-1-4-38 16,1-3-37-16,0 2-42 0,-9 2-58 0,8-7-71 15,-19-1-30-15,10 2 4 0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12.6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6161E0-C91B-4B54-95D4-04FAB1E04DEE}" emma:medium="tactile" emma:mode="ink">
          <msink:context xmlns:msink="http://schemas.microsoft.com/ink/2010/main" type="inkDrawing" rotatedBoundingBox="10315,12886 14287,13970 14237,14153 10265,13068" semanticType="callout" shapeName="Other">
            <msink:sourceLink direction="with" ref="{F6C54772-0FDB-4E44-95A1-780E7B6A2AD0}"/>
            <msink:sourceLink direction="with" ref="{DC5365C3-06E5-49E8-826F-97FC0B98CB98}"/>
          </msink:context>
        </emma:interpretation>
      </emma:emma>
    </inkml:annotationXML>
    <inkml:trace contextRef="#ctx0" brushRef="#br0">7 5 261 0,'0'0'270'0,"-9"-4"-44"0,9 4-35 0,0 0-23 16,0 0-17-16,0-6-16 0,0 6-11 0,0 0-17 15,0 0-15-15,0 0-15 0,0 0-17 0,0 0-13 16,0 0-13-16,0 0-8 0,0 6-5 0,0-6-4 15,0 0-2-15,0 0 0 0,0 4-1 0,0-4 0 16,0 0 0-16,0 7 0 0,0-7 0 0,0 3 2 16,0-3 3-16,9 6 2 0,-9-1 1 0,9-5 4 15,-9 6 2-15,10-1 4 0,-1 1 1 16,-9-6 3-16,10 11 3 0,9-7 1 0,-10 3 0 16,0-3 0-16,11 7-3 0,0 0-3 0,-2 0-2 15,11-2 1-15,-1 2-1 0,1 2-3 0,9 2 1 16,0 0 5-16,10 2 5 0,-1-1 9 0,10 0 13 15,10 5 14-15,0 1 12 0,1 0 14 0,7-2 3 16,1 2-2-16,10 6-7 0,-10-7-8 16,10 6-22-16,0 5-14 0,0-5-17 0,-10 4-15 15,10 1-8-15,-1-4-4 0,-8 4-2 0,9 0-2 16,-10-4 3-16,0 3-1 0,10-5-4 0,-9 2-2 16,-1-7 0-16,-1 0 3 0,12 0 6 0,-12-4 9 15,2-2 12-15,10 2 10 0,-12-6 11 0,1-6 7 16,-8 6 5-16,-2-6 0 0,-10-1-5 0,2-4-8 15,-1 6-9-15,-19-6-8 0,11 6-8 0,-12-6-5 16,-8 5-1-16,9-5 0 0,-18 6 1 0,8-6 0 16,-10 6 0-16,2-6 0 0,-2 5 3 0,-7-5-1 15,7 0-2-15,-7 5 0 0,-2-5 0 16,-9 0 0-16,9 0 0 0,0 6-2 0,-9-6-3 16,10 5-3-16,0-5-1 0,-1 0-3 0,1 4 0 15,-1 2-1-15,0-6-2 0,2 7-2 0,-2-3 0 16,11 1-2-16,-11-5-1 0,0 5 2 0,0 1-1 15,2-1 0-15,-2 1 0 0,0-6 1 0,1 5 1 16,-1 1 2-16,-9-6 0 0,9 5 1 0,-9-5 1 16,0 0 0-16,11 6 0 0,-11-6 0 0,0 0-1 15,0 0-3-15,9 0 2 0,-9 0 1 0,0 0-4 16,9 0-1-16,0 4-1 0,-9 2 0 0,11-6-1 16,-2 5 1-16,11-5 0 0,-11 0-2 0,0 6 2 15,1-1-2-15,8 1 2 0,-8-6-1 16,0 5 1-16,-1-5-1 0,0 6 0 0,2-6-1 15,-11 3 1-15,18-3 1 0,-7 8 1 0,-2-8 0 16,0 3 0-16,0 3 0 0,1-1 1 0,-1 1-2 16,11-1 1-16,-11 1-1 0,0 0 0 0,11-6 0 15,-11 6 0-15,0-1-1 0,2 0-1 0,7-5 2 16,-8 4-1-16,0 2 0 0,-1-6 0 0,1 7 0 16,-1-3 0-16,9-4 1 0,-7 5-1 0,-2 0 2 15,-9-5 0-15,9 6 1 0,2-1-2 0,-2-5 1 16,0 6 0-16,-9-1-1 0,10-5 0 15,-10 6 0-15,0-6-4 0,10 4 3 0,-10-4-1 16,0 0 2-16,9 0 0 0,-9 7 0 0,0-7 0 16,0 0 0-16,0 0 2 0,0 4-1 0,9-4 0 15,-9 0-1-15,0 0 2 0,0 6-2 0,0-6 1 16,0 0 0-16,0 0 0 0,0 0 1 0,0 0-1 16,0 0 1-16,0 0-3 0,0 0-1 0,-9 0-3 15,9 0-8-15,0 0-9 0,0 0-24 0,0 0-48 16,0 0-76-16,-9 0-68 0,9 0-57 0,0-6-62 15,0 6-64-15,-10-4-63 0,10 4-76 0,-10-7-22 16,10 3 33-16,0-2 51 0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14.8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6BB290-1A86-4E58-B564-297A4F5187BC}" emma:medium="tactile" emma:mode="ink">
          <msink:context xmlns:msink="http://schemas.microsoft.com/ink/2010/main" type="inkDrawing" rotatedBoundingBox="15713,14069 19939,12740 19967,12830 15742,14158" shapeName="Other"/>
        </emma:interpretation>
      </emma:emma>
    </inkml:annotationXML>
    <inkml:trace contextRef="#ctx0" brushRef="#br0">4108 33 20 0,'9'-4'159'0,"-9"4"-33"0,9 0-25 0,2 0-15 16,-2-7-4-16,-9 7-4 0,9-4 0 0,1 4 3 16,0-6 3-16,-1 6 1 0,-9-5 2 0,9 5-1 15,1-6-2-15,-10 6-2 0,0 0-3 0,9 0-6 16,-9-5-6-16,0 5-9 0,0 0-6 0,0 0-6 16,0 0-8-16,0 0-3 0,0 0-3 0,0 0-3 15,0 0-2-15,0 0-1 0,0 0-3 0,0 0 0 16,0 0-2-16,0 5-2 0,0-5-1 15,-9 0-2-15,9 0-3 0,0 0-1 0,0 0-1 16,0 6-1-16,-10-6 1 0,10 0 0 0,-9 5 0 16,9-5 1-16,-9 0 0 0,-1 6 0 0,0-2 0 15,1-4 0-15,0 7 2 0,-11 3-2 0,0-5-2 16,2 6-2-16,-1 0-2 0,-10-2-3 0,0 2-1 16,11 2 0-16,-20-3-4 0,9 6 1 15,1-5 1-15,-10 6-1 0,9-8 1 0,-9 7-1 16,-1 1 1-16,1-2-1 0,0 2 0 0,0-1-2 15,1 0-1-15,-3 1-1 0,-7-2 0 0,-1 0-2 16,1 9-4-16,-1-10-2 0,-10 8-2 0,2-5-3 16,-1 4 1-16,-10 1-2 0,10-2 0 0,-10 2 2 15,1 0 3-15,-1-1 0 0,-1 0 6 0,1 0 1 16,-8-4 1-16,8 5 1 0,1-8 2 0,-1 3 0 16,1-1 2-16,-2 5 1 0,1-10 1 0,0 6 0 15,10-1 1-15,1 0 0 0,-2-1 1 0,1-4-1 16,0 6-1-16,10 0-1 0,-2-8 0 0,2 7 0 15,-1 1-1-15,1-7-1 0,-1 6 1 0,1-5-2 16,7 5-1-16,-6-5-2 0,-3 0 0 16,2 4-1-16,-1-4 0 0,1 0-1 0,-2 6 0 15,3-8 0-15,-3 2 1 0,2 6 1 0,-1-6 1 16,10-1 0-16,-9 0 0 0,8 1 1 0,-8 1-1 16,9-2 2-16,0 1 1 0,-1-1 1 0,1 1 0 15,9-1 1-15,1 1 0 0,-1 0 0 0,0 0 1 16,2-5-1-16,-2 4-1 0,10 1 1 0,-1 0 0 15,2-6 0-15,-2 1 0 0,2 5 0 0,7-8 1 16,-7 3 2-16,8-1 1 0,1 1 2 0,-1-1 1 16,1 1 2-16,-1 0 3 0,1 0 2 15,0-1 1-15,-2 0 2 0,2-1-1 0,0-4-1 0,-2 6-1 16,2 1 0-16,0-3-1 0,0 1 0 16,-11 6-2-16,11-6 0 0,-10 1-1 0,-1-1 2 15,2 5-1-15,-2-3-1 0,2-3 2 0,-2 2 0 16,1 5 0-16,1-6 1 0,-11 1 2 0,9-1 4 15,2 4 3-15,7-9 4 0,-7 8 4 0,8-5 3 16,1-3-2-16,0 0-1 0,9 0-3 16,0 0-5-16,0 0-5 0,0 0-10 0,9 0-13 15,0-3-12-15,1 3-14 0,-1-8-16 0,11-1-25 16,-2 4-44-16,2-6-55 0,-11 0-61 0,11 1-93 16,-11-1-53-16,0 0-22 0,1 0-5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8:51.5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6B1FAE-71B2-4FEA-B2ED-1EA37959AFE8}" emma:medium="tactile" emma:mode="ink">
          <msink:context xmlns:msink="http://schemas.microsoft.com/ink/2010/main" type="inkDrawing" rotatedBoundingBox="14812,16231 15412,15834 15654,16199 15054,16596" semanticType="enclosure" shapeName="Other"/>
        </emma:interpretation>
      </emma:emma>
    </inkml:annotationXML>
    <inkml:trace contextRef="#ctx0" brushRef="#br0">249 111 143 0,'0'0'174'15,"0"-5"-59"-15,0 5-39 0,0-6-20 0,0 6-12 16,0-5-7-16,9 5-2 0,-9-6-1 15,9 6-2-15,-9-5 0 0,10 5 0 0,-10-6 1 16,10 6 6-16,-10-4 5 0,0 4 8 0,9-7 6 16,-9 7 8-16,0 0 0 0,0 0-3 0,10-4-5 15,-10 4-3-15,0 0-6 0,0 0-6 0,0 0-5 16,0 0-7-16,0 0-3 0,0 0-3 0,0 0-4 16,0 0-4-16,0 0-5 0,0 0-5 0,0 0-1 15,0 0-1-15,0 0 2 0,0 0 2 0,0 0 3 16,0 0 2-16,0 0 5 0,0 0-2 0,0 0 3 15,0 0 5-15,0 0 1 0,-10 0 0 0,10 0 0 16,-9 0-1-16,9 0-1 0,-10 4 0 0,0 3-4 16,1-3-3-16,0 2-4 0,-11-1-1 15,11 6 0-15,-11 0-3 0,2 5 0 0,8 1 1 16,-9-2-2-16,0 7 1 0,1-5 1 0,-2 3-2 16,0 2-1-16,2-1 0 0,8 1 2 0,-9-1-2 15,10 0 0-15,-1 1-1 0,1-5-1 0,9 3-2 16,0-4 1-16,0 1-3 0,9-2 0 0,1-4 1 15,8 0 1-15,-8 6 0 0,9-14 3 0,10 8 2 16,0-5 0-16,-1-1 1 0,1 1 3 0,0-6 1 16,0 0 2-16,8-6 0 0,-8 1 0 0,9-5 1 15,-9 0 5-15,9-7 0 0,-10 6 5 0,1-11-3 16,0 7-3-16,0-7-1 0,-11 2-2 0,1-8-3 16,0 6-3-16,0-4-4 0,-10-1-4 15,2 0-1-15,-2 0 0 0,0 1 0 0,-9-1 2 0,0 0 3 16,0 6 3-16,-9-1 6 0,9 5 8 15,-9 2 11-15,-11-2 17 0,1 6 18 0,0 1 20 16,0 0 18-16,-10 5 17 0,0 5 7 0,0 0 2 16,-8 5 2-16,8-5-12 0,0 10-15 0,-9-3-21 15,20 2-24-15,-11-4-40 0,1 12-56 16,19-11-69-16,-11 3-62 0,11-2-74 0,-2-3-85 16,11 7-102-16,0-5-100 0,0-1-39 0,11 1 13 15,-2-17 40-15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29.85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6B6B0-6500-44E9-8222-822451B5E87A}" emma:medium="tactile" emma:mode="ink">
          <msink:context xmlns:msink="http://schemas.microsoft.com/ink/2010/main" type="inkDrawing"/>
        </emma:interpretation>
      </emma:emma>
    </inkml:annotationXML>
    <inkml:trace contextRef="#ctx0" brushRef="#br0">0 30 230 0,'0'0'221'16,"0"0"-63"-16,0 0-46 0,9 0-32 0,1 0-20 16,0-5-14-16,9 5-8 0,-1-6-3 0,2 3-5 15,9 3-2-15,-11-7-2 0,11 3 1 0,-10 4 0 16,10-6 3-16,-11 6-1 0,2 0-1 0,0 0-1 15,-11 6 0-15,0-6-1 0,0 4-2 0,1 3 0 16,-10 2 2-16,0 2 5 0,-10 5 4 0,1 0 2 16,0 6-1-16,-11-6-1 0,11 4-4 15,0 2-6-15,-11-5-7 0,11 4-8 0,9-5-5 16,-11 0-9-16,11-5-4 0,0 6-1 0,0-7-3 16,0 1-1-16,11 0 0 0,-2 0 1 0,0-1 1 15,2 0 4-15,-2 1 4 0,0-1 6 0,-9-4 8 16,11 4 8-16,-11 2 11 0,0-2 10 0,0 1 11 15,-11 0 6-15,2 5 2 0,0-7-1 16,-11 8-5-16,0 6-10 0,11-9-12 0,-9 3-21 16,-1-1-31-16,10 0-39 0,-11-5-48 0,11 0-49 15,-11-1-65-15,2-4-89 0,7-1-49 0,2-5-16 16,0-5 6-16</inkml:trace>
    <inkml:trace contextRef="#ctx0" brushRef="#br0" timeOffset="-944.2278">228 1938 184 0,'0'0'188'0,"0"6"-34"0,-9-6-22 15,9 0-17-15,0 0-9 0,0-6-6 0,0 6-4 16,9 0-3-16,-9 0-4 0,0-5-4 0,0 5-6 15,0 0-6-15,0-6-6 0,11 6-4 0,-11-4-7 16,0 4-7-16,0-6-8 0,9 6-8 0,-9-5-7 16,9 5-4-16,2-6-7 0,-2-5-5 0,9 11-3 15,1-10-4-15,-9 10-2 0,9-6-1 0,1 1-1 16,-2 5 0-16,2 0 0 0,-2 5 0 0,1 1 0 16,1-1 0-16,-2 0 0 0,2 6 0 0,-2 6 1 15,-7-2 1-15,-2 7 1 0,0-2 1 0,-9 8 3 16,0 4 1-16,0-5 5 0,-9 6 3 0,0-7 6 15,-2 5 3-15,11-3 8 0,-9-6 5 0,0-1 6 16,-2-5 10-16,2 0 0 0,9-6 3 16,0-3-3-16,-9 2-1 0,9-3-6 0,0-6-5 15,9 6-7-15,-9-6-10 0,0 0-4 0,9 0-6 16,2-6-8-16,-2 6-8 0,11-6-16 16,-2 1-15-16,2-6-19 0,-2 1-23 0,1-1-39 0,1 1-48 15,-2-1-49-15,-7 0-58 0,-2 1-79 16,0 4-40-16,1-5-13 0,0 0 7 0</inkml:trace>
    <inkml:trace contextRef="#ctx0" brushRef="#br0" timeOffset="-1864.6493">600 3659 241 0,'0'0'284'0,"0"-5"-59"15,0 5-58-15,0-6-42 0,0 6-27 0,0 0-22 16,0 0-14-16,0 0-10 0,0 6-3 16,0-1-1-16,0 1 1 0,9 3 0 0,-9 3 3 15,0-1 8-15,0 5 8 0,0 4 6 0,0 2 0 16,0 5-4-16,11 0-4 0,-11 6 2 0,0-7-3 15,0 5-1-15,0 2-5 0,0 0-8 0,0-7-8 16,-11 2-5-16,11-3-8 0,0-4-10 0,0-4-14 16,0 5-17-16,-9-11-16 0,9-1-21 0,0-6-38 15,-9 2-54-15,-1-6-63 0,1 0-81 0,9 0-77 16,-9-10-39-16,-11-6-14 0,20-6 4 0</inkml:trace>
    <inkml:trace contextRef="#ctx0" brushRef="#br1" timeOffset="-31437.1906">-419 3686 105 0,'0'5'188'16,"0"-5"-38"-16,-9 0-24 0,9 6-11 0,0-6-5 15,0 0-1-15,9 0 2 0,-9 0 1 0,0 0 1 16,0 0-2-16,0 0-4 0,-9 0-4 0,9 0-7 16,0 0-7-16,-11 5-7 0,11-5-7 0,-9 0-8 15,9 6-7-15,0-6-7 0,-9 0-3 0,9 0-3 16,0 5 0-16,-11-5-1 0,11 0 2 0,-9 0 0 16,9 5-1-16,-9-5-1 0,9 0-4 0,-10 0-4 15,10 4-3-15,-9-4-7 0,9 6 0 16,-10-6 1-16,1 5 3 0,9 1 3 0,-10-1 6 15,1 1 4-15,0-1 6 0,-2 0 10 0,2 1 5 16,0 4 7-16,-2 2 4 0,2-2 8 16,0 6 3-16,0-5 4 0,-1 6-2 0,0 3-3 0,10-3-5 15,-9 3-5-15,9 2-3 0,0-6-4 16,0 6-7-16,9-1-5 0,-9-6-2 0,10 2-3 0,0-1-2 16,8 0-2-16,2-5-5 0,-2-1-7 15,2 1-2-15,8-5-2 0,-9-6-1 0,9 0 0 16,1-6-3-16,0 2-2 0,9-7-4 0,-10 0-3 15,1-6-4-15,9-4-3 0,-9 0-1 0,-1 0-5 16,1-12-1-16,-9 6-2 0,-2 2-2 0,2-4 1 16,-11 4 1-16,-9-8-2 0,0 11-1 0,0-4-1 15,-9-2 0-15,-11 8 3 0,2-2 0 0,-2 7-1 16,-9-2-1-16,1 6-1 0,-10 0-2 0,9 11-9 16,-9 0-20-16,1 6-55 0,-1-1-79 15,9 6-67-15,-10 0-60 0,11 4-69 0,0-3-71 16,-1 4-75-16,9 0-80 0,-8-6-4 0,18 1 47 15,-9-11 50-15</inkml:trace>
    <inkml:trace contextRef="#ctx0" brushRef="#br1" timeOffset="-30524.0747">-410 2051 19 0,'0'0'142'0,"0"0"-27"16,0 0-21-16,0 0-14 0,-9 0-5 0,9 0-2 16,0 0 3-16,0 0 5 0,0 0 4 0,0 0 5 15,0 0 2-15,0 0 0 0,0 0 0 0,0-4 0 16,0 4-3-16,0 0-3 0,0 0-3 0,-9 0-5 15,9 0-4-15,0 0-7 0,-11 0-5 0,2 0-7 16,0 0-4-16,-2 0-6 0,2 4-3 0,0-4-3 16,-10 0-6-16,0 5-2 0,0 1-1 0,-1-1-2 15,-9 6-1-15,11-6-2 0,-11 6-4 0,1-1-3 16,8 7-1-16,-7-6-4 0,-2 5-4 16,9-7-3-16,1 8-3 0,1-6-2 0,-2 5-1 15,11-6 0-15,0 7-2 0,-2-6-1 0,11 5 1 16,0-1 0-16,0-4 1 0,11 6 0 0,-2-1 1 15,0 1 0-15,11-3 1 0,-2-3 1 0,1 6 1 16,10-2 2-16,0-4 1 0,0-5 2 16,-1 5 3-16,1-6 4 0,-2-5 4 0,2 0 6 0,0 0 7 15,9-5 11-15,-10-6 14 0,1 0 13 0,0 0 12 16,0-5 12-16,-1 0 8 0,1-4 10 16,-11-2 0-16,11-6-3 0,-18 2-9 0,7-1 0 15,-8 0 0-15,-10-6-8 0,0 8-8 0,0-3-14 16,-10 2-17-16,-8-1-37 0,-2 5-46 0,0 1-66 15,2 4-62-15,-11 1-46 0,1 1-54 0,8 10-60 16,-7-6-48-16,-13 11-32 0,12 5-51 0,-10 1-14 16,9-6 10-16,0 5 20 0</inkml:trace>
    <inkml:trace contextRef="#ctx0" brushRef="#br1" timeOffset="-29621.1637">-324 79 245 0,'-9'0'232'0,"-2"-6"-42"16,11 6-29-16,-9-5-12 0,9 5-5 0,-9-6-4 16,-1 6-6-16,1-4-8 0,0-2-10 0,-2 6-13 15,-7 0-15-15,-2 0-15 0,2 0-14 16,-2 0-8-16,-8 6-5 0,9-2-5 0,-9 2-4 16,-1 5-4-16,0-6-5 0,0 6-3 0,10 5-3 15,-10-5-4-15,2 6-4 0,-2-2-2 0,9 0-5 16,1 2-3-16,1 4-3 0,9-4-1 0,-11-2 0 15,20 7 0-15,0-5-2 0,0 4 1 0,0 0-1 16,9 0-1-16,2 1 1 0,7-6-1 0,1 6 0 16,-1-8 1-16,11 3 1 0,0 0 0 0,0 0 0 15,-1-7 1-15,1 0 1 0,0 1 3 0,-11-6 3 16,11 1 3-16,0-6 7 0,-10 0 10 0,10-6 9 16,0 1 13-16,-11-6 19 0,11 1 16 0,-10-6 19 15,-1 0 22-15,11-7 19 0,-20 3 10 0,11-8 1 16,0 1-6-16,-11 1-11 0,0-2-17 15,-9 3-22-15,0-3-27 0,0 2-37 0,0 6-48 16,-9-8-59-16,0 11-54 0,-2-5-46 0,2 7-42 16,-11-1-45-16,2 0-48 0,-2 5-35 0,2 5-13 15,-10 6-3-15,-10 0-34 0,9 6-20 16,0-6 5-16,0 0 27 0</inkml:trace>
    <inkml:trace contextRef="#ctx0" brushRef="#br2" timeOffset="-21235.4087">-962-597 81 0,'9'0'292'0,"-9"0"-14"0,0 0-57 0,0 0-52 16,0-5-38-16,9 5-26 0,-9 0-13 0,10 0-6 0,-10 0-6 15,10 5-5-15,-1 1-5 0,0-1-6 16,-9 6-5-16,10-5 2 0,-1 9 9 0,0 2 8 16,2 5 8-16,-2-2 12 0,11 3 8 0,-11 4 6 15,0-7 5-15,2 7 11 0,7-6 3 0,-9 7 6 16,1-8 1-16,8 2-9 0,-7-7-14 0,7 2-2 16,-7-6 2-16,7 0-4 0,-9-6-7 0,11 0-10 15,-11-1-5-15,10-4 1 0,-9 0 5 0,9-4-7 16,-1-1-11-16,2-6-17 0,0-5-12 15,-2-1-9-15,1-4-11 0,0-1-10 0,0 8-13 16,1-8-11-16,-11 1-19 0,0 4-36 0,2 6-50 16,-2-5-58-16,0 7-49 0,0-4-37 0,2 9-35 15,-2-3-46-15,-9 4-38 0,9 3-16 0,-9 0-3 16,0 0-23-16,0 3-15 0,0-3 4 16,0 0 20-16</inkml:trace>
    <inkml:trace contextRef="#ctx0" brushRef="#br2" timeOffset="-21591.4493">-676-1273 212 0,'0'0'206'0,"0"0"-38"0,0 0-32 16,0 0-20-16,0 0-14 0,0 0-10 0,0 0-8 16,0-3-7-16,0 3-7 0,0 0-9 15,0 0-7-15,0 0-8 0,0 0-7 0,0 0-3 0,0 0-2 16,0 0-3-16,0 0-4 0,0 0-1 15,0 0-5-15,0 0-3 0,0 0-1 0,0 0-3 0,0 0-1 16,0 3-2-16,0-3 0 0,0 7 1 16,0-3 1-16,0 2 2 0,-11 5 3 0,11 5 3 15,0 1 4-15,-9 9 1 0,9-6 3 0,0 14 3 16,-9-1 1-16,9 3 2 0,-9 7 1 0,9 5-2 16,-11-4 4-16,11 4 6 0,-9 5 1 0,9-5 3 15,0 0 4-15,0 0 7 0,0-4 3 0,-9-2 4 16,9-4 7-16,0-2 2 0,0-2 8 0,0-7 7 15,0-6 4-15,0 0 1 0,0-4-3 0,0-1-2 16,0-6-11-16,0 1-11 0,0-5-12 16,0-1-14-16,0 1-15 0,0-2-12 0,0-4-18 15,0 7-27-15,0-7-31 0,0 0-37 0,0 0-36 16,0-7-43-16,0 7-43 0,0-10-41 0,0 5-32 16,0-6-23-16,-11 5-30 0,2-4-37 0,0-6-16 15,9 4 16-15</inkml:trace>
    <inkml:trace contextRef="#ctx0" brushRef="#br1" timeOffset="-28768.8761">-534-2059 7 0,'-9'0'230'0,"0"0"-38"0,-2 0-51 0,2 0-32 0,0 0-18 15,-2 0-7-15,2 5-4 0,0-5 3 0,0 0 4 16,-11 6-1-16,11-6-4 0,-10 5-4 16,-1 1-4-16,2-3-2 0,9 8-5 0,-11-5-6 15,0-1-10-15,2 6-6 0,-1 0-9 0,1 5-8 16,-2-5-8-16,11 0-8 0,-11 5-4 0,0 0-3 16,11 4 0-16,0-3-4 0,-10 6-1 0,19-9 1 15,-9 8-1-15,9-1 1 0,-10 2 1 0,20-2 1 16,-10 1 2-16,9 3 1 0,0-2 3 0,10-3 0 15,1 2 3-15,-2-2 2 0,2-3 4 0,9 0 3 16,-1-6 3-16,1-2 1 0,9-2 3 0,-9-7 3 16,8 0 2-16,1-7 3 0,-9 3 0 15,9-12 1-15,-9-1 7 0,-1 0 15 0,1-8 20 16,-9 5 32-16,-2-9 27 0,2 8 17 0,-11-11 15 16,-9 6 23-16,0-1 7 0,0-1-9 0,0 3-14 15,-9-3-30-15,-11 6-26 0,2 1-24 0,-2 0-22 16,-9 4-42-16,1 2-38 0,-10 4-45 0,9 0-55 15,-9 5-53-15,0 1-47 0,10-1-39 0,-1 6-41 16,0 6-46-16,9-1-40 0,-8 1-42 0,1 10-49 16,7-6-11-16,11 1 10 0,-2 1 21 15</inkml:trace>
    <inkml:trace contextRef="#ctx0" brushRef="#br2" timeOffset="-20570.4796">-552 770 21 0,'0'-4'222'16,"0"4"-31"-16,0 0-36 0,0 0-29 0,0 0-21 16,0 0-15-16,9 0-13 0,-9 0-8 0,0 4-8 15,0-4-5-15,0 0-3 0,0 5 2 0,0-5 2 16,0 5 2-16,0 6 3 0,0 0 8 0,0-1 8 16,0 1 0-16,0 11 0 0,0-5-4 0,0 10 2 15,0 5 5-15,0-1 5 0,0 7 1 16,-9 5-2-16,9-6 8 0,0 6 11 0,-11 0 9 15,11 0 17-15,0 5 13 0,0-5 10 0,0 0 12 16,-9 0 8-16,9-1-2 0,0-4-14 0,0 0-10 16,0-5-22-16,0-2-24 0,0-5-22 0,0 2-26 15,0-7-18-15,0-5-11 0,9 1-10 0,-9-7-18 16,0 1-22-16,-9-5-34 0,9-2-41 0,0 3-43 16,0-4-50-16,0-6-42 0,9-4-46 0,-9-3-46 15,0-6-34-15,0 0-26 0,-9-1-28 0,9-4-33 16,-9 5 3-16,-2-1 17 0</inkml:trace>
    <inkml:trace contextRef="#ctx0" brushRef="#br2" timeOffset="-20242.8688">-763 1429 14 0,'0'0'284'0,"0"-5"-14"0,0 5-45 0,9 0-42 16,-9-6-28-16,11 6-19 0,-11-5-11 15,9 5-7-15,0 0-6 0,-9 0-10 0,11 5-12 16,-2-5-12-16,0 6-10 0,0-1-3 0,2 6 2 16,-2-6 1-16,10 6 9 0,-10 6 14 0,1-2 11 15,0 0 20-15,-1 9 15 0,9-10 16 16,-7 3 19-16,-2 6 13 0,11-9 5 0,-11 3-7 16,10-2-10-16,-10-4-21 0,1 0-14 0,9 0-22 15,-10-5-25-15,0-1-21 0,2 0-20 0,-2-1-13 16,0-4-7-16,2 0-7 0,7-4-3 0,-9-1-4 15,11-6-7-15,-11-5-9 0,10-1-13 0,-10 2-23 16,11-7-42-16,-11 2-53 0,0-3-56 0,11 3-49 16,-11-4-33-16,2 4-34 0,-2 4-38 0,0 5-31 15,-9 0-8-15,10 6 5 0,-10 0-5 0,0 5-20 16,0 0-5-16,0 5 17 0</inkml:trace>
    <inkml:trace contextRef="#ctx0" brushRef="#br2" timeOffset="-19455.5934">-286 2699 106 0,'0'-5'238'0,"0"5"-31"0,0-6-37 16,0 6-23-16,0-3-15 0,0 3-11 0,0-7-9 16,0 7-10-16,0 0-10 0,0 0-10 0,0-5-8 15,0 5-7-15,0 0-6 0,0 0-6 0,0-5 0 16,0 5 0-16,0 0-3 0,0 0-3 15,-9-7-4-15,9 7-5 0,0 0-3 0,0 0-6 16,0 0-5-16,0 0-4 0,0 0-4 0,0 0-2 16,0 7-3-16,0-7 0 0,0 5 0 0,0 0 0 15,0 2 1-15,0 2 4 0,0 2 7 0,0 5 5 16,0 1 5-16,0 4 9 0,0 1 9 0,0 5 10 16,0-7 14-16,0 13 15 0,0-7 14 0,-11 5 12 15,11-3 17-15,0 4 18 0,0 5 11 0,0-4 5 16,0 0-6-16,0-8-12 0,0 3-13 0,0-2-13 15,0-4-19-15,0 0-23 0,0-7-23 0,0 2-14 16,0-1-10-16,0-6-9 0,0 0-11 16,0 1-4-16,0-5-4 0,0-1-3 0,0 1-3 15,0-1-2-15,0-5-9 0,0 6-16 0,0-6-27 16,0 0-46-16,-9 4-60 0,9-4-56 0,0-4-50 16,0 4-58-16,0-6-52 0,0-5-40 0,-9 6-21 15,0-6-20-15,-2 2-20 0,2-2 12 0,0 0 26 16</inkml:trace>
    <inkml:trace contextRef="#ctx0" brushRef="#br2" timeOffset="-19091.2401">-515 3117 140 0,'0'0'266'0,"0"0"-36"15,0 0-47-15,10 0-34 0,-10-5-21 16,0 5-12-16,9 0-7 0,-9 5-5 0,10-5-4 16,-1 6-6-16,0-1-5 0,-9 1-8 0,11-2-7 15,-2 3-4-15,0 3-1 0,2 6 2 0,-2-5 2 16,9 5 6-16,-7 0 10 0,-2 6 9 0,0-6 13 16,10 4 7-16,-10-3 5 0,2 5 0 0,7-7-1 15,-9 2-6-15,11-1-11 0,-11-7-4 0,11 8-5 16,-11-12 0-16,1 1 4 0,8-1 2 15,2-5 0-15,-11 0-2 0,11-5-4 0,9-6-12 16,-11 1-14-16,1-6-15 0,0-6-17 0,9 0-17 16,-8 1-19-16,0-1-29 0,-2 2-27 0,1-2-33 15,-9 0-39-15,-1 1-44 0,10 11-40 0,-10-7-32 16,-9 6-28-16,11 0-30 0,-2 7-31 0,-9-2-22 16,0 1-26-16,0-1-41 0,0 1-8 0,-9 5 5 15,9-6 24-15</inkml:trace>
    <inkml:trace contextRef="#ctx0" brushRef="#br0" timeOffset="850.2466">239-2189 227 0,'-11'6'203'0,"2"-1"-53"0,9 1-38 16,-9 5-25-16,-2 0-10 0,2 6-2 0,-9-8-2 15,-1 13 1-15,10 0 1 0,-11-1-1 0,0 4 1 16,2-3-1-16,-2 6-2 0,2-7-6 0,8 0-2 15,-9 1-4-15,9-5-5 0,1-2-7 16,0 2-5-16,0-3-7 0,9-3-2 0,-11 0-5 16,11-5-5-16,0 5-4 0,0-6-5 0,0 1-4 15,0 4-4-15,0-5-2 0,0 1 1 0,11 5 1 16,-2-6 3-16,0 1 3 0,0-1 1 0,11 0 1 16,-1-1 1-16,-1 3-1 0,11-1-2 0,0-6-3 15,-9 0-2-15,8 4-3 0,-1-4-3 0,2-4-1 16,0 4-2-16,0-6-6 0,-1-1-10 0,-8 3-13 15,-2 4-20-15,2-5-24 0,-11 0-27 0,11-1-30 16,-11 6-29-16,-9-5-32 0,0 5-44 0,0-5-63 16,0 5-28-16,0-6-2 0</inkml:trace>
    <inkml:trace contextRef="#ctx0" brushRef="#br0" timeOffset="1163.6226">324-2023 41 0,'0'0'239'0,"0"0"-37"16,0-3-44-16,0 3-29 0,0 0-21 15,0 0-13-15,0 0-11 0,0 0-9 0,0 0-9 16,0 0-12-16,0 0-8 0,0 3-3 0,0 3 0 15,0 5 3-15,0 5 9 0,0 0 8 0,0 11 7 16,0 0 7-16,0 5 1 0,0 7-5 0,0-3-7 16,0 13-6-16,0-7-13 0,0 0-8 0,0 8-9 15,0-13-9-15,0 7-5 0,0-8-7 0,0-4-8 16,0-4-9-16,0-3-13 0,0-8-22 0,0-2-35 16,0-2-48-16,0-2-64 0,-10-7-103 0,1-4-62 15,-1 0-33-15,10-15-12 0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59:26.54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33C01E-73B5-4192-8730-561EE949543E}" emma:medium="tactile" emma:mode="ink">
          <msink:context xmlns:msink="http://schemas.microsoft.com/ink/2010/main" type="writingRegion" rotatedBoundingBox="8853,12818 8845,9175 10833,9170 10842,12813"/>
        </emma:interpretation>
      </emma:emma>
    </inkml:annotationXML>
    <inkml:traceGroup>
      <inkml:annotationXML>
        <emma:emma xmlns:emma="http://www.w3.org/2003/04/emma" version="1.0">
          <emma:interpretation id="{0B643C3F-8A2A-4BA0-B917-9E4A982A54D0}" emma:medium="tactile" emma:mode="ink">
            <msink:context xmlns:msink="http://schemas.microsoft.com/ink/2010/main" type="paragraph" rotatedBoundingBox="9308,9292 9348,11274 8878,11284 8838,93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C14A0DC-9816-494C-B1F2-E75C7FB0C012}" emma:medium="tactile" emma:mode="ink">
              <msink:context xmlns:msink="http://schemas.microsoft.com/ink/2010/main" type="line" rotatedBoundingBox="9308,9292 9348,11274 8878,11284 8838,9301"/>
            </emma:interpretation>
          </emma:emma>
        </inkml:annotationXML>
        <inkml:traceGroup>
          <inkml:annotationXML>
            <emma:emma xmlns:emma="http://www.w3.org/2003/04/emma" version="1.0">
              <emma:interpretation id="{CBE045D9-5C58-4F34-A290-DC5A219444DE}" emma:medium="tactile" emma:mode="ink">
                <msink:context xmlns:msink="http://schemas.microsoft.com/ink/2010/main" type="inkWord" rotatedBoundingBox="9200,10604 9213,11277 8878,11284 8865,10611"/>
              </emma:interpretation>
            </emma:emma>
          </inkml:annotationXML>
          <inkml:trace contextRef="#ctx0" brushRef="#br0">-4141 1408 113 0,'0'0'155'0,"0"0"-34"0,0-6-29 15,-9 6-15-15,9 0-12 0,0 0-6 0,0-5-6 16,-9 5-7-16,9 0-7 0,0 0-5 16,0 0-2-16,0 0-5 0,0 0-1 0,9 0 1 15,-9 0 4-15,0 0 2 0,0 0 5 0,0 0 1 16,0 0 5-16,-9 0 2 0,9 0-1 0,0 0 1 15,0 0-4-15,-11 0-2 0,11 0-5 0,0 0-5 16,-9 5-8-16,9-5-5 0,0 0-7 0,-9 6-3 16,9-6-5-16,-10 5-2 0,1 1 0 0,9-6 0 15,-9 5 0-15,-1 0 0 0,0 1 0 0,1-1 3 16,0 1 2-16,-2-2 2 0,2 7 1 16,0-6 2-16,-2 1-1 0,11 5 1 0,-9-5-1 0,0 5-1 15,9 0-2-15,-9-2 0 0,-1-4-2 16,10 6 0-16,0 0-1 0,0-1 1 0,0 1 3 15,0-5 1-15,10 5 5 0,-10-6 1 0,9 1 6 16,0-1 3-16,0 0 4 0,2-5-2 0,7 4 1 16,-7-4 0-16,7 0-3 0,2-4-3 0,-2-1-4 15,10 0-3-15,-8-1-2 0,0 1-1 0,-2-6-2 16,11 0-1-16,-20 1-3 0,10-1 1 0,1 5-3 16,-11 1 0-16,0-1-4 0,0 1-9 0,-9-1-17 15,11 3-30-15,-11 3-36 0,0-7-41 0,-11 7-45 16,11-4-80-16,0 4-64 0,-9-6-29 15,0 6-2-15</inkml:trace>
          <inkml:trace contextRef="#ctx0" brushRef="#br0" timeOffset="56764.7086">-4170 1092 40 0,'0'0'33'0,"0"0"-6"0,0 0-1 0,0 0 2 16,0 0 0-16,0 0 2 0,0 0-2 0,0 0-2 15,0 0-4-15,0 0-2 0,0-6-4 0,0 6-2 16,0 0 0-16,0 0-1 0,0 0 0 0,0 0 1 15,0 0 0-15,0 0 0 0,0 0 0 0,0 0 0 16,0 0 0-16,0 0 2 0,0 0 2 0,0 0 0 16,0 0 1-16,0 0 1 0,0 0 0 0,0 0-2 15,0 0-2-15,0 0-3 0,0 0 0 0,0 0 0 16,0 0 0-16,0 0 1 0,0 0 0 0,0 0 0 16,0 0 0-16,0 0-1 0,0 0-2 15,0 0-4-15,0 0-3 0,0 0-1 0,0 0-1 16,0 0-1-16,0 0 0 0,0 0 0 0,0 0-1 15,0 0 1-15,0 0-1 0,0 0 1 0,0 0-1 16,0 0 0-16,0 0 0 0,0 0 0 0,0 0 0 16,0 0 1-16,0 0 1 0,11 0-2 0,-11 0 2 15,0 0 0-15,0 0 0 0,0-5-1 0,0 5 0 16,9 0 0-16,-9 0 0 0,0 0 0 0,0 0 0 16,0 0 0-16,9 0 0 0,-9 0 0 0,0 0 0 15,0 0-1-15,0 0 0 0,0 0 0 0,0 0 0 16,0 0 0-16,0 0 0 0,0 0-1 0,0 0 1 15,0 0 2-15,0 0 1 0,0 0 1 16,0 0 0-16,0 0 2 0,0 0-2 0,0 0 1 16,0 0 0-16,0 0-2 0,0 0 0 0,11 0-1 15,-11 0-2-15,0 0-1 0,0 0 1 0,0 0 0 16,0 0 0-16,0 0-1 0,0 5 0 0,9-5 0 16,-9 0 1-16,0 0 0 0,0 0-1 0,0 0 1 15,0 0 0-15,9 0 0 0,-9 0 0 0,0 0 0 16,0 0 0-16,0 0 0 0,0 0 0 0,9 0 0 15,-9 0 1-15,0 6-1 0,0-6 0 0,0 0 0 16,0 0 1-16,11 0-1 0,-11 0 1 0,0 0 0 16,0 0 0-16,0 0-1 0,0 0 1 0,0 5 0 15,0-5 0-15,0 0 2 0,0 6 0 16,0-6 2-16,0 4 2 0,9-4 2 0,-9 6 2 16,0-1 1-16,0 1 2 0,0-1 1 0,0 6 1 15,9 0 1-15,-9-2-2 0,0-3-2 0,0 5 0 16,0 0-1-16,0 6-1 0,0-8-2 15,10 8-2-15,-10-1-2 0,0 0 0 0,0 1 0 0,0-2-1 16,9 2-1-16,-9-1-1 0,0-1-1 16,0 1 0-16,0-5 0 0,0 6 2 0,9-2 3 15,-9 2 0-15,0-1 0 0,0-5 0 0,0 4 1 16,0 2-1-16,0-6 0 0,0 4-1 0,0 1-4 16,0-5 1-16,11 5-1 0,-11-6 1 0,0 7-1 15,0-1 1-15,0-5 1 0,0 5-1 0,0 1 1 16,9-8 0-16,-9 2-1 0,0 1 0 0,0-1-1 15,0 0 1-15,0-2 0 0,0 2 0 0,0-6 0 16,0 6 0-16,9-5 0 0,-9-2 1 0,0 2 0 16,0-6 2-16,0 5 0 0,0-5 3 15,0 0 1-15,0 6 0 0,0-6 3 0,0 0 3 16,0 0 1-16,0 0 1 0,0 0-1 0,0 0-2 16,0 0-2-16,0 0-2 0,0 0-3 0,0 0-2 15,0 0-4-15,0-6-2 0,0 6-5 0,0 0-3 16,-9 0-11-16,9-5-14 0,0 5-23 0,0-6-29 15,-9 6-48-15,9 0-88 0,0-4-50 0,-11 4-22 16</inkml:trace>
        </inkml:traceGroup>
        <inkml:traceGroup>
          <inkml:annotationXML>
            <emma:emma xmlns:emma="http://www.w3.org/2003/04/emma" version="1.0">
              <emma:interpretation id="{B9E637C1-6018-4FA9-B11F-017CF7C760F9}" emma:medium="tactile" emma:mode="ink">
                <msink:context xmlns:msink="http://schemas.microsoft.com/ink/2010/main" type="inkWord" rotatedBoundingBox="9308,9292 9315,9627 8847,9636 8840,9301"/>
              </emma:interpretation>
            </emma:emma>
          </inkml:annotationXML>
          <inkml:trace contextRef="#ctx0" brushRef="#br0" timeOffset="-1687.9247">-4303-40 101 0,'0'0'277'0,"0"0"-36"0,0 0-46 16,0 0-35-16,0-5-25 0,0 5-19 0,9 0-16 15,-9 0-11-15,0 0-7 0,11 0-10 0,-2 0-7 16,0 0-10-16,2 0-4 0,7 0-1 0,-8 0 0 16,9 0 0-16,-10 0-4 0,10 0-4 0,-10 0-3 15,11-5-1-15,0 5 0 0,-11-4-1 0,9-7 0 16,2 5-4-16,-11-5-3 0,1 6-5 15,8-11-4-15,-7 4-3 0,-11 2-6 0,9 0-5 16,0-1-5-16,0 0-2 0,-9 0-2 0,0 2-1 16,0-3-3-16,0 7-1 0,0-7 0 0,-9 1-1 15,0 6-1-15,0-1 1 0,-2 6 0 0,-7-3 1 16,-1 3 1-16,-1 3 1 0,2 3 2 16,-11 5 1-16,0 0 2 0,10 6 0 0,-9-2 2 15,0 7 3-15,-1-1 2 0,9 1 4 0,2 5 1 16,-2-5 1-16,11-2 1 0,-1 6 0 0,10-4-1 15,0 0-1-15,0-6-3 0,19 1-2 0,1-2-3 16,-2-4-3-16,20-5-5 0,1-1-11 0,-1-5-16 16,9-5-29-16,-9-6-45 0,10 0-60 0,-10-6-61 15,0 7-92-15,-9-11-61 0,-1 4-28 0,1 2-6 16</inkml:trace>
        </inkml:traceGroup>
      </inkml:traceGroup>
    </inkml:traceGroup>
    <inkml:traceGroup>
      <inkml:annotationXML>
        <emma:emma xmlns:emma="http://www.w3.org/2003/04/emma" version="1.0">
          <emma:interpretation id="{73A99DC8-E591-4167-B0FD-4DCFF86C117C}" emma:medium="tactile" emma:mode="ink">
            <msink:context xmlns:msink="http://schemas.microsoft.com/ink/2010/main" type="paragraph" rotatedBoundingBox="9536,12816 9528,9173 10833,9170 10842,128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49490C-96CD-4832-BB47-CAE1B52ADB64}" emma:medium="tactile" emma:mode="ink">
              <msink:context xmlns:msink="http://schemas.microsoft.com/ink/2010/main" type="line" rotatedBoundingBox="9536,12816 9528,9173 10359,9171 10367,12814"/>
            </emma:interpretation>
          </emma:emma>
        </inkml:annotationXML>
        <inkml:traceGroup>
          <inkml:annotationXML>
            <emma:emma xmlns:emma="http://www.w3.org/2003/04/emma" version="1.0">
              <emma:interpretation id="{DC5365C3-06E5-49E8-826F-97FC0B98CB98}" emma:medium="tactile" emma:mode="ink">
                <msink:context xmlns:msink="http://schemas.microsoft.com/ink/2010/main" type="inkWord" rotatedBoundingBox="9536,12816 9532,10801 10196,10800 10200,12815">
                  <msink:destinationLink direction="with" ref="{BB477B04-2179-4D2B-B70B-70C211D0C15E}"/>
                  <msink:destinationLink direction="with" ref="{886161E0-C91B-4B54-95D4-04FAB1E04DEE}"/>
                </msink:context>
              </emma:interpretation>
            </emma:emma>
          </inkml:annotationXML>
          <inkml:trace contextRef="#ctx0" brushRef="#br1" timeOffset="-31477.8371">-3492 2839 123 0,'0'-5'216'15,"0"5"-45"-15,0 0-35 0,0 0-18 0,0-6-10 16,0 6-5-16,0 0-3 0,0 0-2 0,0 0-4 16,0 0-4-16,0 0-9 0,0 0-7 0,0 0-5 15,0 0-5-15,0 0-4 0,0 0-5 0,0 0-2 16,0 0-5-16,0 6-4 0,0-6-3 0,0 5-1 15,0 5-4-15,0-5-2 0,0 7 0 0,0-7-2 16,-11 6-4-16,11 5-3 0,0-6-5 0,-9 1-4 16,9 5-4-16,-9 5-2 0,0-4-2 0,9 4-1 15,-10 0-1-15,10 0-2 0,-9 8 0 0,9-9 1 16,0 2-2-16,0-1-1 0,0 1-1 16,9-6-1-16,1 6 0 0,-1-2 0 0,9-4-5 15,2 1 4-15,0-2 1 0,9-4 1 0,-11 0 4 16,20-5 3-16,-10-1 3 0,10-5 4 0,-9-5 9 15,10-1 1-15,-12-10 6 0,13 6 4 0,-12-12 5 16,1 5 3-16,-2-8 7 0,-7 3 6 0,0-5 5 16,-2-5 2-16,-7 1 2 0,-2-3 4 0,0 3 9 15,-9-7 20-15,-9 5 14 0,0 1 12 0,-2 1 17 16,-7-1 10-16,-2 4 1 0,0 3-2 0,-7-4-14 16,-2 13-24-16,1 0-22 0,-12 1-27 0,13 4-31 15,-2 6-32-15,10-1-49 0,-10 6-63 0,11 0-64 16,-2 6-51-16,1-6-59 0,9 5-66 15,1 1-66-15,-1-1-73 0,1 4-53 0,9-3 9 16,0-6 33-16,0-6 34 0</inkml:trace>
          <inkml:trace contextRef="#ctx0" brushRef="#br1" timeOffset="-30709.5066">-3598 1514 143 0,'-9'0'259'16,"9"6"-40"-16,-9-6-42 0,9 0-27 15,0 0-19-15,0 0-13 0,-9 0-13 0,9 5-7 16,0-5-10-16,0 0-10 0,0 6-12 0,0-6-8 15,0 5-8-15,-11 1-3 0,11-6-1 0,0 5-3 16,0 1-1-16,-9-2-5 0,9 7-4 0,0-5-5 16,-9 5-4-16,9 0-4 0,-10-1-2 0,10 1-4 15,0-1-6-15,-9 6-1 0,9-5-2 0,0 1-3 16,0-1 0-16,9 0-1 0,-9-2-1 0,10 2 2 16,-1 0 0-16,11 0 2 0,-2-1 0 0,2-5 3 15,-2 6 0-15,11-5 1 0,-1-1 0 16,1 1 0-16,0-6 0 0,9 0 0 0,-10 0 0 15,1-6 0-15,0-5 5 0,0 6-1 0,-1-6 3 16,1 1 0-16,-2-7 2 0,-7 1 0 0,0-4-3 16,-2 3-1-16,2-9-3 0,-11 2-2 0,1-1-3 15,-1-7-2-15,-9 4 1 0,0-3 3 0,0-2 8 16,0 7 15-16,-9-1 11 0,-1 0 19 0,-9 5 18 16,9 0 18-16,-8 8 19 0,-11-3 8 0,0 1-2 15,0 10-11-15,1-4-10 0,-1 10-17 0,0 0-19 16,1 0-26-16,-1 0-37 0,11 6-40 0,-11 4-45 15,20-5-38-15,-11 6-36 0,11-5-45 16,-2 5-52-16,11 0-43 0,0-2-31 0,0 7-53 16,11 1-39-16,-2-6-8 0,11-1 11 0</inkml:trace>
          <inkml:trace contextRef="#ctx0" brushRef="#br2" timeOffset="-20086.8235">-3359 2008 98 0,'0'-6'146'0,"-9"1"-39"0,9 0-28 15,0 1-19-15,0-3-14 0,0 7-7 0,9-6-4 16,-9 2-4-16,0 4 0 0,0 0 3 0,0-7 6 16,0 7 9-16,0 0 12 0,0 0 12 0,0 0 11 15,0-3 9-15,0 3 9 0,0 0 4 0,0 0 1 16,0 0-4-16,0 0-5 0,0 0-9 0,0 0-9 16,0 0-11-16,0 0-11 0,0 0-9 0,0 0-10 15,0 0-8-15,0 0-9 0,0 0-6 0,0 3-7 16,0 4-3-16,0-7-3 0,0 10-1 0,0 1-1 15,0-1 1-15,0 6 2 0,0 1 3 16,0-1 4-16,0 6 4 0,0 3 8 0,0 3 9 16,0-2 6-16,0 7 10 0,0 0 7 0,9-7 5 15,-9 5 9-15,0 2 6 0,0-1 4 0,11-1 0 16,-11 3-2-16,0-1-9 0,9-8-8 0,-9-3-4 16,0-1-13-16,0 1-10 0,0-11-13 0,9 5-7 15,-9-6-7-15,0-5-8 0,0 1-12 0,0-1-19 16,0-5-22-16,0 0-24 0,0 0-19 0,-9-11-26 15,9 6-34-15,0-12-35 0,0 3-27 0,-9-8-17 16,9 5-14-16,-11-4-23 0,2-1-37 0,0 2-34 16,9-2 1-16,-20 0 23 0</inkml:trace>
          <inkml:trace contextRef="#ctx0" brushRef="#br2" timeOffset="-19649.2493">-3540 2264 71 0,'0'0'209'16,"0"-3"-27"-16,0 3-30 0,0 0-25 0,0-6-17 15,0 6-10-15,0 0-9 0,0 0-7 0,0-5-6 16,0 5-8-16,0 0-7 0,10-6-6 0,-10 6-4 16,0 0-4-16,0 0 0 0,0 0 1 0,0 6 0 15,0-6 0-15,9 0-1 0,-9 5-1 16,0-5-2-16,9 6-1 0,0-3 2 0,-9 8 0 15,11 0-1-15,-11 0-4 0,9 6 0 0,0-2-4 16,2-4-2-16,-2 6-4 0,0 4-5 0,11-5-6 16,-11 6-1-16,0 0-2 0,10-8 0 0,-9 3 1 15,9-1-3-15,-10 1-2 0,11-7 3 0,-11 1 5 16,0 0 5-16,2-6 8 0,7 0 5 0,-8-5 6 16,-10 4 4-16,9-4 5 0,1 0 1 0,0 0-1 15,-10-4-2-15,9-1-3 0,0 0-3 0,0-1-6 16,2-10-5-16,-2 6-4 0,0-7-8 15,11 1-3-15,-11-4-7 0,1 3-5 0,0-5-4 16,-1 6-2-16,1 0-1 0,-1 0-1 0,0 0 0 16,0 5-1-16,-9 1 0 0,11-1-4 0,-11 0-10 15,9 5-19-15,-9 1-21 0,9-1-20 0,-9 1-20 16,0 5-18-16,0 0-23 0,0-6-30 0,0 6-30 16,11 0-27-16,-11 0-27 0,0 0-51 0,0 0-57 15,9 0-28-15,-9 0-1 0</inkml:trace>
        </inkml:traceGroup>
        <inkml:traceGroup>
          <inkml:annotationXML>
            <emma:emma xmlns:emma="http://www.w3.org/2003/04/emma" version="1.0">
              <emma:interpretation id="{BEDD3594-AD66-4CF7-B30B-97C8671A40AE}" emma:medium="tactile" emma:mode="ink">
                <msink:context xmlns:msink="http://schemas.microsoft.com/ink/2010/main" type="inkWord" rotatedBoundingBox="9563,10534 9560,9173 10359,9171 10362,10532"/>
              </emma:interpretation>
            </emma:emma>
          </inkml:annotationXML>
          <inkml:trace contextRef="#ctx0" brushRef="#br2" timeOffset="-20814.191">-3378 679 21 0,'0'-11'203'0,"-10"1"-27"0,1-1-30 0,9 0-18 0,-10 0-9 16,10 1-7-16,-9-1-2 0,9 0-1 15,-9 5-2-15,9 3-2 0,-9-8-5 0,9 5-6 0,0 6-10 16,-11-5-9-16,11-1-9 0,0 6-9 15,0 0-11-15,0-5-7 0,0 5-10 0,0 0-7 16,0 0-7-16,0 0-4 0,0 0-6 0,0 0-2 16,0 0-2-16,0 0-1 0,0 5 0 0,11 1 1 15,-11-1 3-15,0 4 1 0,9 8 3 0,-9-6 3 16,9 10 2-16,-9-5 0 0,9 11 3 0,1 1 1 16,-1-3 0-16,1 4-1 0,0-4-1 0,-1 7-3 15,0-4 0-15,2-3 2 0,7-1 2 0,-9 1 0 16,11-8 0-16,-11 4 0 0,1-5 3 15,9-5 0-15,-9-2 4 0,-1-2 5 0,0-3 5 0,0 2 6 16,11 0 9-16,-11-6 7 0,2 0 11 16,-2 0 11-16,10-6 9 0,-9 0 5 0,-1-5 2 15,10 2-2-15,-10-2-2 0,11-5-3 0,-2-1-6 16,2 2-5-16,-11-7-6 0,11 6-6 0,-2-5-8 16,1 5-4-16,-10 0-3 0,2-1-7 0,7 2-6 15,-7 4-7-15,-2 0-8 0,0 2-5 16,0-2-2-16,2 5-5 0,-2 0-4 0,-9 1-1 15,9-1-3-15,-9 0-1 0,10 1-4 0,-10 5-19 16,0 0-36-16,9 0-42 0,-9 0-42 0,0-6-39 16,0 6-48-16,0-3-62 0,10 3-62 0,-10 0-80 15,0 0-48-15,0 0-1 0,-10 0 17 0,10 3 27 16</inkml:trace>
          <inkml:trace contextRef="#ctx0" brushRef="#br2" timeOffset="-21264.4617">-3330 239 68 0,'0'-6'182'16,"0"2"-39"-16,0-3-31 0,-9 4-20 0,9-3-14 16,0 1-7-16,0 5-6 0,0-6-4 0,0 1-3 15,0 5-4-15,0-6-3 0,0 1-1 0,0 5-1 16,0-6 1-16,0 6 1 0,-11 0-1 0,11 0-3 15,0 0-3-15,0-4-5 0,0 4-5 0,0 0-4 16,0 0-4-16,0 0-6 0,0 0-5 0,0 0-1 16,11 0-1-16,-11 0 2 0,0 0 5 15,0 0 2-15,0 0 5 0,0 0 3 0,0 0 3 16,0 0 3-16,0 0 1 0,0 0 0 0,0 0-2 16,0 0-3-16,0 0-4 0,0 0-2 0,0 0-4 15,0 0-6-15,0 0-4 0,0 0-5 0,0 0-2 16,0 0-3-16,0 0-2 0,0 0 0 0,0 4 0 15,0-4-1-15,0 0-1 0,0 6 1 16,0 5 0-16,0-6-1 0,0 6 2 0,0-2 0 16,0 8-1-16,9-1 2 0,-9 1 4 0,0 4 3 15,9 0 1-15,-9 7 4 0,9-2 2 0,2 5 5 16,-11 8 1-16,9 0 1 0,0-3 0 0,-9 2-2 16,10 4 0-16,-10 1 1 0,9-5-1 0,1 4-1 15,0-8 2-15,-10-3-1 0,9 1 2 0,-9-5 2 16,0-7 3-16,9-3 6 0,-9-1 8 0,0-5 8 15,0-6 9-15,9 1 7 0,-9-1 9 0,0 1 6 16,0-6 3-16,0 0-5 0,0 0-7 0,-9-6-12 16,9 1-20-16,0-1-27 0,0-5-38 15,0-3-30-15,0-3-21 0,0 1-20 0,0 0-16 16,0-1-10-16,-9 6-6 0,9-4-5 0,0-2-10 16,-9 6-18-16,9-3-17 0,0 2-14 0,0 7-12 15,-10-7-17-15,10 7-18 0,-10-1-23 0,1 6-12 16,-1 0-2-16</inkml:trace>
          <inkml:trace contextRef="#ctx0" brushRef="#br1" timeOffset="-29761.0866">-3540-103 11 0,'0'0'194'0,"-9"-5"-29"16,9 5-33-16,0 0-23 0,0 0-12 0,0 0-7 15,0 0-4-15,0 0-2 0,0 0 1 0,0 0 3 16,0 0 2-16,0 0 3 0,0 0 4 0,-9 0 0 16,9 0-2-16,0 0-3 0,0 0-7 0,0 0-10 15,0 0-10-15,0 0-12 0,0 0-10 0,0 0-10 16,-11 5-8-16,11-5-6 0,-9 5-5 16,0-5-4-16,9 6-3 0,-11-1-4 0,11-5-1 15,-9 5-1-15,0 1-1 0,9-1-1 0,-9-5-1 16,9 6 1-16,-11-2 0 0,11 3-1 0,0-3-1 15,-9 1 1-15,9 6-2 0,9-6 1 0,-9 6-3 16,11-1 0-16,-2 1-1 0,0 0 1 0,11 0 1 16,-2 0 0-16,2-2 2 0,-1 2 0 0,8-5 3 15,2 1 2-15,11-3 2 0,-13 2 1 0,2-6 3 16,10 0 3-16,-12 0 2 0,2-6 1 16,0 2 3-16,-1-9-1 0,1 9 1 0,-9-12 0 15,8 5-2-15,-9-5-1 0,-9-1 4 0,-1-4-1 16,0 5-2-16,0-4 0 0,-9-7 2 0,0 4 2 15,0-3 7-15,-9-1 9 0,0 6 9 0,-10-7 11 16,10 8 5-16,-11 4 8 0,2-1 10 0,-11 2 4 16,0-2-3-16,0 1-6 0,1 5-8 0,-1 6-12 15,11-5-5-15,-11 3-11 0,0 4-10 0,10 3-14 16,-10 0-19-16,11 0-27 0,-2 3-35 0,0 4-32 16,2-3-37-16,9-4-52 0,-1 11-55 0,1-5-49 15,0 10-62-15,9 0-63 0,0 0-20 0,0 0 2 16,0-5 22-16</inkml:trace>
        </inkml:traceGroup>
      </inkml:traceGroup>
      <inkml:traceGroup>
        <inkml:annotationXML>
          <emma:emma xmlns:emma="http://www.w3.org/2003/04/emma" version="1.0">
            <emma:interpretation id="{5F14EFEF-25C0-4010-9157-45B1792E7F97}" emma:medium="tactile" emma:mode="ink">
              <msink:context xmlns:msink="http://schemas.microsoft.com/ink/2010/main" type="line" rotatedBoundingBox="10862,10599 10828,11076 10403,11046 10437,10569"/>
            </emma:interpretation>
          </emma:emma>
        </inkml:annotationXML>
        <inkml:traceGroup>
          <inkml:annotationXML>
            <emma:emma xmlns:emma="http://www.w3.org/2003/04/emma" version="1.0">
              <emma:interpretation id="{7D3063AE-331F-4128-8808-E6887794FD09}" emma:medium="tactile" emma:mode="ink">
                <msink:context xmlns:msink="http://schemas.microsoft.com/ink/2010/main" type="inkWord" rotatedBoundingBox="10862,10599 10828,11076 10403,11046 10437,10569">
                  <msink:destinationLink direction="with" ref="{1F100D1A-C898-4D13-B7D9-BCFF85EF07AB}"/>
                </msink:context>
              </emma:interpretation>
            </emma:emma>
          </inkml:annotationXML>
          <inkml:trace contextRef="#ctx0" brushRef="#br2" timeOffset="86606.5336">-2683 1151 115 0,'11'0'97'16,"-11"0"-20"-16,0-5-13 0,0 5-11 0,0-6-4 15,0 6-3-15,9-5 0 0,-9 5 1 0,0-6 2 16,0 1 1-16,9-1 4 0,-9 6 4 0,11-5 2 16,-11-1-3-16,9 2-4 0,-9-7 1 0,0 11 0 15,9-6-3-15,-9-5-2 0,9 11-7 0,-9-5-5 16,11 0 0-16,-11-1-2 0,0 6-3 0,0-5-4 16,0 5-1-16,0 0-1 0,0 0 0 15,0 0 1-15,0 0 1 0,0 0 0 0,0 0 0 16,0 0-2-16,0 0-4 0,0 0-2 0,0 5-6 15,-11-5-1-15,11 0-6 0,0 6-3 0,-9 4-3 16,9-4-1-16,-9 5 0 0,0 4-2 0,-2 2 1 16,2 5 0-16,0-8 1 0,-2 8 0 0,2 1 1 15,0-1 0-15,-10-2 0 0,9 2-1 0,1-1 1 16,-1-5 0-16,1 1-1 0,0 3 0 0,9-4 0 16,-11-5-1-16,2 6 0 0,9-7-1 0,0 1 1 15,-9 5 1-15,9-5-1 0,0 0-1 0,0 0 1 16,0-2 1-16,9-3 0 0,-9 5 0 0,0-5-1 15,9 5 0-15,2-7 1 0,-2-4 1 16,0 10 0-16,1-10-1 0,-1 6 0 0,1-1-1 16,9-5 0-16,-10 0 0 0,11 0 0 0,-2 0-2 15,-7 0 0-15,7 0 2 0,2-5-6 0,-2-1-6 16,1-4-10-16,10 6-13 0,-11-2-17 0,2 1-19 16,0-6-26-16,8-1-28 0,-10 3-33 15,2 2-54-15,-2-3-57 0,-7-1-24 0,7 1-7 16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0:53.9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100D1A-C898-4D13-B7D9-BCFF85EF07AB}" emma:medium="tactile" emma:mode="ink">
          <msink:context xmlns:msink="http://schemas.microsoft.com/ink/2010/main" type="inkDrawing" rotatedBoundingBox="10607,10788 13060,9971 13076,10018 10623,10835" semanticType="callout" shapeName="Other">
            <msink:sourceLink direction="with" ref="{7D3063AE-331F-4128-8808-E6887794FD09}"/>
            <msink:sourceLink direction="with" ref="{41677659-76BE-4E31-A307-1F3609CF760C}"/>
          </msink:context>
        </emma:interpretation>
      </emma:emma>
    </inkml:annotationXML>
    <inkml:trace contextRef="#ctx0" brushRef="#br0">7 787 37 0,'0'5'72'0,"-9"-5"-20"16,9 0-14-16,0 0-7 0,0 0-5 0,0 0-4 15,0 0-2-15,0 0-3 0,0 0 2 16,0 0 1-16,0 0 1 0,0 0 3 0,0 6 2 16,0-6 4-16,9 0-1 0,-9 0 1 0,0 0-2 15,10 0-2-15,-10 0 1 0,9 0-2 0,0 0 0 16,2 0 2-16,-2 0 1 0,0-6 0 0,11 6 0 15,-2-5-2-15,2 5-2 0,8-6-2 0,1-4-3 16,9 4-5-16,0-3-3 0,0-4-3 0,1-2-2 16,8-2 0-16,10 1 1 0,-10 1 2 0,11-7 4 15,-1 0 4-15,10-4 3 0,-1-1 5 0,1 1 5 16,10-2 5-16,-1-3 5 0,1 0 6 16,-2 2-1-16,1-3-4 0,1 6-2 0,-1-1-7 15,-10 0-6-15,1 11-7 0,1-4-14 0,-1 3-12 16,-10 0-10-16,-1 0-4 0,-8 7-1 0,-1 0-3 15,-7-1 1-15,-3 0 2 0,1 1 5 0,-9-1 5 16,-11 5 7-16,11 1 3 0,-9-6 4 0,-1 6 5 16,-10 0 4-16,9-1 2 0,-7-5 4 0,7 6 1 15,-7-1 0-15,-2 3 0 0,0-5-3 16,2 8-2-16,-2-3-4 0,0-3-3 0,0 6-3 16,1-5-1-16,-10 5-2 0,18-6 0 0,-18 6 0 15,20-5 0-15,-11 5 0 0,2-6 0 0,7 0-1 16,-9 1 0-16,11 5 1 0,-11-11-1 0,10 7 1 15,1-2 0-15,-2-1 0 0,-7 3 0 0,7-1 0 16,2-1 0-16,-11 1 0 0,10 5 2 0,-10-5-1 16,1 1 2-16,-10 4 5 0,10 0 5 0,-10-7 6 15,0 7 7-15,9 0 7 0,-9 0 2 0,0 0 2 16,-9 0-1-16,9 0-3 0,0 0-6 0,-10 0-6 16,0 7-7-16,10-7-6 0,-9 4-2 15,-1 1-11-15,10-5-17 0,-9 5-29 0,9-5-39 16,-9 6-51-16,-11-1-97 0,11-1-62 0,0 3-35 15,9-1-16-15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01:09.70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5BBECDB-4509-48D4-A3A3-9DE2385FD920}" emma:medium="tactile" emma:mode="ink">
          <msink:context xmlns:msink="http://schemas.microsoft.com/ink/2010/main" type="writingRegion" rotatedBoundingBox="14609,7685 14690,9914 13208,9968 13127,7739"/>
        </emma:interpretation>
      </emma:emma>
    </inkml:annotationXML>
    <inkml:traceGroup>
      <inkml:annotationXML>
        <emma:emma xmlns:emma="http://www.w3.org/2003/04/emma" version="1.0">
          <emma:interpretation id="{DB282FD3-E4AE-4F3F-8B3F-80886AA918D6}" emma:medium="tactile" emma:mode="ink">
            <msink:context xmlns:msink="http://schemas.microsoft.com/ink/2010/main" type="paragraph" rotatedBoundingBox="14609,7685 14685,9772 14180,9790 14104,77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D9F575-9453-470C-A408-765B8F445424}" emma:medium="tactile" emma:mode="ink">
              <msink:context xmlns:msink="http://schemas.microsoft.com/ink/2010/main" type="line" rotatedBoundingBox="14609,7685 14685,9772 14180,9790 14104,7703"/>
            </emma:interpretation>
          </emma:emma>
        </inkml:annotationXML>
        <inkml:traceGroup>
          <inkml:annotationXML>
            <emma:emma xmlns:emma="http://www.w3.org/2003/04/emma" version="1.0">
              <emma:interpretation id="{953D9434-F808-4171-8458-E76EA2218BC4}" emma:medium="tactile" emma:mode="ink">
                <msink:context xmlns:msink="http://schemas.microsoft.com/ink/2010/main" type="inkWord" rotatedBoundingBox="14555,7687 14578,8313 14127,8330 14104,7703"/>
              </emma:interpretation>
            </emma:emma>
          </inkml:annotationXML>
          <inkml:trace contextRef="#ctx0" brushRef="#br0">1297-219 72 0,'0'0'101'0,"0"0"-24"0,0 0-15 0,0 0-10 16,0 0-9-16,0 0-3 0,0 6-4 0,0-6-1 15,0 0-2-15,0 0-2 0,0 0-2 0,0 0-2 16,0 0 0-16,0 0-4 0,0 0-1 0,0 0-2 16,0 0-1-16,0 0-5 0,0 0 0 0,0 5-3 15,0-5-2-15,0 0-1 0,0 0-2 0,0 0-1 16,0 5 0-16,0-5 0 0,0 0 1 0,0 6-2 15,0-6 0-15,0 5 2 0,-9-1-1 16,9 3 2-16,0-1 3 0,0-2 3 0,-10 7 0 16,10 0 2-16,0 0 0 0,-10 0 4 0,10 4 0 15,-9 1-1-15,9-5 2 0,0 6-2 0,-10-2 0 16,10 7-1-16,-9-6 0 0,9 1-3 16,0-8-1-16,-9 7-1 0,9 2-3 0,0-7-2 15,-11-2 0-15,11 2-3 0,0-6-1 0,0 6-1 16,0-5-1-16,-9-1 0 0,9-5-1 0,0 6 0 15,0-2-1-15,0-4-4 0,0 0-5 0,0 0-11 16,9 0-12-16,-9-4-18 0,0-2-21 0,11 1-35 16,-11-1-73-16,9-5-54 0,-9-5-27 0</inkml:trace>
          <inkml:trace contextRef="#ctx0" brushRef="#br0" timeOffset="-787.6263">878 2 107 0,'0'-7'98'15,"0"7"-18"-15,0 0-14 0,0 0-11 0,0-6-6 16,0 6-7-16,0 0-5 0,0 0-3 0,0-4-3 16,9 4-4-16,-9 0-2 0,9 0-4 0,0-5-1 15,-9 5-4-15,11 0-2 0,-2-6-1 0,0 6-1 16,2 0-2-16,-2 0 1 0,0-5-2 0,1 5 1 16,0 0-1-16,8 0 0 0,-18 0 0 0,10 5-2 15,8-5-1-15,-18 0-1 0,11 6-3 16,-2-1 1-16,-9-1-1 0,9 2-2 0,-9 1 1 15,11-3 3-15,-11 6 0 0,0 1 2 0,0-5-1 16,0 6 0-16,0 2 0 0,-11-3 1 0,11 0-2 16,0 6-1-16,-9-12-1 0,9 10-1 0,-9-3 0 15,9-7-1-15,0 6-1 0,0-5 0 0,-11-1 0 16,11 0 0-16,0 5 1 0,0-10-1 0,0 11 0 16,11-6 0-16,-11 1 0 0,0-1-2 0,9-5-4 15,-9 5-3-15,9 1 0 0,2-1 1 0,-2-5-1 16,-9 6 1-16,9-6 1 0,2 5 2 0,-11-5 2 15,9 6 4-15,-9-6 0 0,9 0 0 0,-9 4-1 16,0-4 0-16,0 6 0 0,0-6 0 0,0 5 1 16,0-5 0-16,0 6 1 0,0-1 0 15,0-5 1-15,0 6-1 0,0-1-1 0,-9-5 1 0,9 6-1 16,0-3 1-16,0-3-1 0,0 8 2 16,0-8-1-16,-9 3 1 0,9 3 0 0,0-6-2 15,-11 6 1-15,11-1 0 0,-9 1 0 0,9 0-1 16,-9-1 0-16,-2 1 0 0,11-3 1 0,-9 4-1 15,0-3 0-15,9 2 1 0,-11 1-1 16,11-3 1-16,-9-4 0 0,9 5 0 0,-9-5 2 16,9 6 0-16,-10-6 1 0,10 5 1 0,0 0 0 15,0-5 0-15,-9 5-1 0,0-5 1 0,9 6-3 16,-10 0 1-16,0-6-1 0,1 5-2 0,0 1 0 16,-2-6 1-16,2 5-1 0,0-5 0 0,-2 5 0 15,2-5 0-15,0 0-1 0,0 5-6 0,9-5-10 16,0 0-18-16,-10 0-27 0,10 0-60 0,0 0-68 15,10-5-38-15</inkml:trace>
        </inkml:traceGroup>
        <inkml:traceGroup>
          <inkml:annotationXML>
            <emma:emma xmlns:emma="http://www.w3.org/2003/04/emma" version="1.0">
              <emma:interpretation id="{4A8A08C9-E6DF-4E91-B5B6-4DB4C7CA9878}" emma:medium="tactile" emma:mode="ink">
                <msink:context xmlns:msink="http://schemas.microsoft.com/ink/2010/main" type="inkWord" rotatedBoundingBox="14670,9353 14685,9772 14223,9789 14208,9369"/>
              </emma:interpretation>
            </emma:emma>
          </inkml:annotationXML>
          <inkml:trace contextRef="#ctx0" brushRef="#br0" timeOffset="-2379.9325">1411 1447 8 0,'0'0'46'0,"0"0"-9"0,0 0-4 16,0 0-1-16,0 0 1 0,0 0-2 0,0 0 2 15,0 0 1-15,0 0 3 0,0 0 2 0,0 0 0 16,0 0 2-16,0 0 0 0,0 0 0 0,0 0-2 16,0 0-4-16,0 0-4 0,0 0-4 15,0 0-4-15,0 0-3 0,0 0-4 0,0 0-4 16,0 0-2-16,0 0-3 0,0 0-1 0,0 0-1 15,0 0-3-15,0 0 0 0,0 0-1 0,0 0 1 16,0 6 0-16,-9-6 3 0,9 0 2 0,0 0 3 16,0 5 3-16,0 1 5 0,0-6 4 0,-10 11 4 15,10-6 2-15,0 6 0 0,-9-6-1 0,9 5-1 16,0 2 0-16,-10-1-5 0,10-6-2 0,0 6-5 16,0-6-2-16,-9 5-2 0,9-3-2 0,0-3-2 15,0-4-2-15,0 5 0 0,0-5-2 0,0 5-1 16,0-5-1-16,0 6-2 0,0-6-5 15,0 0-6-15,0 0-9 0,0 0-12 0,0 0-13 0,0 0-15 16,0 0-15-16,0 5-20 0,0-5-35 16,0 0-63-16,0 0-34 0</inkml:trace>
          <inkml:trace contextRef="#ctx0" brushRef="#br0" timeOffset="-3075.838">1001 1630 16 0,'0'-6'60'0,"-9"6"-12"0,9-4-4 16,0 4-2-16,0 0-2 0,-9-7 0 0,9 7 0 15,0-4 1-15,-10 4 0 0,10 0-2 0,0-6 0 16,0 6 0-16,-10 0 0 0,10 0 1 0,0 0-1 16,0-5-1-16,0 5-3 0,0 0-3 0,0-6-5 15,0 6-4-15,-9 0-5 0,9 0-2 0,0 0-3 16,0 0-2-16,0 0-3 0,0 0-1 0,0 0 0 15,0 0-1-15,0 0-3 0,0 0 0 0,0 0-1 16,0 0-2-16,0 0 1 0,0 0 1 0,0 0 2 16,0 0 2-16,0 0 1 0,0 0 1 0,0 0 0 15,0 0 2-15,0 0-1 0,0 0-1 16,9 0-1-16,-9 0-2 0,0 0-1 0,0 0-1 16,0 0-1-16,0 0-2 0,10-5 0 0,-10 5 0 15,0 0 0-15,10 0 0 0,-10 0 0 0,9-6 0 16,0 6-1-16,1 0 1 0,8 0 0 0,-7 0 0 15,-2 6 0-15,0-6 0 0,11 0 0 0,-11 5-1 16,2-5 0-16,-2 6-1 0,9-1 0 0,-8 1 0 16,-10 5 0-16,9-7 0 0,0 7 1 0,2-5-1 15,-11 5 2-15,9 0-1 0,-9 3 0 0,0-1 1 16,0 2-1-16,0-4 1 0,-9 6 0 0,9-6 3 16,-11 3 0-16,2-3 3 0,0 0 1 0,-1 0 0 15,-8-1 3-15,9 1 1 0,-2 0-1 0,2 0 1 16,0-5-2-16,-2-3 2 0,2 4-2 15,0-3 1-15,9 2 0 0,-11-6-2 0,11 5 0 16,0-5 0-16,0 0-2 0,0 6-1 0,0-6-2 16,0 0 0-16,0 0-2 0,0 0-1 0,0 0 0 15,0 0 0-15,0 0-1 0,0 0 1 0,0 0-1 16,0 0 0-16,11 0 0 0,-11 0 0 16,0 0 2-16,9-6 0 0,0 6 1 0,2 0 0 15,-2 0 3-15,0-5 3 0,11 5 4 0,-11 0 4 16,10 0 5-16,-1-6 1 0,2 6 4 0,0-4 0 15,-2 4-1-15,2-7-3 0,-11 7-3 0,10-3-5 16,-10 3-6-16,1 0-2 0,0 0-3 0,-1 0-2 16,-9 0-1-16,0 0 1 0,9 0 1 0,-9 0-2 15,0 0 0-15,0 0-3 0,0 3-5 0,0-3-13 16,0 0-23-16,0 0-29 0,0 7-39 0,0-3-66 16,-9 2-67-16,9-1-37 0,0 1-20 0</inkml:trace>
        </inkml:traceGroup>
      </inkml:traceGroup>
    </inkml:traceGroup>
    <inkml:traceGroup>
      <inkml:annotationXML>
        <emma:emma xmlns:emma="http://www.w3.org/2003/04/emma" version="1.0">
          <emma:interpretation id="{E9E22C98-B24C-44D5-A058-AB81439FFD4A}" emma:medium="tactile" emma:mode="ink">
            <msink:context xmlns:msink="http://schemas.microsoft.com/ink/2010/main" type="paragraph" rotatedBoundingBox="13899,7906 13861,9966 13198,9954 13236,78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37CC65-6A87-4041-AB86-5536A8F652FE}" emma:medium="tactile" emma:mode="ink">
              <msink:context xmlns:msink="http://schemas.microsoft.com/ink/2010/main" type="line" rotatedBoundingBox="13899,7906 13861,9966 13198,9954 13236,7894"/>
            </emma:interpretation>
          </emma:emma>
        </inkml:annotationXML>
        <inkml:traceGroup>
          <inkml:annotationXML>
            <emma:emma xmlns:emma="http://www.w3.org/2003/04/emma" version="1.0">
              <emma:interpretation id="{41677659-76BE-4E31-A307-1F3609CF760C}" emma:medium="tactile" emma:mode="ink">
                <msink:context xmlns:msink="http://schemas.microsoft.com/ink/2010/main" type="inkWord" rotatedBoundingBox="13899,7906 13861,9966 13198,9954 13236,7894">
                  <msink:destinationLink direction="with" ref="{1F100D1A-C898-4D13-B7D9-BCFF85EF07AB}"/>
                </msink:context>
              </emma:interpretation>
            </emma:emma>
          </inkml:annotationXML>
          <inkml:trace contextRef="#ctx0" brushRef="#br1" timeOffset="-14104.2773">1 1040 100 0,'0'0'118'0,"0"0"-39"0,0 7-28 0,0-7-14 15,9 4-4-15,-9-4-2 0,0 6 3 0,9-1 4 16,-9 1 5-16,0 5 2 0,11 0 1 0,-2-1 2 15,-9 0 2-15,9 6 2 0,-9-5-1 0,10 11 1 16,-1-7-4-16,0 2 0 0,2 5 0 0,-2-2-2 16,0 3 0-16,0-2-2 0,2-6 0 0,-2 7-2 15,0 0 2-15,11-7 0 0,-11 7-5 0,1-5-1 16,-1-8-7-16,0 7 0 0,1-4 1 16,0-7 2-16,-1 7-2 0,0-9-1 0,2 8-2 0,-2-5 1 15,0-6-2-15,-9 5-2 0,11 1-6 16,-11-6-5-16,9 5-2 0,-9-5-1 0,9 0 1 15,-9 6 3-15,0-6 0 0,9 0 3 0,-9 0 1 16,0-6 2-16,0 6 2 0,0 0 1 0,10-5-2 16,-10-1-1-16,10-5-1 0,-1 0 2 0,1 2-5 15,-1-8-5-15,0 0-5 0,11-3-1 0,-11-2-4 16,11 6-1-16,-11-6-1 0,0 1-3 0,11-1 1 16,-11 8 0-16,10-8 0 0,-10 5 0 0,11 2 1 15,-11-2-1-15,0 6 0 0,11-5 1 0,-11 6-1 16,2-2 0-16,-2 2 1 0,0 4-1 0,1 1 1 15,-10 0-2-15,9-1-2 0,-9 1-6 16,9 5-6-16,-9-6-14 0,0 6-19 0,0-4-26 16,10 4-34-16,-10 0-38 0,-10 0-43 0,10 4-83 15,-9-4-57-15,0 6-26 0,-1-6-1 0</inkml:trace>
          <inkml:trace contextRef="#ctx0" brushRef="#br1" timeOffset="-14652.2587">182 520 7 0,'0'0'47'16,"0"0"-13"-16,0 0-8 0,9 0-4 0,-9 0-2 15,0 6 0-15,0-6 1 0,0 0 1 0,0 0-1 16,9 0-1-16,-9 0 0 0,0 0 0 0,0 0-4 16,0 7-1-16,0-7-3 0,0 0-1 0,0 0-2 15,0 0-2-15,0 0-2 0,0 0-2 0,0 0-2 16,0 0 1-16,0 4-1 0,0-4 0 0,0 0 0 15,0 0 0-15,0 0 3 0,0 5 0 16,0-5 2-16,0 0-1 0,0 0 2 0,0 6 1 16,0-6 0-16,10 0-1 0,-10 0 1 0,0 5 1 15,0-5-2-15,0 0 0 0,0 0-1 0,0 5-1 16,0-5-1-16,10 0-1 0,-10 0 0 0,0 0 1 16,0 0 0-16,0 4 1 0,0-4 0 0,0 0 1 15,0 0 0-15,0 0 1 0,0 7 1 0,0-7 0 16,0 0 2-16,0 0 1 0,0 0 2 0,9 6 1 15,-9-6 2-15,0 0 3 0,0 0 3 0,0 0 0 16,0 0 2-16,0 0 0 0,0 0 0 0,0 0-2 16,0 0-2-16,0 0-3 0,0 0-5 0,0 0-2 15,0 4-3-15,0-4-2 0,0 0-3 16,0 0 0-16,0 0 0 0,0 7-1 0,9-7-1 16,-9 0 1-16,0 0 0 0,0 0 1 0,0 0 2 15,0 0 1-15,0 0 2 0,0 5 1 0,0-5 1 16,0 0 0-16,0 5 2 0,0-5-1 0,0 5 1 15,0 1-2-15,0-1 0 0,0 6-1 0,0-5 0 16,0 5-1-16,11 3 0 0,-11-3 1 0,0 6 0 16,9-2 1-16,-9 7 3 0,0-2 4 0,9 4 1 15,-9 2 3-15,0 2 1 0,11-3 0 0,-11 2-1 16,0 6 1-16,0-8-1 0,9 3-3 0,-9 0-3 16,0-3-2-16,0 3-1 0,0-7 1 0,9 1 0 15,-9-8-1-15,0 3-4 0,0-1 2 16,0-5 2-16,0-1-1 0,0-3 1 0,0 3-2 15,0-5 0-15,0 0-2 0,0 1 0 0,0-6 1 16,0 5-2-16,0 1-2 0,0-6 0 0,0 5-1 16,0-5 1-16,0 6-1 0,-9-6 0 0,9 0 0 15,0 5-1-15,0-5 2 0,0 0-1 0,0 6 1 16,0-6-1-16,0 0 0 0,0 0 0 16,0 3-1-16,0-3 1 0,0 0-2 0,0 0-1 15,0 0-6-15,0 0-8 0,0 0-10 0,0 0-15 16,-9 0-17-16,9 0-21 0,0 0-21 0,0 0-23 15,-11-3-32-15,11 3-57 0,-9-6-41 0,9 1-16 16</inkml:trace>
          <inkml:trace contextRef="#ctx0" brushRef="#br2" timeOffset="-22943.4927">154 1652 50 0,'0'0'99'0,"0"-6"-32"15,0 6-17-15,0-5-5 0,0 5-2 0,0-6 1 16,0 6 2-16,0 0 0 0,0 0 0 0,0-5-2 16,0 5-3-16,0 0-2 0,0 0-1 0,0-6-1 15,0 6-1-15,0 0 0 0,0-4 0 16,0 4-2-16,0 0-2 0,0 0-4 0,0 0-4 16,0 0-4-16,0 0-2 0,0 0-3 0,0 0-2 15,0 0-3-15,0 0 0 0,0 0-1 0,0 0-1 16,0 0-1-16,0 0 0 0,0 0 0 0,0 0 0 15,-11 0 0-15,11 0 0 0,0 0 0 0,0 0 0 16,0 0 0-16,-9 0-2 0,9 4-2 0,0-4 0 16,-9 6-1-16,-2-6-2 0,11 5 0 15,-9 1 0-15,0-1 2 0,0 1 0 0,-2-1-2 16,2 4 0-16,-10 2 3 0,10 2-2 0,0-3 0 16,-2 1-1-16,2 0-2 0,0 4-1 0,0-4 2 15,-2 5 1-15,2 0-3 0,0 1 1 0,-2-2 1 16,11 2 0-16,0-3 1 0,-9 3 0 0,9-1 1 15,9 5-1-15,-9-4-1 0,11-1 0 0,-2 0 1 16,0 1-1-16,2-2 1 0,7 2-1 0,2-6 0 16,-2 0 1-16,1 3 0 0,10-8 1 0,-11-1 2 15,11 1 6-15,0-1 5 0,-1-5 4 0,-8-5 3 16,9 5 4-16,0-11 5 0,-2 5 0 0,2-8-2 16,-1-3-4-16,1 1-1 0,-9-1-4 15,-2-4-2-15,11 0-3 0,-10 0-3 0,1-1-2 16,-11 0 2-16,0 2 2 0,0-2-1 0,2 1 0 15,-11-1 1-15,-11 0 3 0,11 6 0 0,-9-5 1 16,-9 5-1-16,7 6-2 0,-7-7 0 0,-10 7 0 16,-1-1-1-16,9 5-5 0,-9-5-1 0,1 11 0 15,-1-5 0-15,11 5-5 0,-11 0-7 0,9 5-10 16,-8-5-15-16,9 6-19 0,0 5-28 0,10-6-32 16,-11 4-39-16,11 2-75 0,9 2-56 0,0-3-32 15,0-5-11-15</inkml:trace>
          <inkml:trace contextRef="#ctx0" brushRef="#br2" timeOffset="-20449.1733">125 98 62 0,'0'0'105'0,"0"0"-27"0,0 0-18 0,0 0-14 16,0 0-11-16,0 0-4 0,0 0-5 0,0 0-1 16,0 0-2-16,0 5-1 0,0-5-3 0,-11 0 1 15,11 0 0-15,0 0 1 0,0 0 3 0,0 0 3 16,0 0-1-16,0 0 1 0,0 6 2 0,0-6-3 16,0 0-3-16,0 0-3 0,0 0-5 0,0 0-3 15,0 4-3-15,0-4-3 0,0 0-1 0,0 0-1 16,0 0 0-16,0 5 0 0,-9-5 1 0,9 0-1 15,0 6 1-15,0-6-1 0,-9 6 0 0,9-1 0 16,-9 1-2-16,9-1 0 0,-11 1-1 16,11 4 0-16,-9-6 0 0,9 9-1 0,-9-4 0 15,-1-3 0-15,10 4 0 0,-9 7 0 0,0-6 0 16,9 4 0-16,-11 2 0 0,11-3 0 0,-9 3 0 16,9 0 0-16,-9 0 0 0,9 3-1 0,0-4-1 15,0 0 1-15,9 6 2 0,-9-6 4 0,9 6 1 16,2-7 2-16,-2 1 3 0,0 0 2 0,10 5 4 15,-10-4 3-15,11-1 0 0,-11 0 0 0,11-5 3 16,-2-1 2-16,2 2 7 0,-1-7 7 16,-1 0 7-16,2 1 4 0,-2-6 5 0,11 0 4 15,-9-6 1-15,-2-4-2 0,11-2-5 0,-10 2-8 16,1-6-7-16,-2-4-8 0,11-4-7 0,-9-2-5 16,-2-1-5-16,1 1-5 0,1-1-3 0,-11-5-2 15,9 4-1-15,-7-3-1 0,-2-3 0 0,-9 9 0 16,9-2-1-16,-9 0 2 0,0 0 5 0,-9 7 0 15,0-2 3-15,9 1 1 0,-11-1 1 0,-7 5 0 16,9 3 1-16,-11 3-1 0,1-7-4 0,1 13 1 16,-2-6-2-16,2 6-2 0,-2 1 1 15,0 4-1-15,-8-7-1 0,19 7-4 0,-11 7-11 16,2-7-21-16,-2 4-28 0,11 6-36 0,-11 1-44 16,11 7-69-16,-10-7-78 0,9 3-48 0,1-3-18 15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0:59.8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40D1CB-7138-4FE3-82AC-A76CF7903993}" emma:medium="tactile" emma:mode="ink">
          <msink:context xmlns:msink="http://schemas.microsoft.com/ink/2010/main" type="inkDrawing"/>
        </emma:interpretation>
      </emma:emma>
    </inkml:annotationXML>
    <inkml:trace contextRef="#ctx0" brushRef="#br0">1735 2703 61 0,'9'0'106'16,"-9"-6"-43"-16,11 6-29 0,-2-5-14 0,0 5-9 15,2-6-4-15,-2 6-1 0,0-3-3 0,1 3 1 16,9-6-2-16,-10 1 2 0,10 5-3 0,1-6-1 15,-11 1 0-15,11-1 0 0,-2 1 0 0,1-6 0 16,0 6 1-16,-9-6 0 0,8 5 0 0,2-4 0 16,-2-1 1-16,2 0-1 0,0 0-1 0,-11 7-2 15,10-7-9-15,-10 1-8 0,9-2-8 0,-7 1-6 16,-2 5-3-16,0-5-1 0,2 8-1 0,-11-3 7 16,9-5 15-16,-9 6 24 0,0-1 23 0,0 1 19 15,0-5 17-15,0 4 13 0,0 1 9 16,0-1 6-16,0 0 3 0,-9 1-5 0,9 0-5 15,0-1-4-15,0 1-7 0,0 0-7 0,0 1-3 16,0 4-6-16,0-7-8 0,0 7-6 0,0 0-7 16,0 0-3-16,0-6-3 0,0 6 2 0,0 0 2 15,0 0 3-15,0 0 1 0,0 0 2 0,0 0-2 16,0 0-2-16,9 0-5 0,-9 0-7 16,0 0-6-16,0 0-6 0,0 0-5 0,0 0-4 0,0-4-4 15,0 4-1-15,0 0 1 0,0 0 4 16,0 0 5-16,9 0 2 0,-9 0 5 0,0 0 3 15,0 0 1-15,0 0 4 0,11-7-2 0,-11 7-2 16,0 0-4-16,0 0-3 0,9 0-3 0,-9-4-3 16,0 4 1-16,9 0-1 0,-9 0 0 0,9 0 1 15,-9-5 2-15,10 5 0 0,-1-5 4 0,1 5 3 16,0-6 0-16,-1 1 3 0,-9-1 5 0,9 1 6 16,2 5 5-16,-2-6 7 0,-9 1 6 0,9-1 7 15,0 6 5-15,-9-4 5 0,11-2 2 0,-2 6 1 16,-9-5-1-16,9 5 1 0,1-6 0 15,-10 1 2-15,9-1-2 0,1 6-1 0,0-5-5 16,-1-1-7-16,9 3-9 0,-7-4-6 0,7 3-10 16,11-2-8-16,0-5-10 0,-1 5-4 0,21-5-5 15,-2 2 0-15,1-2 0 0,19-6-4 0,8 7 1 16,2-12-4-16,19 1 1 0,-1 4-1 0,9-8 0 16,11 3 0-16,-1-6 0 0,1 0-1 0,9 3-1 15,-11 4 1-15,11-7-1 0,0 6 1 0,-9-3 1 16,-1 3-1-16,1-5 0 0,-20 6 1 0,0 6 0 15,1-9 1-15,-21 9-1 0,-7-2 0 0,-1 6-1 16,-11 0 2-16,-17 2 1 0,8-2 9 0,-18 6 13 16,0-1 19-16,-10 1 22 0,-1-1 19 15,2 2 15-15,-11 4 10 0,0-7 4 0,-9 7-1 16,11 0-13-16,-2 0-18 0,-9 0-20 0,9 0-16 16,2 0-16-16,-2 0-10 0,0 0-6 0,0-4-2 15,10 4-2-15,-10 0-2 0,11 0 3 0,-11-6 1 16,11 6 1-16,-11 0 1 0,11 0 2 0,-11-5 1 15,0 5 3-15,-9 0 1 0,10 0 0 16,-10-6 0-16,9 6 0 0,-9 0 0 0,0 0-2 16,0 0-3-16,10 0-2 0,-10 0-3 0,0 0-1 15,0 0-2-15,0 0-2 0,0 0-3 0,0 0 0 16,0 0 0-16,0 0-1 0,0 0 2 0,0 0 0 16,0 0-1-16,0 0 1 0,0 0-2 0,0 0 1 15,0 0 0-15,0 0-1 0,0 0-2 0,-10 0-8 16,10 0-18-16,0 0-74 0,-9 0-108 0,9 0-125 15,-19 6-128-15,10-1-137 0,-20 5-82 16,0-3-37-16,-9-7-4 0,10-17 61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3:55.3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5337BE5-FB14-491C-953B-61A2A5848D6E}" emma:medium="tactile" emma:mode="ink">
          <msink:context xmlns:msink="http://schemas.microsoft.com/ink/2010/main" type="writingRegion" rotatedBoundingBox="7327,8525 6961,15244 5712,15176 6078,8457"/>
        </emma:interpretation>
      </emma:emma>
    </inkml:annotationXML>
    <inkml:traceGroup>
      <inkml:annotationXML>
        <emma:emma xmlns:emma="http://www.w3.org/2003/04/emma" version="1.0">
          <emma:interpretation id="{CA7437A1-386B-4A5F-9AB7-2208980ACDD0}" emma:medium="tactile" emma:mode="ink">
            <msink:context xmlns:msink="http://schemas.microsoft.com/ink/2010/main" type="paragraph" rotatedBoundingBox="7327,8525 6961,15244 5712,15176 6078,84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F47980-133D-456E-A436-D0F0CE8FA4ED}" emma:medium="tactile" emma:mode="ink">
              <msink:context xmlns:msink="http://schemas.microsoft.com/ink/2010/main" type="line" rotatedBoundingBox="7327,8525 6961,15244 5712,15176 6078,8457"/>
            </emma:interpretation>
          </emma:emma>
        </inkml:annotationXML>
        <inkml:traceGroup>
          <inkml:annotationXML>
            <emma:emma xmlns:emma="http://www.w3.org/2003/04/emma" version="1.0">
              <emma:interpretation id="{E29B849D-C3E7-40DA-9E02-C397D5B75BB5}" emma:medium="tactile" emma:mode="ink">
                <msink:context xmlns:msink="http://schemas.microsoft.com/ink/2010/main" type="inkWord" rotatedBoundingBox="7264,8521 7212,9478 6026,9413 6078,8457"/>
              </emma:interpretation>
            </emma:emma>
          </inkml:annotationXML>
          <inkml:trace contextRef="#ctx0" brushRef="#br0">-5424-4132 63 0,'0'6'147'15,"-11"-6"-35"-15,11 0-19 0,-9 0-5 0,9 0-1 16,0-6 2-16,-9 6 0 0,9 0-1 0,0 0-2 16,0 0-4-16,0-5-3 0,0-1-3 0,0 6-3 15,-9-4-3-15,9 4-2 0,0 0-1 0,0-7 2 16,0 7-1-16,0 0-1 0,-11 0-3 0,11-4-4 15,0 4-6-15,-9 0-3 0,9-6-5 0,0 6-2 16,0-5-4-16,0 5-1 0,-9 0 1 0,9-6 2 16,0 6 1-16,0 0 5 0,0 0 2 0,0 0 3 15,0 0 5-15,0 0 3 0,0-5 5 0,0-1 2 16,0 6 3-16,0 0 2 0,-10-5 2 16,10 5 2-16,0 0 1 0,0-6 2 0,0 6 0 15,0 0 3-15,-9 0 2 0,9-3-3 0,0 3-1 16,-9 0-3-16,9 0-6 0,0 0-11 15,-11-7-9-15,11 7-11 0,-9 0-9 0,0 0-8 0,9 0-8 16,-11 7-7-16,2-7-4 0,0 0-4 16,-11 3-1-16,11-3-1 0,-10 6 0 0,0-1 0 15,9 1-2-15,-8-1 1 0,-2 6 2 0,2-5-2 16,-2-2 0-16,1 7 2 0,0 0 0 0,0-5-1 16,1 5 0-16,-2-1 0 0,0 1 1 0,2-1 2 15,-2 1-1-15,11 6-1 0,-10-6-1 0,10 4 1 16,0-5 0-16,-2 7-2 0,-7-1 1 0,18 0 0 15,-9 0 0-15,-2 1 2 0,2 4 1 0,0 0-1 16,9 1 0-16,-11-5 2 0,11 3-1 0,-9 2 0 16,9 0-2-16,0-1 0 0,0-5 3 15,0 4 1-15,9 2 9 0,-9-1 7 0,11 1 3 16,-2 0 5-16,0 0 5 0,2 4 0 0,-2-4 0 16,0-2 2-16,11 2-5 0,-11-1-3 0,10 1-1 15,-10-6 2-15,11 6 5 0,-2-7 3 0,11 7 4 16,-9-5-1-16,8-2 0 0,-9 1 2 0,0 1-4 15,10-7-2-15,0-5-6 0,-2 7-3 0,2-7-4 16,-1 0-2-16,1 1-4 0,0-1-1 0,0-5 0 16,-1 0-2-16,1 5 0 0,-11-5 3 0,11 0-3 15,-9 0 0-15,8 0 0 0,1 0-2 0,-11-5-3 16,2 5 0-16,9 0-1 0,-20 0-6 0,10-5 3 16,0-1 0-16,0 6-1 0,1-5-1 15,-11 0 3-15,9 5-1 0,-7-7 0 0,-2 7-2 16,0-5-1-16,1 5 0 0,0-5 1 0,-1 5 0 15,-9-5 0-15,10 5 1 0,-1-5 1 0,-9-1 0 16,9 1-1-16,0-1 0 0,2 1 0 0,-2-1-1 16,-9-5 0-16,9 8-1 0,11-9-2 0,-20 7 1 15,9-7 0-15,2 1 0 0,-2 6 0 0,0-4 0 16,0 3-1-16,1-5 0 0,-1 6 1 0,0-6 1 16,2 5 0-16,-11-4 0 0,9 5 1 0,-9-7 2 15,9 7 0-15,-9 5 1 0,0-5-1 0,11 0-1 16,-11-1-1-16,0 1 1 0,9-1-3 0,-9 1 0 15,0-1-1-15,9-5 0 0,-9 8 1 0,9-8 0 16,-9 5 0-16,0-5 1 0,11 0 1 16,-11 5-1-16,9-3 1 0,-9-8-1 0,0 12 1 15,0-12-1-15,0 7 0 0,9 0-1 0,-9 3 1 16,0-3 0-16,0-1 4 0,0 0-3 0,-9 0 0 16,9 0 1-16,0 2 0 0,0-2-1 0,0 0 0 15,0 0-2-15,-9 7-2 0,9-7 1 0,0 5 0 16,0-5-2-16,-11 6 1 0,11-6 0 0,0 5 1 15,-9-4 0-15,9 6 0 0,0-9 1 0,-9 9 0 16,9-7 0-16,-9 5 2 0,9-3 0 0,-11 2 0 16,11-3-1-16,-9 3 1 0,9-2 0 0,0 4-1 15,-9-1 1-15,9-5-2 0,-11 6 0 16,11-1 0-16,0 1 0 0,-9-1 0 0,9-4 0 16,0 5 0-16,-9-1 1 0,9-5 0 0,-10 6 0 15,1-4 0-15,9 2-1 0,-9-3 0 0,9 5 0 16,-9-6 0-16,-2 5-1 0,2-5 0 0,9 0 1 15,-20 1-1-15,11 3 1 0,9-2-1 0,-9-2 1 16,-2 0 0-16,2 0-1 0,0 7 0 0,0-7 0 16,-1 5 1-16,1 1 0 0,-1-6-1 0,10 5 0 15,-10 1 0-15,1-1 2 0,9 3 0 0,-9 3 0 16,-2-7 0-16,2 3-1 0,9-2 1 0,-9 1 0 16,9 5 0-16,-9-6 0 0,9 6 5 15,-11 0-6-15,11-5 0 0,-9 5 1 0,9 0-1 16,0 0 0-16,-9-6 0 0,9 6 0 0,0 0-5 15,-10 0 4-15,10-5 1 0,0 5 0 0,-9 0 2 16,9 0 0-16,0 0 0 0,-10 0 0 0,10 0 1 16,0 0 2-16,-10-5-1 0,10 5 1 15,-9 0-3-15,9 0 0 0,-9 0 0 0,0 0-1 16,-11 0 0-16,11 0 0 0,-11 5-1 0,1-5-1 16,9 0 1-16,-8 0 0 0,-1 0 0 0,10 5 0 15,-11-5 0-15,0 0 0 0,2 0 0 0,9 6 0 16,-11-6 1-16,1 0 1 0,10 0-1 0,-11 5 1 15,11-5-1-15,0 0 2 0,-11 0 0 0,11 6 2 16,0-6-1-16,-2 0 1 0,2 0 0 0,9 5 0 16,-9-5 0-16,9 0-1 0,0 0-1 0,-10 0-1 15,10 0 0-15,0 0-1 0,0 0 0 0,0 0 0 16,0 0 0-16,0 0-1 0,0 0 1 0,0 0 1 16,0 0-1-16,0 0-1 0,0 0 0 15,0 0 0-15,0 0-2 0,0 6-4 0,0-6-6 0,-9 0-13 16,9 11-27-16,9-8-109 0,-9 8-142 15,0 0-171-15,-9 0-149 0,-1-1-81 0,0-3-42 16,-8-7-13-16,-2-11 14 0</inkml:trace>
        </inkml:traceGroup>
        <inkml:traceGroup>
          <inkml:annotationXML>
            <emma:emma xmlns:emma="http://www.w3.org/2003/04/emma" version="1.0">
              <emma:interpretation id="{73A5B7C4-35BB-42F8-ADE6-435AB723F0ED}" emma:medium="tactile" emma:mode="ink">
                <msink:context xmlns:msink="http://schemas.microsoft.com/ink/2010/main" type="inkWord" rotatedBoundingBox="7260,9757 7101,12666 6015,12607 6173,9698"/>
              </emma:interpretation>
            </emma:emma>
          </inkml:annotationXML>
          <inkml:trace contextRef="#ctx0" brushRef="#br1" timeOffset="7814.9764">-5710-1585 18 0,'0'0'93'0,"0"-7"-17"15,0 1-11-15,-11 2-4 0,11-3-2 0,0 3 0 16,0-1-2-16,0 0 0 0,-9-1 0 0,9 1 3 16,0-1-1-16,0 1-3 0,-9-1-7 0,9 1-1 15,0-1-3-15,0 2-3 0,0-2-3 0,0 1-6 16,0-1-2-16,9 6 1 0,-9-5 0 15,0-1 1-15,0 1-1 0,0 5 1 0,9-6 5 16,-9 3 4-16,0 3 3 0,0-7 6 0,0 7 3 16,0 0 3-16,11-4 0 0,-11 4-3 0,0 0-8 15,0 0-7-15,0 0-6 0,0 0-10 0,0 0-7 16,0 0-5-16,9 0-4 0,-9 0-2 0,0 0 4 16,9 0 2-16,-9 0 3 0,11 0 3 0,-11 4 2 15,9-4 1-15,0 0 4 0,-9 7 2 0,9-4-2 16,1-3-1-16,0 6-3 0,-1-1-2 0,1 1-1 15,-1-1-2-15,0 6-2 0,2-1-3 0,-2-4-1 16,9 10-1-16,-7-5 4 0,-2 5 3 0,0-5 3 16,11 6 7-16,-11 3 9 0,1-3 9 0,8 0 8 15,-7-3 12-15,-2 3 4 0,9-2 3 16,-7 7 3-16,-2-5 0 0,0-3-1 0,2 3-2 16,-2-1-4-16,0 0-11 0,1 1-2 0,-10-2-5 15,9 2-6-15,-9-1-3 0,9-7-4 0,-9 8 0 16,10-5 4-16,-10-1 4 0,10 0 0 0,-10-1 4 15,0-6 2-15,0 2 4 0,9 1-1 16,-9-3-3-16,0 1-5 0,0-5-3 0,0 5 0 16,0-5-1-16,0 0-4 0,0 0-6 0,0 6-3 15,0-6-6-15,9 0-4 0,-9 0-4 0,0 0-3 16,0 0-5-16,0 0-1 0,0 5-1 0,0-5 1 16,0 0 1-16,0 0 3 0,0 0 2 0,0 0 3 15,0 0 6-15,0 0 1 0,0 0 1 0,0 0 1 16,0 0 1-16,0 0-1 0,0 0-2 0,0 0-2 15,0 0-2-15,11 0 6 0,-11 0 2 0,0 0 2 16,0 5 1-16,0-5 6 0,0 0 5 16,0 0 6-16,0-5 2 0,0 5 1 0,0 0-1 15,0-5-1-15,0-1-4 0,0 1-4 0,0 0-7 16,9 1-5-16,-9-13-6 0,9 1-6 0,2 0-3 16,-2-5-5-16,0-1-2 0,10 0-3 0,-9 1 0 15,-1-1 0-15,10 6 0 0,1-5-2 0,-11 0 0 16,9 4 2-16,-7 1-1 0,7 0-1 0,-8 5 1 15,0-5-1-15,9 7-2 0,-10 2-1 0,0-3 1 16,0 5-1-16,-9-1 0 0,11 0 2 0,-11 6-1 16,9 0 2-16,-9-6 1 0,0 6 0 0,0 0-2 15,0 0 2-15,0 0-1 0,0 0 0 0,0 0 0 16,0 0 0-16,0 0-2 0,0 0 3 0,0 0 1 16,0 0-1-16,0 0 0 0,0 0 0 0,0 0 0 15,0 0 1-15,0 0 1 0,0 0-1 16,9 0 0-16,-9 0 0 0,0 0 0 0,0 0 1 15,0 0 0-15,0 0 2 0,0 0 0 0,0 0 3 16,0 0 1-16,0 0 0 0,0 0 0 0,0 0 1 16,0 0 2-16,0 0-1 0,0 0 1 0,0 0 2 15,0 0 0-15,0 0 1 0,0 0 3 0,0 0 0 16,0 0 2-16,0-5-2 0,0 5-2 0,0 0-1 16,0 0-3-16,0 0 0 0,0 0-2 0,0 0-3 15,0 0-2-15,0 0-1 0,0 0 0 0,0 0 0 16,0 0 0-16,0 0-2 0,0 0 0 15,0 0 1-15,0 0 1 0,0 0 1 0,0 0-2 16,0 0 0-16,0 0 1 0,0 0 0 0,0 0 1 16,0 0 0-16,0 0 0 0,0 0-2 0,0 0 2 15,0 0 0-15,0 0 1 0,0 0 0 0,0 0-1 16,0 0 0-16,0 0 2 0,0 0-1 0,0 0 0 16,0 0-1-16,0 0 0 0,0 0-1 0,0 0-2 15,0 0 3-15,0 0-2 0,0 0 0 0,0 0 0 16,0 0-1-16,0 0 0 0,-9 0 1 0,9 0 1 15,0 0 0-15,0 0 0 0,0 0 0 0,0 0 1 16,0 0 2-16,0 0 1 0,0 0-6 0,0 0 3 16,0 0 0-16,0 0-3 0,0 0-8 15,0 0-10-15,0 0-21 0,0 5-73 0,0-5-104 16,-9 0-119-16,9 6-141 0,-11 0-135 0,-7 0-86 16,-1-1-38-16,-10 1-2 0,0-6 54 0</inkml:trace>
          <inkml:trace contextRef="#ctx0" brushRef="#br0" timeOffset="-2153.0872">-5444-1018 7 0,'-9'0'219'16,"9"-6"-50"-16,0 6-53 0,0-5-30 0,-9 5-10 16,9-5-2-16,0 5 0 0,0 0 1 0,0 0 2 15,0 0 3-15,0-5 3 0,0 5 1 0,0 0 3 16,0 0 3-16,0 0 2 0,0-6 0 0,0 6-2 16,0 0-5-16,0 0-7 0,0 0-9 0,0 0-12 15,0-5-10-15,0 5-10 0,0 0-9 0,0 0-5 16,0 0-4-16,0 0-3 0,0 0-2 0,0 0 0 15,0 0-1-15,0 0 0 0,0 0-1 0,0 0-1 16,0 0 1-16,0 0-1 0,0 0-1 0,0 0 0 16,0 0 1-16,0 0-1 0,0 0 1 15,0 0 2-15,0 0 2 0,0 0 2 0,0 0 3 16,0 0 5-16,0 0 2 0,-11 0 3 0,11 0 2 16,0 0 1-16,0 0 0 0,0 0-1 0,-9 0-1 15,9 0-3-15,0 0-2 0,0 0 0 0,0 0-2 16,0 0-1-16,-9 0 3 0,9 0-3 0,0 0-1 15,-10 0 1-15,1 0-1 0,0 0-2 16,-2 0-2-16,2 0-2 0,0 0-4 0,-2 5-2 16,-7-5 0-16,9 0 1 0,-11 6-1 0,11-6 3 15,-10 5-2-15,9-5 1 0,-9 5 1 0,10 0-1 16,-11-5-2-16,2 6 0 0,-2 0-4 0,11-1-3 16,-10 1 0-16,0-2 0 0,0 7-2 0,-1-5 0 15,2 5-1-15,7 0 2 0,-7 0-1 0,9-8 1 16,-11 8 0-16,11 0 0 0,-10 0 3 0,10 6 4 15,-2-7 1-15,2 6-1 0,0-5 3 0,0 5-1 16,-2 0 2-16,2-5 2 0,0 5 2 0,9 1 0 16,-11 3 3-16,11-4 5 0,-9 5 1 0,9-4 6 15,0 5 1-15,-9-8 3 0,9 8 2 16,0 1 6-16,9-1 2 0,-9-2-3 0,0 2 11 0,0-1 2 16,9 1 3-16,2 3 2 0,-11-3-1 15,9 0-6-15,0 5 3 0,2-6 2 0,-2 7-11 16,0-7-7-16,0 1-3 0,2-8 0 0,7 8-2 15,-8-6 5-15,-1 0 2 0,11 1 0 0,-2-1 3 16,-9 0 1-16,11-6-3 0,0 6-2 0,-2-5-2 16,1-5-8-16,0 5-6 0,-9-5-6 0,8 5-3 15,2-8 0-15,0 3-3 0,-2-1-2 0,1-5-3 16,0 6 1-16,-9-6 0 0,19 5-2 16,-20-5 1-16,20 6 0 0,-11-6-1 0,2 0 1 15,-1 0 1-15,-10 0-2 0,20 0 0 0,-20 0-1 16,11 0 0-16,-2 0-1 0,2 0 0 0,-11-6-1 15,10 6 0-15,0-5-1 0,0 5 0 0,-10-6 1 16,2 6-2-16,-2-5 1 0,11-1 1 0,-11 6-1 16,-9-3 3-16,9-5-2 0,0 5 0 0,1 3 0 15,-10-6 2-15,10 0-1 0,-1 6 0 0,1-5-1 16,-1-7-2-16,0 7-1 0,2-4 1 0,-2 2-2 16,0-3-2-16,0-1 1 0,2 0 0 0,7 1 0 15,-8-1 2-15,0 0-2 0,-1-5 0 0,10 0 0 16,-10 5 1-16,0-4-1 0,2 4 2 15,-11 0 1-15,9-6-2 0,0 8 0 0,2-2 1 0,-2-6-1 16,-9 1 2-16,9 7-2 0,2-14-1 16,-2 7 0-16,-9 5 0 0,9-6 0 0,-9 3 0 15,9 3 1-15,-9-6-2 0,0 2 1 0,10-2 0 16,-10 6 0-16,0 0 0 0,9 1 0 0,-9 0 1 16,0-1-1-16,0 0 0 0,0 0 1 0,0 0-1 15,0 7 1-15,0-9 0 0,0 4-1 0,-9 4 0 16,9-6 1-16,0 0 0 0,0 5 0 0,0-5 2 15,-10 7 0-15,10-2-2 0,0 1 2 0,-9-1-1 16,9 1-1-16,0-6 1 0,-9 5-1 0,9 3-1 16,0-8 1-16,-9 11 0 0,-2-11 1 15,11 5-1-15,-9 1 2 0,9-1 0 0,-9 1 0 16,-2-6 0-16,2 5-2 0,0 2 1 0,-2-9-1 16,2 9 0-16,0-6-1 0,0-1-1 0,-1 5 1 15,10-5 0-15,-9 7 0 0,-1-7 1 0,0 5 0 16,1 1 0-16,9-1 0 0,-9-5-1 15,-2 6 1-15,2-1-1 0,0 3 0 0,9-5 0 16,-20 5 0-16,11-3-1 0,0 1 1 0,-1-1 0 16,10 6 0-16,-9-5 2 0,9 5 0 0,-10-6-1 15,0 6 0-15,10-5 0 0,-9 5 1 0,0 0 2 16,9 0-1-16,-9-6 2 0,-2 6-2 0,2 0 1 16,0 0 2-16,9-4 0 0,-11 4-2 0,2 0 1 15,0 0-1-15,-1 0 0 0,0 0 2 0,1 0-2 16,0 0 1-16,-1 0 0 0,1 0 0 0,0 4 0 15,-2-4-1-15,-7 0 0 0,7 0 1 0,2 0 2 16,0 6 0-16,0-6 0 0,-2 0 1 16,2 0-2-16,0 5 1 0,-1-5-1 0,1 0 0 15,0 0-4-15,-2 0 0 0,2 0 0 0,0 0-1 0,9 6-2 16,-11-6-6-16,11 0-9 0,-9 0-12 16,9 5-16-16,-9-5-37 0,9 6-91 0,-9-1-91 15,9 1-93-15,0 5-104 0,-11-2-142 0,11-4-75 16,0 1-35-16,0-6 9 0,11-6 78 0</inkml:trace>
          <inkml:trace contextRef="#ctx0" brushRef="#br1" timeOffset="84350.0627">-5282-2943 88 0,'-9'-4'144'0,"9"-2"-44"16,0 1-25-16,0-1-12 0,-9 6-6 15,9-5-3-15,0-1 0 0,-11 6 0 0,11-5-1 16,0-1-2-16,0 2-3 0,0 4-1 0,0-7-4 15,-9 7 0-15,9-3-2 0,0 3 1 0,0-6 0 16,0 6 0-16,0 0-1 0,0-5-3 0,0 5-4 16,0 0-1-16,0 0-3 0,0-6-3 0,0 6-3 15,9 0-3-15,-9 0-1 0,0 0 0 0,0 0 1 16,0 0 3-16,0 0 2 0,0 0 6 16,0 0 3-16,0 0 4 0,0 0 2 0,0 0 4 15,-9 0-1-15,9 6-1 0,0-6 0 0,0 0-3 16,0 0-3-16,0 0-3 0,0 0-1 0,0 0-4 15,0 0 2-15,0 0 1 0,0 0-1 0,0 0 3 16,0 5 5-16,0-5 2 0,9 0 3 0,-9 0 5 16,0 0 0-16,0 0 0 0,0 0 0 0,0 0 2 15,0 0-1-15,0 0-1 0,0 0-2 0,0 0-3 16,0 0-3-16,0 6-2 0,0-6-4 16,0 0-4-16,0 0-3 0,0 0-3 0,0 0-2 0,0 0 1 15,0 0-1-15,0 0 1 0,0 0 1 16,-9 0-2-16,9 0 4 0,-9 3-3 0,9-3-1 15,0 0-2-15,0 0-1 0,9 7-3 0,-9-7 0 16,0 4-1-16,-9 2-5 0,9-1-1 0,0 1-1 16,0-1-3-16,0 1-2 0,0-1 0 0,-10 1-4 15,10-2 0-15,0 3-1 0,0-1-1 0,0-2 1 16,-10 7 2-16,10-6 3 0,0 11 5 0,0-5 8 16,-9 6 5-16,9 4 6 0,0 1 9 0,0-8 5 15,0 8 1-15,0-1 0 0,0 3-5 0,0-4-4 16,0-4-4-16,0 5 0 0,0 1 6 0,0-2 4 15,0 2 1-15,0 0 2 0,0-1 1 0,0 1-2 16,0-2 3-16,0 4-5 0,0-4-12 16,0 3-7-16,0-3-4 0,0 2-4 0,0-1 3 15,0 1 2-15,0-1-3 0,0 0 0 0,0 6 2 16,0-5 0-16,0 4-1 0,0-4 1 0,0-2-5 16,0 3-2-16,-9-3-2 0,9 2-1 15,0-6-4-15,0 6-1 0,0-1 0 0,0 1 0 16,0-2 2-16,0 2 0 0,9 1 0 0,-9-1 0 15,0-2 1-15,0-4 0 0,9 1 1 0,-9-2-2 16,0-4 0-16,0 6 0 0,0-6 0 0,10-2 1 16,-10 2-3-16,0 0 1 0,10 0 0 0,-10 0-3 15,0-1 1-15,0 1 0 0,0 0-1 0,0-1 1 16,0 1-1-16,0-1 0 0,0 1 0 0,0-6 1 16,0 7 0-16,0-7 1 0,0 6 0 0,0-5 0 15,0-2 1-15,0 6 0 0,0-4 1 0,0-1 0 16,0 1-1-16,0-1 2 0,0 6-2 15,0-5 1-15,0-2-2 0,0 7 0 0,0-5-1 0,0 5 1 16,0-6 0-16,0 6-2 0,-10-2 0 16,10 2 0-16,0 2 2 0,0-4-2 0,0-4 0 15,0 7 0-15,0-6 0 0,0 5 1 0,0-7-2 16,0 3 4-16,0 2-2 0,0-4 1 0,0-5 2 16,0 6 1-16,0-1 1 0,0 1 0 0,0-6 2 15,0 5-1-15,0 1 0 0,0-6 0 0,0 4 0 16,0-4-2-16,0 6 1 0,0-6-1 0,0 5-2 15,0-5 0-15,0 0 1 0,0 0 1 16,0 6 2-16,0-6 0 0,0 0 0 0,0 5 2 16,0-5 1-16,0 0 1 0,0 0 2 0,0 0-1 15,0 0-1-15,0 0 1 0,0 0 0 0,0 0 1 16,0 0 1-16,0 0 3 0,0 0 0 0,0 0 2 16,0 0 2-16,0 0 0 0,0 0 0 0,10 0 0 15,-10 0-1-15,0 0 0 0,0 0-2 0,0-5 1 16,0 5-4-16,0 0-2 0,0 0 1 0,0 0-2 15,0 0-3-15,0 0-2 0,0-6 0 0,0 6-1 16,0 0 1-16,0 0-1 0,0 0-1 0,0 0 1 16,0 0 0-16,9 0 1 0,-9 0 1 0,0 0 0 15,0 0 0-15,0 0 1 0,0 0-1 0,0 0 1 16,0 0 1-16,0 0-2 0,0 0 0 0,0 0-2 16,0 0-1-16,0 0 0 0,0 0 0 15,0 0-1-15,0-5-2 0,0 5 0 0,0 0 0 16,0 0-1-16,0 0 0 0,0 0 1 0,0 0 0 15,0 0 0-15,0 0 2 0,0 0 2 0,0 0-1 16,0 0 1-16,0 0 0 0,0 0 0 0,0 0 0 16,0 0 4-16,0 0-3 0,0 0-1 0,0 0-1 15,0 0 1-15,0 0 0 0,0 0-2 0,0 0-1 16,0 0-2-16,0 0 0 0,0 0-2 0,-9 0-6 16,9 0-13-16,0 0-13 0,0 0-29 0,0 0-90 15,0 0-121-15,0 0-163 0,-10-6-169 0,-9 2-96 16,10-2-43-16,-10-16-18 0,-10-3 12 0</inkml:trace>
        </inkml:traceGroup>
        <inkml:traceGroup>
          <inkml:annotationXML>
            <emma:emma xmlns:emma="http://www.w3.org/2003/04/emma" version="1.0">
              <emma:interpretation id="{DC7583B7-C8C7-42B8-B9F3-F3233180E788}" emma:medium="tactile" emma:mode="ink">
                <msink:context xmlns:msink="http://schemas.microsoft.com/ink/2010/main" type="inkWord" rotatedBoundingBox="7025,12842 6894,15240 5781,15180 5912,12781"/>
              </emma:interpretation>
            </emma:emma>
          </inkml:annotationXML>
          <inkml:trace contextRef="#ctx0" brushRef="#br2" timeOffset="3.2098E6">-5798 206 179 16,'2'-3'49'0,"7"-12"1"0,10 9-1 0,-9-10-2 15,-1 10-1-15,1-4-6 0,8 0-4 0,-7 3-4 16,-2-2-5-16,0 4 5 0,2-1 3 0,-11 0 5 16,9 2 5-16,-9-3 5 0,0 7 6 0,9-6 5 15,-9 6 3-15,0 0 0 0,0-4-4 0,0 4-3 16,0 0-7-16,0 0-7 0,0 0-8 15,0 0-7-15,0 0-7 0,0 0-5 0,0 0-5 16,0-7-4-16,0 7-5 0,0 0-1 0,0 0-1 16,0 0-1-16,0 0-1 0,0 0 1 0,0 0 0 15,0 0 2-15,0 0 4 0,0 0 3 0,0 0 3 16,0 0 4-16,0 0 1 0,9 0 1 0,-9 0 1 16,0-3-2-16,0 3-2 0,0 0-3 0,0 0-4 15,10 0-2-15,-10-6 0 0,0 6-3 0,10 0-1 16,-10 0-1-16,9-5 0 0,-9 5 0 0,10 0 0 15,-10 0 1-15,0 0 4 0,0 0 7 16,0 0 7-16,0 0 11 0,0 0 8 0,0 0 12 16,0 0 9-16,0 0 5 0,0 0 3 0,0 0-1 15,0 0-3-15,0 0-5 0,0 0-6 0,0 0-10 16,9 0-9-16,-9 0-7 0,0 0-6 0,0 0-5 16,0 0-4-16,0 0-5 0,0 0-2 0,0 0-1 15,0 0-1-15,0 0-1 0,0 0 3 0,0 0 4 16,0 0 6-16,0 0 7 0,9 0 7 0,-9 0 8 15,0 0 10-15,0 0 10 0,0 0 9 0,0 0 5 16,0 0 4-16,0 0 1 0,0 0 1 0,0 0-2 16,0 0-3-16,0 0-6 0,0 0-8 15,0 0-2-15,0 0-6 0,0 0-2 0,0 5-5 0,0-5-1 16,0 0-3-16,0 0-6 0,0 0-2 16,0 0-2-16,0 0-4 0,0 0-4 0,0 0-4 15,0 0-4-15,0 0-1 0,0 0 4 0,0 0 0 16,0 0 1-16,0 0 3 0,0 0 1 15,0 0 2-15,0 0-1 0,0 0 1 0,0 0-2 16,0 0-3-16,0 0-9 0,0 0-1 0,0 0-1 16,0 0-2-16,0 0-2 0,0 0 1 0,0 6-1 15,0-6 0-15,0 0 8 0,11 3-3 0,-11-3 0 16,0 7 0-16,9-3 1 0,-9 9 0 0,0-9 7 16,0 8 8-16,9-2 10 0,-9 7 8 0,0-6 8 15,9 3 5-15,-9 8 4 0,0-1 5 0,0 1-1 16,0-2-5-16,0 13-8 0,0-5-3 0,0 3-7 15,11 1-4-15,-11 1-3 0,0 4-3 0,0-4-3 16,0 4-2-16,0-4-3 0,0 4-3 0,0 0 0 16,0 0 0-16,-11-4 0 0,11 4-3 15,0 2-7-15,0-8 2 0,0 1-3 0,0 1 1 0,0-8 0 16,0-3-2-16,0 0-1 0,0 1-1 16,0-9 4-16,0 3-2 0,0-6-1 0,0-1 0 15,0-6-5-15,0 8 1 0,11-7 0 0,-11-5 1 16,0 6 0-16,0-6-1 0,0 6 0 0,0-6-1 15,0 0 2-15,0 5 2 0,0-5-3 0,0 0 2 16,0 0 0-16,0 0-1 0,0 0 1 0,0 0-1 16,0 0-1-16,0 0-1 0,0 0 1 0,0 0 1 15,0 0 0-15,0 0 0 0,0 0-1 0,0 0 1 16,0 0 1-16,0 5 3 0,0-5-3 0,0 0 0 16,0 6-3-16,0-1 0 0,-11-5 1 15,11 4-1-15,0 2 0 0,0 1-2 0,0 2 2 16,0 2 1-16,0-6 2 0,0 6 2 0,0 0-3 15,0-1 3-15,0-4 0 0,0-1-1 0,0 6 2 16,0-5 2-16,0-6-1 0,0 5-1 0,0-5 2 16,0 0-1-16,0 6 0 0,0-6-1 0,0 0 0 15,0 0-4-15,0 0 0 0,0 0 0 0,0 3 0 16,0-3-2-16,0 0 1 0,0 0 0 0,0 0-1 16,0 0 0-16,0 0 1 0,0 0 0 0,0 0 1 15,0 0 1-15,0 0 0 0,0 0 0 0,0 0 2 16,0 0 1-16,0 0 0 0,0 0 0 15,0 0-1-15,0-3 2 0,0 3 0 0,0 0 0 0,0 0 0 16,0 0 0-16,0-6 0 0,0 6 0 16,0 0 2-16,0 0-2 0,0 0-1 0,0 0-1 15,0 0-1-15,0 0-2 0,0 0-1 0,0 0 0 16,0 0-1-16,0-5 0 0,0 5-2 0,0 0-2 16,0 0-3-16,0 0-3 0,0 0-8 0,0 0-9 15,0 0-13-15,0-6-27 0,0 6-55 0,0 0-82 16,0 0-65-16,-9 0-57 0,9-5-62 0,0-1-53 15,-9 6-41-15,0 0-22 0,-2 6 2 0,-7-1 29 16,-1 1 20-16,-1-1 36 0</inkml:trace>
          <inkml:trace contextRef="#ctx0" brushRef="#br2" timeOffset="3.2098E6">-6197 778 18 0,'10'-17'35'0,"0"6"3"15,-1 0 3-15,1-4 2 0,-4 4 4 0</inkml:trace>
          <inkml:trace contextRef="#ctx0" brushRef="#br2" timeOffset="3.2098E6">-6025 713 367 547,'0'17'-312'15</inkml:trace>
          <inkml:trace contextRef="#ctx0" brushRef="#br1" timeOffset="168384.9983">-5978 836 14 0,'0'0'26'0,"0"0"-7"0,0 0-6 16,0-5-2-16,-9 5-3 0,9 0-3 15,0 0 0-15,0 0 1 0,0-5 1 0,-9 5 2 16,9 0 1-16,0 0 4 0,0 0 6 0,0 0 3 16,0 0 4-16,0 0 3 0,-11 0 3 15,11 0-2-15,0 0 1 0,0 0-4 0,0 0-4 16,0 0-3-16,0 0-3 0,0 0-3 16,11 0-2-16,-11 0-3 0,0 0 0 0,0 0-2 15,0 0-1-15,0 0 0 0,0 0-1 0,0 0-2 16,0 0 0-16,0 0-2 0,0 0-1 15,0 0 0-15,0 0 0 0,0 0 1 16,0 0 1-16,0 0 1 0,0 0 2 0,0 0 1 16,0 0 2-16,0 0 4 0,0 0 2 0,0 0 4 15,0 0 1-15,0 0 1 0,0 0 0 16,0 0 2-16,0 0-1 0,0 0 0 0,0 0-3 16,0 0-2-16,0 0-1 0,0 0-1 15,0 0-2-15,0 0-2 0,0 0-1 0,0 0-2 16,0 0 0-16,0 0-1 0,0 0-1 0,0 5-3 15,0-5 0-15,0 0-1 0,0 0-1 16,0 5 0-16,0-5 0 0,0 0-1 0,0 5 1 16,0-5 0-16,0 6 0 0,0-6 0 0,9 5-1 15,-9 1 1-15,0-1 1 0,9 1 0 16,-9-1 0-16,11 0 1 0,-11 6 0 0,9-7-1 16,-9 9 2-16,0-9 2 0,9 6 0 15,0 1 0-15,-9 0 0 0,11 1 1 0,-11-3 0 16,9 2 0-16,0 0 0 0,1 6-1 0,-10-7-2 15,9 0 0-15,0 1 0 0,2 6-2 16,-2-6 1-16,0-2-1 0,0 8 0 16,2-7-1-16,-2 1 1 0,0 0-1 0,2 0 1 15,-2-1-1-15,0 1-1 0,1-5 1 0,-1 5 0 16,-9-6 0-16,10 4 1 0,-1-1-1 16,1 1 0-16,-10-4-1 0,9 6 0 0,0-5 1 15,2 0 0-15,-2 0 0 0,-9 4-1 16,9-6 1-16,2 2 0 0,-2 1 0 0,-9 2 0 15,9-4 0-15,0 1 0 0,1-1 0 0,-10 1 0 16,10-6 0-16,-1 5 0 0,-9-5-1 16,10 6 1-16,-10-6-1 0,9 4 0 0,0-4 0 15,-9 7 1-15,11-3 0 0,-11-4 0 0,9 6 1 16,-9-6-1-16,0 5 0 0,9 1-1 16,-9-6 1-16,0 5-1 0,9-5 0 0,-9 6 1 15,0-6-1-15,0 5 1 0,11-5 0 16,-11 6 0-16,0-6 0 0,0 0 0 15,0 3-1-15,0-3 0 0,0 0 1 0,0 0 0 16,0 0 0-16,0 0 0 0,9 0 1 0,-9 0 2 16,0 0 3-16,0 0 4 0,0 0 3 15,0 0 3-15,0 0 2 0,0 0 1 0,0 0 1 16,0 0-5-16,0 0-1 0,0 0-4 0,0 0-4 16,0 0-2-16,0 0-3 0,0 0 0 15,0 0-1-15,0 0 0 0,0 0-1 0,0 0 0 16,0 0 0-16,0 0 0 0,0 0 0 15,0 0 0-15,0 0 0 0,0 8 1 0,0-8 0 16,0 0 0-16,0 0 1 0,0 0 3 0,0 0 4 16,0-8 5-16,0 8 5 0,0 0 5 15,0 0 3-15,0 0 3 0,0 0 1 0,0 0-2 16,0 0-3-16,0 0-5 0,-9 0-6 16,9 0-2-16,0-3-5 0,0 3-1 0,0 0 0 15,0-6-2-15,0 6 1 0,0 0-1 0,0 0 1 16,0 0 0-16,-11 0-1 0,11 0 1 15,0-5 0-15,0 5 0 0,0 0-1 16,0 0 1-16,0-6-2 0,0 6 0 0,0 0-2 16,0-5 0-16,0 5-2 0,0 0 0 0,0 0 0 15,0 0 0-15,0 0-1 0,0 0 1 16,0 0-1-16,0 0 1 0,0 0 0 0,0 0-1 16,0 0 1-16,0 0 0 0,0 0 0 15,0 0 0-15,0 0 0 0,0 0 0 0,0 0 0 16,0 0 0-16,0 0-1 0,0 0 1 15,0 0 0-15,0 0 0 0,0 0 0 0,0 0 0 16,0 0-1-16,0 0 1 0,0 0 0 0,0 0 0 16,0 0 0-16,0 0 0 0,0 0 0 0,0 0 0 15,0 0 1-15,0 0-1 0,0 0 1 16,0 0 0-16,0 0 0 0,0 0 0 0,0 0-1 16,0 0 0-16,11 0 1 0,-11-6-1 15,0 6 0-15,0 0 0 0,0-5 0 0,0 5 0 16,0 0-1-16,9-6 1 0,-9 2 0 0,9-3 0 15,2-3 0-15,-11 5 0 0,9-6 1 16,0 0-1-16,1 2 2 0,-1-8-2 16,11 7 2-16,-11-2-1 0,0-5 0 0,0 3 0 15,11 3-1-15,-11 0 0 0,2-6 0 0,-2 6 0 16,0 1-1-16,1-1 1 0,-1 0 0 16,0 6 0-16,1-6 0 0,0 6 0 0,-1 1 0 15,-9-3 0-15,9 1 1 0,-9 2-1 16,11-1 0-16,-11-1 0 0,9 1 0 0,-9 0 0 15,9 5 0-15,-9-6 0 0,11 0 0 0,-11 1 0 16,0 5 1-16,9-6-1 0,-9 0 0 16,0 2 1-16,9 4-1 0,-9-5 0 0,0 0 0 15,9-1 1-15,-9 1-1 0,0 5 0 16,10-6 0-16,-10 1 0 0,0 5 0 0,10-6 0 16,-10 6 0-16,0-5 0 0,0 5 0 0,9-6 0 15,-9 6 0-15,0-3 0 0,0 3 0 16,10-6 0-16,-10 6 1 0,0-6-1 0,0 6 0 15,9-6 0-15,-9 1 0 0,0-1 0 16,9 6 1-16,-9-5-1 0,0 5 0 0,0-6 0 16,0 6 0-16,0 0-1 0,0 0 1 15,0-5 0-15,0 5 0 0,0 0 0 0,0 0 2 16,0 0-1-16,0 0 0 0,0 0 0 0,0 0 0 16,0 0 0-16,0 0 1 0,0 0 0 15,0 0 1-15,0 0 2 0,0 0 2 0,0 0 5 16,0 0 2-16,0 0 2 0,0 0 0 15,0 0 3-15,0 0-3 0,0 0 0 0,0 0-1 16,0 0 0-16,0 0 0 0,0 0 0 16,0 0 3-16,0 0 1 0,0 0 1 0,0 0 0 15,0-5 0-15,0 5 1 0,0 0-3 16,0 0-2-16,0 0-3 0,0 0-2 0,0 0-1 16,0 0-2-16,0 0 0 0,0 0-2 15,0 0 0-15,0 0 0 0,0 0 0 0,0 0 1 16,0 0 0-16,0 0 0 0,0 0 0 0,0 0 0 15,0 0-1-15,0 0-1 0,0 0-2 16,0 0 1-16,0 0-2 0,0 0 1 0,0 0-1 16,0 0-2-16,0 0 0 0,0 0 0 0,0 0 0 15,0 0-1-15,0 0 1 0,0 0-2 16,0-4 1-16,0 4 0 0,0 0 1 0,0 0 1 16,0 0 1-16,0 0 0 0,0 0 0 15,0 0 0-15,0 0 1 0,0 0-3 0,0 0 1 16,0 0 1-16,0-6-1 0,0 6 1 0,0 0-1 15,0 0-1-15,0 0 0 0,0 0 2 16,0 0 0-16,0 0-1 0,0 0-1 0,0 0 0 16,0 0 1-16,0 0 0 0,0 0 0 0,0 0 0 15,0 0 2-15,0 0 0 0,0 0 3 16,0 0 1-16,0 0 7 0,0-7 5 0,-9 7 7 16,9 0 6-16,0 0 4 0,0-4 4 15,0 4 0-15,0 0-1 0,0 0-5 0,-9 0-6 16,9 0-7-16,0 0-7 0,0 0-12 15,0 0-27-15,-10 0-42 0,10 4-49 0,-9 9-52 16,9 1-73-16,-10 3-138 0,-9 6-104 16,10-3-49-16</inkml:trace>
          <inkml:trace contextRef="#ctx0" brushRef="#br0" timeOffset="-4030.0698">-5586 1523 131 0,'0'0'184'0,"-11"0"-56"0,11 0-27 0,0 0-7 16,0 0 5-16,0 0 4 0,0 0 2 0,0-6 0 16,0 6-6-16,0 0-9 0,0 0-19 15,11 0-18-15,-11 0-16 0,0 0-8 0,0 0-2 16,0-5 1-16,0 5 1 0,-11 0 4 0,11 0 2 15,0 0 2-15,0 0 0 0,0 0-3 0,0 0-3 16,0 0-4-16,0 0-3 0,0 0-3 0,0 0-3 16,0 0-3-16,0 0-1 0,0 0-3 0,0 0-2 15,0 0-3-15,0 0-2 0,0 0-2 0,0 0 1 16,0 0-1-16,0 0-2 0,0 0 0 0,0 0 0 16,0 0 0-16,0 0 2 0,0 0 0 0,0 0 1 15,0 0 3-15,0 0 2 0,0 0 2 0,0 5 3 16,0-5 2-16,0 0 1 0,0 0 0 15,0 0 0-15,0 0-1 0,0 0-2 0,0 0-1 0,-9 0 0 16,9 0-2-16,0 0 0 0,0 0-1 16,0 0 1-16,0 0 0 0,0 0 0 0,0 0 3 15,0 0-1-15,-9 0 0 0,9 0 1 0,0 0 0 16,-10 0-1-16,10 0-3 0,-9 0 0 0,-1 6-1 16,0-6-1-16,-8 5-2 0,9-5-2 0,-11 6-2 15,0-3 0-15,2 8 1 0,-1-5 0 0,0-1-1 16,0 6 0-16,-10-5 0 0,9 5-1 0,2 0 0 15,-11-1 0-15,10 1 0 0,-10 5 0 0,11-7 0 16,-2 4 0-16,2-2 0 0,-2-2 0 0,1 3 1 16,1-1 2-16,-2 0 0 0,2 0 4 0,7 3-1 15,2-3 2-15,-11 0 0 0,11 5 0 16,0-5 2-16,0 0-1 0,-1 0 0 0,1 3-2 16,-1-1 0-16,10 2 2 0,-10 1 1 0,10 1 2 15,0 0-1-15,-9 3 2 0,9-4 6 0,0 5 1 16,0-4 3-16,0 4 3 0,0-6 3 0,9 7 7 15,-9-1 13-15,0-4 7 0,10 4 14 0,-10 7 11 16,10-8 11-16,-1 3 0 0,1-2 0 0,-1 0 4 16,0-5-3-16,0 6 3 0,11-1 1 0,-11-5 0 15,11 4-2-15,-11-3 5 0,11-1-1 0,-2 1-7 16,-8-2-7-16,8-4 1 0,2 5-9 16,0-5-7-16,-2-7-9 0,2 9-9 0,-2-9-4 15,1 2 1-15,1 5-2 0,-2-6-12 0,2-5-9 16,-2 6-5-16,-7-1-3 0,17 1-1 0,-19-6-2 15,10 0-3-15,0 0-3 0,1 0-3 0,-2 0 1 16,2 0 0-16,-2 0 0 0,2 0 0 0,-11-6 0 16,10 6 0-16,1-5 2 0,-11 5 2 0,9-6 0 15,-7 6-1-15,7-5 1 0,-7-1-1 16,7 1 0-16,-8 5-1 0,-1-10-2 0,11 4 0 16,-11-1-1-16,9 3-2 0,-7-7 0 0,-2 6-3 15,0 0-1-15,2-6 1 0,-2 5 1 0,10-5-2 16,-10 2 0-16,0 3 0 0,1-5 0 0,0 0 0 15,8 0 3-15,-7 5-3 0,-2-3 0 0,0-2 1 16,2 6 0-16,-2-6 0 0,0 5 1 0,0 1 0 16,-9 0 0-16,10 0 1 0,-10-1-1 0,10 0-1 15,-10-4 2-15,9 4 0 0,-9-4 0 0,10 4 0 16,-10-5-2-16,0 7-1 0,0-7 3 16,9 1-1-16,-9 4-1 0,0-5 0 0,9-1-1 15,-9 1 0-15,11 2 1 0,-11-2-1 0,9 0 0 16,-9 6 1-16,0-5 0 0,9-1-2 0,-9-1 2 15,0 2 0-15,0-1 0 0,9 2 0 0,-9 2-1 16,0-3 0-16,0-1 0 0,0 1 0 0,0-1-1 16,0 5 0-16,0 1-1 0,0-6 2 0,0 5 0 15,0 2 0-15,-9-7 1 0,9 5 0 0,0 1-1 16,0-1 1-16,-9-5-3 0,9 8 0 0,0-4 2 16,-9 3 0-16,9-8-1 0,-11 7 0 0,11-1 1 15,-9-5 0-15,9 6 1 0,0 1 2 0,-9-7-2 16,-1 5 0-16,10-1 0 0,-9 3-1 0,-1-6 0 15,10 4-1-15,-10 1 1 0,10-1-2 16,-9-5 0-16,0 6 0 0,9-1 1 0,-9 2 0 16,-2-7-1-16,2 5 0 0,0 1 2 0,9-6 0 15,-11 5 0-15,2 3 0 0,9-4 0 0,-9 3 2 16,9-2-2-16,-10 1 2 0,0 5 0 0,1-6-2 16,9 1 0-16,-9-1 0 0,9 0 0 0,-10 6 0 15,10-5 0-15,-9 5 0 0,9-4-3 0,-9 4 1 16,-2 0 1-16,11-7 0 0,-9 7-1 0,0 0 1 15,-2-4 0-15,11 4-1 0,-9 0 2 0,9 0 1 16,-9-6-1-16,9 6 1 0,-9 0-1 0,-2 0 1 16,11-7-1-16,-9 7 0 0,9 0-1 0,-9 0 0 15,9-4 0-15,-10 4 1 0,10 0-1 0,-9 0-1 16,9 0 1-16,0 0 0 0,-9-5 2 16,9 5-1-16,0 0 0 0,-11 0-1 0,11 0 1 15,-9 0 0-15,0 0 0 0,-2 5 2 0,2-5-2 16,9 0 0-16,-9 0-1 0,0 4 1 0,-2-4 0 15,2 0-1-15,9 0 1 0,-9 0-2 0,-1 0 7 16,1 0-3-16,9 7 2 0,-10-7-2 0,0 0-2 16,1 0 0-16,0 6 0 0,9-6 0 0,-9 0-5 15,-2 0 4-15,2 4-1 0,9-4-1 0,-9 0 3 16,9 0-1-16,-11 7 1 0,2-7-1 0,0 0 0 16,9 4-1-16,-10-4 1 0,1 5 1 0,-1-5 0 15,10 6 1-15,-9 0-1 0,-1-6 1 16,-8 5 0-16,18 1 0 0,-11-1-1 0,2-5 0 15,0 6 0-15,-2-2 1 0,2 3 0 0,0-7-1 16,0 3 0-16,-2 3 0 0,2-1 0 0,0 6 0 16,-1-11 0-16,1 11 0 0,0-5-1 0,-2-2 1 15,2 7 0-15,0-5 0 0,9-1-1 0,-9 1 1 16,-2 5-1-16,2-6 0 0,0 0 1 0,-2-1 0 16,2 3 2-16,9-1 1 0,-9-2 1 0,9-4 2 15,-10 7 0-15,10-7 1 0,0 0 1 0,0 4 0 16,0-4-1-16,-9 0 2 0,9 0 0 0,0 0 1 15,0 0 2-15,0 0 0 0,0 0-1 16,0 0 2-16,0-4-2 0,0 4 0 0,0 0-4 16,0 0 0-16,0 0-2 0,0 0-3 0,0 0 2 15,0 0-2-15,0 0-2 0,-9 0 0 0,9 0 1 16,0 0-2-16,0 0-6 0,0 0-10 0,0 4-15 16,0-4-51-16,0 0-113 0,-10 5-96 0,10-5-116 15,0 11-131-15,0-5-107 0,-10 5-60 0,1-5-22 16,0-6 31-16,-2-12 104 0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9:51.9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0CDC21-59C2-4432-8457-E4694A0CD4AC}" emma:medium="tactile" emma:mode="ink">
          <msink:context xmlns:msink="http://schemas.microsoft.com/ink/2010/main" type="inkDrawing"/>
        </emma:interpretation>
      </emma:emma>
    </inkml:annotationXML>
    <inkml:trace contextRef="#ctx0" brushRef="#br0">0 84 234 0,'11'6'354'0,"-11"-6"17"0,9 0-55 16,-9 0-85-16,9 0-68 0,0 0-41 0,11-6-23 16,-1 6-8-16,-10-5-11 0,11-1-14 0,-2 2-19 15,2-1-14-15,-2 0-10 0,2-1-11 16,-1 1-5-16,0-1-3 0,-10 1-2 0,10 5-1 16,1 0-1-16,-11-6-2 0,11 0-6 0,-11 1-8 15,9 5-12-15,-8-4-19 0,0-2-26 0,-1 1-31 16,-9 5-32-16,10 0-29 0,-10-6-32 0,0 6-42 15,0 0-63-15,0 0-32 0,-10 0-1 0</inkml:trace>
    <inkml:trace contextRef="#ctx0" brushRef="#br0" timeOffset="27863.6848">201-178 196 0,'0'0'280'0,"9"0"-53"15,-9 0-86-15,10-5-69 0,-10-1-60 0,9-5-47 16,-9 6-51-16,0 0-78 0,-9-5-58 0,-1 5-27 15</inkml:trace>
    <inkml:trace contextRef="#ctx0" brushRef="#br0" timeOffset="28307.1024">-390-248 186 0,'0'0'201'0,"0"6"-86"16,9 0-84-16,0-1-81 0,2-5-91 0,-2 0-50 15</inkml:trace>
    <inkml:trace contextRef="#ctx0" brushRef="#br0" timeOffset="19501.449">38-1004 26 0,'0'0'147'0,"0"0"-33"16,0 0-19-16,11 0-11 0,-11 0-9 0,0 0-4 16,0 0-5-16,0 0-8 0,0-5-8 0,9 5-7 15,-9 0-6-15,0 0-4 0,0 0 1 0,0 0 1 16,0 0 5-16,0 0 3 0,0 0 4 0,0 0 1 16,0 0 0-16,0 0-3 0,0 0-6 0,0 0-4 15,0 0-6-15,0 0-6 0,0 0-3 0,0 0-5 16,0 0-2-16,0 0-2 0,0 0-2 0,0 0-2 15,0 0-1-15,0 0 0 0,0 0-1 16,0 0-1-16,0 0-2 0,0 0 1 0,0 0 0 16,0 0-1-16,0 0-2 0,0 0 2 0,9 0 0 15,-9 0-1-15,0 0 0 0,0 0 0 0,0 0 0 16,0 0-1-16,0 0 3 0,0 0-1 0,0 0-2 16,0 0 1-16,0 0 0 0,0 0 1 0,0 0 1 15,0 0 3-15,0 0 0 0,0 0 1 0,0 0 2 16,0 0 3-16,0 0 2 0,0 0 2 0,0 0 2 15,0 0 2-15,0-5 3 0,0 5 1 0,0 0 2 16,0 0-2-16,0 0 0 0,0 0-3 0,0 0-3 16,0 0-3-16,0 0-2 0,0 0-3 15,0 0-3-15,0 0 0 0,-9-4-2 0,9 4 2 16,0 0 0-16,0 0 0 0,0-7-1 0,-9 7-1 16,9 0 2-16,0-6-1 0,-11 6-2 0,11-4 0 15,0 4 1-15,0-7 1 0,-9 7 1 0,9-4 2 16,0 4-2-16,0-10 1 0,0 4 1 0,0-5 0 15,0 0-1-15,0 0-1 0,-9 1-1 0,9-6-3 16,0-1 0-16,0-3 0 0,0 3-1 0,0 1 1 16,-9-1-1-16,9 2-1 0,0-1 1 0,-11 0-1 15,11-1 1-15,-9 7 0 0,9-6-1 16,-9 5 1-16,9-5 2 0,-11 6 2 0,11 5 1 16,-9-6 1-16,9 5-1 0,0-5 1 0,-9 7 0 15,9-3-1-15,0 3-2 0,-10-2-1 0,10 6-3 16,0-5 0-16,0 5-1 0,0-6 0 0,0 6 0 15,0 0 0-15,0 0 0 0,0-5 0 0,0 5 0 16,0 0 0-16,0 0-1 0,0-5 1 0,0 5-1 16,0 0 0-16,0 0 0 0,0-6 1 15,0 1 0-15,0-1 0 0,0 1 0 0,0-1 0 16,0 2 1-16,0-2 0 0,0 1-1 0,0-1 0 16,0 1 0-16,0-1 1 0,0 1 0 0,0-1 0 15,0 1-1-15,0-1 2 0,0 3 0 0,0-3-1 16,0-5 0-16,0 6 0 0,0-1-1 0,0 1 0 15,0-6 0-15,0 5 0 0,0 2 0 0,0-2 0 16,0 1-1-16,0-1 0 0,0 1 2 0,0-1-1 16,0 6 0-16,0 0 1 0,0-5-1 0,0 5 0 15,0 0 1-15,0 0 1 0,0 0-3 0,0 0 1 16,0 0-1-16,-9 0 0 0,9 0 1 16,0 0 0-16,0 0 0 0,0 0 0 0,0 0-1 15,0 0 0-15,0 0 0 0,0 0 1 0,0 0 0 16,0 0 1-16,0 0-1 0,0 0 1 0,0 0 0 15,0 0-1-15,0 0 1 0,0 0-1 0,0 0-1 16,0 0 1-16,0 0-1 0,0 5 0 0,0-5 0 16,0 0 0-16,0 0-1 0,0 0 2 0,0 0 0 15,0 0 0-15,0 0 0 0,0 0 1 0,0 0-1 16,0 0 0-16,0 0 1 0,0 0-1 0,0 0-1 16,9 0-1-16,-9 0 2 0,0 0 0 0,0 0 0 15,10 0 0-15,-1 0 0 0,-9 6 1 0,20-6 0 16,-11 0 0-16,11 0-1 0,-2 0-1 15,11 0 0-15,-1 0 0 0,-8 0 0 0,18 0-1 0,-9 0 1 16,-1 0 0-16,10 0 0 0,-9 0 1 16,9 0 1-16,0 0-1 0,-10 0 1 0,1 0-1 15,9 5 0-15,-9-5 0 0,-10 6 1 0,10-6-1 16,-11 5 0-16,2-5 0 0,-2 0 0 0,-7 0 1 16,-2 0 0-16,0 0 0 0,1 0-1 0,-10 0 1 15,9 0 0-15,-9 0 0 0,0 0 2 0,9 0-1 16,-9 0 1-16,0 0 0 0,0 0 1 15,0 0-1-15,0 0 1 0,0 0-1 0,0-5 1 16,0 5 0-16,0 0 2 0,-9 0 1 0,9 0 2 16,0 0 2-16,0 0 1 0,0-6 1 0,0 6 0 15,0 0-1-15,0 0 0 0,0 0-2 0,-9 0-1 16,9 0-1-16,0 0-2 0,0 0-2 0,0 0 0 16,0 0 3-16,0-5-3 0,0 5-3 0,0 0-1 15,0 0-2-15,0 0-9 0,0 0-17 0,0 0-27 16,0-6-51-16,0 6-59 0,0 0-96 15,0-5-82-15,-10 0-43 0,10-1-16 0,-9-3 4 0</inkml:trace>
    <inkml:trace contextRef="#ctx0" brushRef="#br0" timeOffset="-77693.2184">-66-1641 29 0,'0'0'289'0,"0"0"-19"0,0 0-77 0,0 0-59 15,0 0-42-15,9 5-26 0,-9-5-9 0,10 0-4 16,-1 6 3-16,0 0 4 0,2 3 0 0,7 8 3 16,2-1 4-16,9 0 3 0,-1 11 1 0,1 0 1 15,9 10-3-15,0 6-2 0,9 6 5 0,10 5 5 16,1 3 15-16,-1 20 25 0,10-3 50 0,8 12 53 16,2 10 36-16,10 2 19 0,-3-2 6 0,3 5-3 15,-1 0-17-15,-2-3-31 0,3 3-54 0,-1-10-58 16,-10-5-42-16,-10-6-27 0,1-5-19 0,-10-10-12 15,-8-7-8-15,-12-4-3 0,1-12-1 16,-9-10-2-16,-9 1 0 0,-2-12-4 0,-8 2-3 16,-10-8-23-16,0-4-85 0,-10 0-96 0,-8-1-105 15,-11-10-104-15,9 0-151 0,-18-4-86 0,1-9-41 16,8-2-2-16,-9-12 69 0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8:32.8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E08D618-D2A7-47E5-BD81-0E3191BBE6D8}" emma:medium="tactile" emma:mode="ink">
          <msink:context xmlns:msink="http://schemas.microsoft.com/ink/2010/main" type="inkDrawing" rotatedBoundingBox="8995,12808 15577,9418 16972,12127 10390,15517" semanticType="callout" shapeName="Other">
            <msink:sourceLink direction="with" ref="{E797E6D4-C6B4-466F-9E05-89BEF0F83215}"/>
            <msink:sourceLink direction="with" ref="{0215F2E1-78A1-48BE-9FAE-28BDBF6730A7}"/>
          </msink:context>
        </emma:interpretation>
      </emma:emma>
    </inkml:annotationXML>
    <inkml:trace contextRef="#ctx0" brushRef="#br0">8512-1840 1 0,'11'-7'338'0,"-2"4"22"0,0 3-31 15,-9-6-70-15,0 6-48 0,0 0-29 0,10 0-18 16,-10-5-11-16,0 5-5 0,0 0 0 0,0 0 6 16,0-6 14-16,-10 6 16 0,10 0 15 0,0 0 10 15,0 0 2-15,0 0-7 0,0 0-15 0,0 6-24 16,0-6-29-16,-9 0-33 0,9 5-31 0,-20-5-26 15,11 9-20-15,-11 2-8 0,2 1-7 16,-11 5-4-16,-8 10-3 0,-1-2-1 0,-11 7-2 16,2 7-1-16,-21 3 2 0,12 12-1 0,-21 5-2 15,-9 10-1-15,1 7 0 0,-10 3-2 0,-11 13 4 16,2 4 1-16,-10 2 0 0,-1 1 0 0,11 4 2 16,-11-1 2-16,0 1 2 0,11-3 3 0,-11-2 3 15,10-2 4-15,10-10 6 0,0-6 5 0,-1-5 2 16,21-5 2-16,-2-5-1 0,1-7-2 0,19-10-3 15,-1 0-7-15,1-5-6 0,19-6-3 0,0-4-5 16,9-6-2-16,10-7 0 0,-9-3-3 0,18-1-1 16,-8-6-1-16,7 1-1 0,11-5-3 15,-9-1-2-15,9 1-5 0,-9-6-12 0,9 5-24 16,0-5-53-16,0 0-76 0,0 0-65 0,0-5-67 16,0-6-80-16,9 5-83 0,-9-5-107 0,0 1-43 15,0-1 15-15,9-5 56 0,-18 0 57 0</inkml:trace>
    <inkml:trace contextRef="#ctx0" brushRef="#br0" timeOffset="474.0912">6083-403 221 0,'0'-11'352'0,"0"0"-7"0,0 5-68 0,0 1-55 15,0-5-38-15,0 10-28 0,9-6-18 0,-9-1-19 16,0 7-19-16,0 0-9 0,-9 13-5 0,9-3 6 16,-11 6 20-16,-7 16 27 0,-2 6 27 0,1 10 22 15,-10 5 22-15,-9 12 10 0,9 5 0 0,-9 6-11 16,1-8-26-16,-1 7-33 0,9 1-31 16,-9-8-20-16,10 8-24 0,-1-12-23 0,9 1-14 0,2-6-12 15,7-6-8-15,2-5-2 0,0-11-5 16,9 1-4-16,9-12-2 0,11 1-3 0,-2-5 3 15,11-11 1-15,0-1 2 0,8-10-2 0,12-6 0 16,-11-5-1-16,9-4 1 0,10-7-3 0,-9 6-6 16,-1-5-10-16,-7-1-21 0,-2 1-57 0,-1 6-84 15,-17-1-72-15,7-1-80 0,-7 6-94 0,-11 1-126 16,2 5-83-16,-11-1-33 0,-11 6 27 0,2 6 69 16</inkml:trace>
    <inkml:trace contextRef="#ctx0" brushRef="#br0" timeOffset="145648.0659">3976-752 66 0,'-10'0'74'0,"10"0"6"16,0 0 5-16,0 0 1 0,0 0-1 0,0 0-3 16,0 0-3-16,0 0-2 0,0 0-4 0,0-5 0 15,0 5-1-15,0 0 3 0,10-6 2 0,-10 6 0 16,0-5-3-16,0 5-3 0,0 0-5 0,0-6-6 15,0 6-8-15,0 0-3 0,0 0-7 16,0 0-4-16,0 0-2 0,0 0-1 0,0 0 3 16,-10 0 0-16,10 0 1 0,0-5 0 0,0 5-1 15,0 0 0-15,0 0-3 0,0-6-3 0,0 6-4 16,0 0-6-16,0 0-2 0,0 0-5 0,0 0-2 16,0 0-3-16,0 0-3 0,0 0-3 0,0 0 0 15,0 0-1-15,0 0-2 0,0 0 1 0,0 0-1 16,0 6 0-16,0-1-1 0,10 1 1 0,-10 5-1 15,9 3 0-15,-9 8 1 0,10 7-1 0,-1 2 2 16,0 7 3-16,11 10 7 0,-11 5 8 16,11 10 11-16,-2 8 12 0,11 10 24 0,-1 5 22 15,1 5 24-15,9 5 20 0,0 1 27 0,1 4 22 0,8 1 15 16,-9 1 7-16,10 3-5 0,-1-4-13 16,11-2-16-16,-10 2-18 0,-1 1-31 0,1-12-27 15,-1 5-21-15,2-10-21 0,-3-1-15 0,3-5-11 16,-11-4-6-16,9-7-3 0,-8-5-3 0,-12-5-1 15,12-5-2-15,-20-5-2 0,9-6 1 0,-8-12 1 16,-2 2 0-16,2-1-1 0,-11-11 2 0,2-4-2 16,-2-2 1-16,-9 2 0 0,9-12-1 0,-9 6 3 15,0-5 0-15,0-3 0 0,9-3 1 0,-9 8 0 16,0-8 0-16,-9 3-1 0,9-3-3 0,0 0-3 16,0-3-6-16,-9 3-14 0,9 0-33 0,-9-8-101 15,-2 5-90-15,11-3-91 0,-9-5-97 16,0 6-128-16,-2-6-93 0,-7 1-46 0,-2-7 2 15,2 1 83-15</inkml:trace>
    <inkml:trace contextRef="#ctx0" brushRef="#br0" timeOffset="144714.9611">3756-721 30 0,'0'-11'182'0,"0"8"-58"0,0-5-29 0,9 8-10 0,-9-3-6 15,0 3-2-15,0-6 0 0,0 6 1 16,0 0 3-16,11-5-2 0,-11 5-2 0,0 0-8 15,0 0-10-15,0 0-9 0,0 0-10 0,0 0-7 16,0-6-7-16,0 6-4 0,0 0-2 0,0 0-3 16,0 0 1-16,0 0-1 0,0 0 1 0,0 0-1 15,0 0-2-15,0 0 0 0,0 0-1 0,0 0 1 16,0 0 0-16,0 0-1 0,0 0 0 16,0 0 0-16,0 0 0 0,0 0-1 0,0 0-2 15,0 0-2-15,0 6-2 0,0-6-2 0,0 0-2 16,0 0-2-16,-11 5-1 0,11 1-1 0,-9 5 0 15,9 3 1-15,-19 3 1 0,0 9 3 0,-9 7 3 16,-1 10 4-16,-9 15 6 0,-10 7 6 0,1 16 6 16,-11 10 4-16,-8 10 5 0,-1 11 3 0,1 6 1 15,-12 6 0-15,3 10 4 0,8-5 2 0,-10 6 3 16,11-4 4-16,-1-7 2 0,10-1 7 0,-1-5 5 16,2-5 5-16,-1-6 1 0,8-11 1 15,2 1-3-15,9-12-2 0,-10-3 1 0,19-9-9 16,1-3-8-16,-1-9-8 0,11-8-10 0,-2-10-10 15,2-7-7-15,7-4-7 0,2-10-9 0,9-2-1 16,-9-3-2-16,9-6-3 0,0 0-8 0,0-5-19 16,0-1-26-16,0 1-28 0,9-6-34 0,11-11-57 15,-2-6-68-15,11 2-94 0,-1-7-87 0,1-5-36 16,-11 0-5-16,11-9 11 0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30:54.2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930343-2928-479E-9C99-31A2A42FF72D}" emma:medium="tactile" emma:mode="ink">
          <msink:context xmlns:msink="http://schemas.microsoft.com/ink/2010/main" type="inkDrawing"/>
        </emma:interpretation>
      </emma:emma>
    </inkml:annotationXML>
    <inkml:trace contextRef="#ctx0" brushRef="#br0">-1354-4374 119 0,'0'-17'111'15,"11"-3"-29"-15,-2-3-16 0,-9 9-5 0,9-3-8 16,-9 1-5-16,11 0-5 0,-11 5-4 0,0-5-3 15,0 5 0-15,0 6 2 0,0-6-7 0,0 0-7 16,0 5-4-16,0 3-2 0,0-8-2 16,0 5-1-16,-11 1-3 0,11-1-5 0,0-5 0 15,-9 5-2-15,9 1-1 0,0 5 1 0,-9-4-2 16,9 4 1-16,0-6 1 0,0 6-2 0,0 0-1 16,0-7 0-16,-11 7 0 0,11 0-2 0,0 0 1 15,0-4 0-15,0 4-1 0,0 0 0 0,-9 0 1 16,9-5 0-16,0 5-1 0,0 0 0 0,0 0 0 15,0 0 0-15,-9 0 0 0,9 0 1 0,0 0-1 16,0 0 0-16,0 0 1 0,0 0-1 0,0 0-1 16,0 0 1-16,0-6 1 0,0 6 1 15,0 0 3-15,0 0 2 0,0 0 0 0,0-5 3 16,0 5 2-16,0 0 0 0,0 0-1 0,0 0 0 16,0 0-3-16,0 0 1 0,0-5-2 0,0 5 0 15,0 0-2-15,0 0 1 0,0 0-2 0,0 0 0 16,0 0 0-16,0 0-1 0,0 0-3 0,0 0 0 15,0 0 0-15,0 0 0 0,0 0 0 0,0 0 0 16,0 0 0-16,0 5 0 0,0-5 0 0,0 0 0 16,0 0 0-16,0 0-1 0,0 0 1 0,0 0 0 15,0 0 0-15,0 0 0 0,0 0 0 0,0 0-1 16,0 0 1-16,0 0 0 0,0 0 0 0,0 0 1 16,0 0 0-16,0 0-1 0,0 0 0 0,0 0 0 15,9 0 1-15,-9 0-1 0,0 0 0 16,0 5-1-16,0-5 1 0,0 0 0 0,0 0 0 15,9 6 0-15,-9-6 1 0,0 5 0 0,0-5 0 16,11 4-1-16,-11 3 0 0,0-1 0 0,0-2 0 16,9 1 1-16,-9 6-1 0,0 1 1 0,9-1 5 15,-9 9 3-15,0 2 3 0,0 0 3 0,0 4 4 16,0 5 0-16,0 7 1 0,0 0 1 0,0 6-2 16,0-1-2-16,0 4-2 0,-9 1-2 0,9 0 2 15,-9 6 4-15,9 6 3 0,-11-3 5 16,11 10 1-16,-9-4 0 0,0 6 4 0,9 1 0 15,-9 1-3-15,9-3-3 0,-11-2-6 0,11-3-3 16,0-4-1-16,0-6-2 0,0-4-4 0,11 0 1 16,-11-12-2-16,0 0-1 0,0-5-1 0,9-5 0 15,-9-5 0-15,0 0 4 0,0-8 1 0,0 3 0 16,0 0 0-16,9-2-1 0,-9-4 0 0,0 0-2 16,0 0-1-16,0-1-2 0,0-5-2 15,0 7-2-15,0-7 0 0,0 6 0 0,0-6-1 16,0 6 1-16,0-6-1 0,0 1 1 0,0 5-1 15,0-7-1-15,0 1 1 0,0-5 0 0,0 5-1 16,0 1 0-16,0-6 0 0,0 5 0 0,0-5 0 16,0 6 0-16,0-1 0 0,0-5 0 0,0 6 0 15,0-2-1-15,0 3 0 0,0 3 0 0,0-5-1 16,0 6 1-16,0 0-1 0,0-2 1 0,0 2 1 16,0 2 0-16,0-3 0 0,0 1 0 0,0 0 0 15,0 0-1-15,0 0 0 0,0-2 0 0,0-4 0 16,0 6 1-16,0-5 0 0,0-1 1 0,0 1 0 15,0-1 0-15,0-5 0 0,0 6 1 16,0-6-1-16,0 4 1 0,0-4 2 0,0 0 2 16,0 0 3-16,0 0 3 0,0 0 4 0,0 0 5 15,0 0 0-15,0 0 4 0,0-4-1 0,0 4 1 16,0 0-1-16,0-6-3 0,0 6-3 0,0-5-2 16,0-1-4-16,0 6-2 0,0-5-2 0,0 5-2 15,0 0-1-15,0-6-3 0,0 6-1 0,0 0 0 16,0 0-1-16,0 0 0 0,0 0 0 0,0 0 2 15,0 0-2-15,0 0 1 0,0 0-1 0,0 0 0 16,0 0 0-16,0 0-1 0,0 0 1 0,0 0-1 16,0 0 1-16,0 0 0 0,0 0 1 0,0 0-1 15,0 0 0-15,0 0 1 0,0 0 0 16,0 0-1-16,0 0 0 0,0 0-1 0,0 0 1 16,0 0 0-16,0 0 0 0,0 0 0 0,0 0-1 15,0 0 1-15,0 0-1 0,0 0 0 0,0 0-1 16,0 0 2-16,0 0 1 0,0 0 1 15,0 0-1-15,0 0 0 0,0 6-1 0,0-6 0 16,0 0 0-16,9 0-1 0,-9 5 0 0,0-5-1 16,0 0 1-16,0 6-1 0,0-1 2 0,11-5-1 15,-11 6 1-15,0-2 0 0,0 2-2 0,9-6 1 16,0 11 1-16,-9-11 0 0,11 11 0 0,-2-6 0 16,0 1 0-16,1-3 0 0,-1 8 1 0,1-5-1 15,9 5 0-15,-10-6 0 0,11 6-1 0,-2-1 0 16,2-3 1-16,-11 3 1 0,10 1-1 0,0-6 0 15,9 6 0-15,-8-6 1 0,9 6 0 0,0-1 0 16,8-3 0-16,-8 3-1 0,0-5 0 0,9 1 0 16,-1 5 0-16,1-6 0 0,2 1-1 0,-13-6 1 15,21 3-1-15,-19 4 1 0,18-3 0 16,-8-4 0-16,-1 6 0 0,0-1 0 0,0 1 1 16,10-1-1-16,-10-5 1 0,0 6 0 0,10-6 0 15,-10 5-1-15,0-5-1 0,0 0 1 0,-1 0 1 16,3 0-1-16,-2 0 1 0,-10 0-1 0,1 0-1 15,9 0 1-15,-20-5 1 0,11 5 0 0,-1-6-2 16,1 1 1-16,0-1 0 0,-9 1 0 0,-2-1 0 16,11 2 0-16,-10-3-1 0,-1 4 1 0,2-8 0 15,0 5-1-15,-2 1 1 0,1-1 0 16,-9-5 1-16,9 7-1 0,-10-3 2 0,0-3-1 16,11-1 2-16,-11 0-2 0,2 1 0 0,-2-1 0 15,0 1-1-15,0-7 4 0,11 1-2 0,-11 5 0 16,1-6-2-16,-1 8 0 0,0-7 0 0,2 5 0 15,-2 1 0-15,0-1-3 0,0 0 2 0,-9 5 1 16,11-5 0-16,-11 6 0 0,9 0 0 0,-9 5 0 16,0-4 0-16,0 4 0 0,9 0 1 0,-9-7-1 15,0 7 1-15,0 0 0 0,0 0 0 0,0-4 2 16,0 4-2-16,0 0 1 0,0 0 0 0,0 0-1 16,0 0 0-16,0 0 0 0,0 0 1 0,0 0-1 15,0 0-1-15,0 0 0 0,0 0 1 0,0 0 2 16,0 4 2-16,0-4 4 0,0 0 5 15,0 7 7-15,-9-7 7 0,9 0 7 0,0 0 6 16,0 4 2-16,0-4 2 0,0 0 0 0,0 0-5 16,0 0-4-16,0 0-5 0,0 0-4 0,0 0-8 15,0 0-5-15,-9 0-2 0,9 0-4 0,0 0-11 16,0 0-17-16,0 0-30 0,0 0-55 16,-11 5-71-16,-7 6-120 0,-11 11-86 0,-8-1-51 15,-1 1-21-15,-2-11 1 0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3:28:16.1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AF83A2-B017-4FA5-9D8E-E2A61AC5BBC8}" emma:medium="tactile" emma:mode="ink">
          <msink:context xmlns:msink="http://schemas.microsoft.com/ink/2010/main" type="writingRegion" rotatedBoundingBox="6172,7171 14248,7982 14015,10307 5939,9496"/>
        </emma:interpretation>
      </emma:emma>
    </inkml:annotationXML>
    <inkml:traceGroup>
      <inkml:annotationXML>
        <emma:emma xmlns:emma="http://www.w3.org/2003/04/emma" version="1.0">
          <emma:interpretation id="{2BE48812-0C6A-4310-941F-EBB871DE4ACE}" emma:medium="tactile" emma:mode="ink">
            <msink:context xmlns:msink="http://schemas.microsoft.com/ink/2010/main" type="paragraph" rotatedBoundingBox="6172,7171 14248,7982 14015,10307 5939,9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70FA3C-6F28-459C-9158-7BF9725D61F4}" emma:medium="tactile" emma:mode="ink">
              <msink:context xmlns:msink="http://schemas.microsoft.com/ink/2010/main" type="line" rotatedBoundingBox="6172,7171 14248,7982 14015,10307 5939,9496"/>
            </emma:interpretation>
          </emma:emma>
        </inkml:annotationXML>
        <inkml:traceGroup>
          <inkml:annotationXML>
            <emma:emma xmlns:emma="http://www.w3.org/2003/04/emma" version="1.0">
              <emma:interpretation id="{F29C9BA2-9AD9-442D-A703-898333A25C6B}" emma:medium="tactile" emma:mode="ink">
                <msink:context xmlns:msink="http://schemas.microsoft.com/ink/2010/main" type="inkWord" rotatedBoundingBox="6166,7233 8329,7450 8102,9713 5939,9496"/>
              </emma:interpretation>
            </emma:emma>
          </inkml:annotationXML>
          <inkml:trace contextRef="#ctx0" brushRef="#br0">-7664 1789 308 0,'-9'-5'330'0,"9"5"-34"0,-9-6-84 15,9 6-43-15,-11-5-29 0,11 5-18 0,0 0-9 16,-9-6-6-16,9 2-10 0,0 4-12 0,0-7-15 15,0 7-12-15,-9-3-6 0,9 3-3 0,0 0 1 16,0 0 0-16,0-6 1 0,0 6 0 0,0 0-1 16,0 0-4-16,0 0-5 0,-10 0-5 15,10 0-6-15,0 0-2 0,0 0-2 0,0 0-1 16,0 0-1-16,-9 0-1 0,9 0-1 0,0 0-1 16,0 0 0-16,0 0 3 0,-9 0 2 0,9-5 10 15,0 5 1-15,-11 0 2 0,11 0-1 0,-9-6 0 16,9 6-5-16,-9-5-5 0,0 5-2 0,9-6-11 15,-11 6-1-15,-7-5-4 0,7 5-1 0,2 0 2 16,0 0 4-16,-10-6 3 0,10 6-3 0,-11 0 0 16,11 0 1-16,-11-4 0 0,11 4 1 0,-20 0-4 15,11 0-5-15,-2 0-3 0,-8 0-1 0,8 0-1 16,-7 0-1-16,-12 0 0 0,10 0-2 16,-9 4-1-16,0 2 1 0,0-6 0 0,-10 11 0 15,1-6 1-15,-1 6-1 0,1-2 0 0,-2 2-1 16,-8 0 0-16,10 0 1 0,-11 6 1 0,1-2 0 15,10 7 0-15,-10-6 1 0,8 1 1 0,2-2 1 16,9 2 2-16,-10 5-1 0,10-8 1 0,0 3-1 16,10-1 1-16,-10 1-2 0,18-2-1 0,-9 1-2 15,11-1 0-15,-1 2-1 0,-1-1-2 16,11 1-2-16,0 0 1 0,9-8-3 0,9 7 0 16,-9 1 2-16,20-2 0 0,-2 2 8 0,10 4 4 15,10-6 4-15,2 7 5 0,16-6 9 0,-8 2 4 16,19 2 5-16,-1-4 5 0,11 1-2 0,-1-2 2 15,10-4 0-15,-10 0 0 0,19-5-2 0,-9-6-3 16,10 0-3-16,-10-6-3 0,-11 1-4 0,12-7-3 16,-12 3-3-16,-8-2-4 0,-1-6-3 0,1 1-1 15,-10-4 1-15,-8 2-2 0,-2-3 1 0,-9 4-1 16,1-3 3-16,-1-2 9 0,-10 1 7 0,-9-1 9 16,9 0 9-16,-17 2 5 0,7-2 3 0,-7 1 1 15,-11 5-4-15,9-6-7 0,-9 7-7 16,-9-7-8-16,9 5-12 0,-11 3-6 0,2-3-4 15,0 1-3-15,-11-1-2 0,11 6-1 0,-10-6 0 16,-1 2-2-16,2 5 2 0,-11-7 0 0,0 6 0 16,1-4-1-16,9 4 0 0,-20 0 0 0,10 1 1 15,2 0 1-15,-2-1-2 0,-10 0 0 0,12 0 1 16,-2 5 0-16,9-4 1 0,-8 5-2 0,9-1 2 16,0 1-2-16,-1 5 1 0,11 0-2 0,-11-6 0 15,11 6-7-15,9 0-11 0,-9 0-24 16,9 6-57-16,-9-6-62 0,9 5-57 0,0-5-52 15,0 11-78-15,0-1-85 0,0 1-118 0,0 6-60 16,9-3 14-16,-9 3 41 0,0-12 45 0</inkml:trace>
          <inkml:trace contextRef="#ctx0" brushRef="#br0" timeOffset="1833.0442">-7349 2020 89 0,'0'0'210'16,"0"0"-38"-16,0 0-32 0,0 5-25 0,0-5-19 15,0 0-14-15,0 0-12 0,0 0-10 0,0 0-14 16,0 6-12-16,0-6-12 0,9 0-5 0,-9 0 0 15,0 0 7-15,0 5 8 0,11-5 9 0,-11 4 8 16,9 3 11-16,-9 3 15 0,9 1 10 0,-9 6 4 16,10-1 1-16,-10 10-5 0,9 7 1 15,-9 4 1-15,0 5 5 0,0 6 8 0,0 11 14 16,0 2 31-16,0 2 46 0,0 13 38 0,0 4 24 16,0-1 11-16,0 6-1 0,0 2-14 0,0-1-19 15,0-1-38-15,0-3-50 0,9-1-44 0,-9-2-29 16,0-10-18-16,11 2-14 0,-11-6-8 0,0-2-4 15,0-3-4-15,9-6-2 0,-9-2-3 0,0-3 1 16,0-7-6-16,-9-5-1 0,9 2-2 0,0-12-3 16,0-1-1-16,0-5-2 0,0 0-2 0,0-10-2 15,0 0 0-15,0 0-3 0,0-5-5 0,0-2-7 16,0-4-19-16,0 6-52 0,0-6-90 0,0 0-81 16,9-6-104-16,-9 6-106 0,0-10-126 0,0-1-71 15,0 0-26-15,0-10 27 0,0 0 80 16</inkml:trace>
        </inkml:traceGroup>
        <inkml:traceGroup>
          <inkml:annotationXML>
            <emma:emma xmlns:emma="http://www.w3.org/2003/04/emma" version="1.0">
              <emma:interpretation id="{E797E6D4-C6B4-466F-9E05-89BEF0F83215}" emma:medium="tactile" emma:mode="ink">
                <msink:context xmlns:msink="http://schemas.microsoft.com/ink/2010/main" type="inkWord" rotatedBoundingBox="9722,7527 14248,7982 14117,9292 9591,8838">
                  <msink:destinationLink direction="with" ref="{8E08D618-D2A7-47E5-BD81-0E3191BBE6D8}"/>
                </msink:context>
              </emma:interpretation>
            </emma:emma>
          </inkml:annotationXML>
          <inkml:trace contextRef="#ctx0" brushRef="#br0" timeOffset="7797.2453">-1792 2385 144 0,'-19'-11'277'0,"10"0"-47"15,0 0-40-15,-11 0-16 0,11-4-10 0,-2 4-4 16,2 0 1-16,0 0 4 0,-1 2-8 0,10-2-12 15,-10-1-8-15,10 6 0 0,0-5 6 16,-9 6 13-16,9 0 20 0,0 1 20 0,-9 4 14 16,9-7 5-16,0 7-3 0,-10 0-11 0,10 0-20 15,0 0-28-15,-9 0-31 0,9 0-31 0,0 0-28 16,0 0-20-16,0 0-13 0,0 0-10 0,0 7-7 16,0-7-6-16,0 4-5 0,0 1-4 0,9 0 0 15,-9 6-2-15,10 7 3 0,-1-4-1 0,0 8 1 16,11 0 0-16,-2-1 1 0,11 7 0 0,0-8 2 15,9 7-1-15,1 0-1 0,8-6-1 0,1 7 1 16,-1-8 2-16,2 8 0 0,-3-8 1 0,12 2 0 16,-11-6-1-16,-8 6 3 0,8-6-1 0,-9-5-3 15,-9 5-2-15,-1-6-1 0,-8 0-1 16,-2 1 1-16,-7 0 0 0,-11-5-1 0,0 5 3 16,0 4 1-16,-20 2 2 0,-9 4 1 0,1 7 1 15,-19 4 0-15,9 4 2 0,-20 7-1 0,10-1-1 16,-9 8-1-16,1-2 0 0,7 0 0 0,-8 0 0 15,10 2-1-15,9-8-2 0,-10 1-1 0,10-7 2 16,0-3-1-16,9 4-2 0,0-9-3 0,10-2-18 16,1-4-53-16,7-5-85 0,2-3-69 0,9-3-76 15,0-5-83-15,0 5-88 0,0-6-109 0,9-5-52 16,11-5 14-16,-1-12 65 0</inkml:trace>
          <inkml:trace contextRef="#ctx0" brushRef="#br0" timeOffset="7312.6572">-5747 2904 210 0,'0'0'314'16,"0"-5"-38"-16,0 5-60 0,0-6-42 0,0 6-27 16,0-5-15-16,0 5-11 0,0 0-5 0,0-6-11 15,0 6-18-15,9 0-18 0,-9 0-19 0,0 0-10 16,0-5-6-16,0 5-3 0,0 0 2 0,0 0 0 16,0-6 4-16,0 6 1 0,0 0 1 0,0 0-1 15,9 0 0-15,-9 0-1 0,0 0-2 16,0 0-3-16,0 0-3 0,0 0-4 0,0 0-4 15,0 0-4-15,0 0-6 0,0 0-3 0,0 0-3 16,0 0-2-16,0 0-2 0,0 6-1 0,11-6-1 16,-11 5 0-16,9-5 1 0,0 6-1 0,1-1 0 15,-1-5 1-15,9 6 0 0,2-1 0 0,9 1-1 16,0-2 1-16,8 3 0 0,12-3 0 0,7 2 2 16,1-1-1-16,10-5 1 0,10 6 0 0,8-1 2 15,10-5 2-15,20 6 2 0,0-6 9 0,18 0 5 16,0 5 10-16,20-5 11 0,-11 5 10 15,11-5 10-15,9 0 6 0,-9 0 6 0,8 0 2 16,-8 4 0-16,0-4 0 0,-11 0-8 0,2 0-4 16,-11-4-1-16,-9-6 4 0,0 4-1 0,-9 1-1 15,-11-1-1-15,-8-5 2 0,-10 7 5 0,-10-3 7 16,-10 3 2-16,-8-2 0 0,-10 1 1 0,-1-1 0 16,1 1-3-16,-10-1-6 0,0 6-10 0,-9-5-11 15,-1-1-9-15,-9 6-10 0,0-3-11 0,1 3-4 16,-11 0-3-16,0-7 0 0,2 7-1 0,-2 0 2 15,0-4 0-15,-9 4-1 0,9 0 1 0,-9 0-3 16,0-6-2-16,0 6-2 0,11 0-1 0,-11 0-4 16,9-5 0-16,0 5-3 0,-9 0-1 0,10-6 0 15,-1 6 0-15,-9 0-1 0,9 0 1 16,2-5 0-16,-11 5 0 0,9 0 0 0,-9 0 0 16,9 0 1-16,-9 0-1 0,9 0 1 0,-9 0-1 15,0 0 0-15,0 0-2 0,0 0 2 0,0 0 0 16,0 0 0-16,0 0 1 0,0 0 0 0,0 0 1 15,0 0 0-15,0 0-1 0,0 0-1 0,0 0 0 16,0 0 0-16,0 0 0 0,0 0-2 0,0 0-3 16,0 0-5-16,-9 0-8 0,9 0-25 0,0 5-62 15,0-5-87-15,0 0-71 0,0 0-74 0,0 0-74 16,0 0-64-16,0 6-96 0,0-1-56 0,0-5 18 16,0 0 65-16,0-11 60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10:43.2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44321E4-CC93-41AF-8C87-4B5D2F0A0269}" emma:medium="tactile" emma:mode="ink">
          <msink:context xmlns:msink="http://schemas.microsoft.com/ink/2010/main" type="inkDrawing" rotatedBoundingBox="14759,6811 21579,4853 22731,8869 15912,10827" hotPoints="21949,6665 19053,9568 15039,8730 17935,5827" semanticType="enclosure" shapeName="Ellipse">
            <msink:sourceLink direction="with" ref="{81986876-5A8E-4629-8818-09D28E9CC32C}"/>
          </msink:context>
        </emma:interpretation>
      </emma:emma>
    </inkml:annotationXML>
    <inkml:trace contextRef="#ctx0" brushRef="#br0">2840 509 89 0,'0'-11'202'16,"-9"11"-55"-16,9-6-32 0,-9 6-16 0,9-5-4 15,0 0 1-15,0 5 4 0,0-7 2 0,-10 7 0 16,10-4-6-16,0 4-9 0,0-5-7 0,0 5-6 15,0 0-7-15,0-5-4 0,0 5-4 0,0 0-4 16,0-6-6-16,0 6-6 0,-10-5-6 16,10 5-9-16,0-6-8 0,-9 6-6 0,9-5-4 15,0 5-3-15,-10-6 0 0,10 2 0 0,0 4 2 16,-9 0 1-16,9-7 1 0,0 3-1 0,-9-1 2 16,9 5 1-16,0-12-2 0,-9 7-2 0,9-1-2 15,-11 1-1-15,11-1-2 0,-9 3 1 0,0-4-2 16,9 3-1-16,-11-2-2 0,2 1 5 0,-10-1-2 15,9 1-1-15,1-1-2 0,-10 1 0 0,1 0-2 16,-11 5 1-16,0-5 0 0,0 5-4 0,1 5 2 16,-10-5 1-16,0 5 0 0,-10 6 1 15,10 0 1-15,-11 0-1 0,2 3-1 0,-1 3 1 16,-8 5 0-16,-1-1 0 0,-1 6 0 0,1 5 0 16,-1-5 0-16,2-1 0 0,8 7 0 0,-10-7 1 15,20 2 0-15,-10-3-1 0,21-2 0 0,-13 4-1 16,22-12-1-16,-1 7 1 0,1-6-2 0,7 0-2 15,2 0 0-15,9 1-2 0,0-7-1 0,9 5-2 16,2-4 0-16,7 0-2 0,1-5-1 0,-1 5 1 16,11-7 0-16,0 2 1 0,-9 1 1 0,8-7 0 15,-9 0 3-15,9 0 1 0,-19 0 4 0,11 0 0 16,-11 0 2-16,2 0 1 0,-2 0 2 0,-9 0 1 16,9-7 0-16,-9 7 2 0,0 0-1 15,-9-6-2-15,0 6-2 0,-2-4-2 0,-7 4-5 16,7 0-4-16,-16 0-4 0,7 4-6 0,1 2-1 15,-10 1-1-15,2 2 1 0,-13 2 1 0,12 0 2 16,-10 4 3-16,9-4 5 0,-9 6 3 0,10-1 3 16,-1 4 1-16,0-3 1 0,2 5 1 15,-2-7 0-15,0 7 1 0,10-2-1 0,-10-3-2 16,11-1-5-16,-2 1-6 0,1 0-6 0,9-3-6 16,-8 8-3-16,8-5-4 0,1-2-1 0,0 7 1 15,-2-2 5-15,2 4 4 0,9-4 5 0,-9 2 3 16,9-1 4-16,0 1 4 0,0-8 2 0,0 3 0 15,0 0 0-15,9-1 2 0,-9 1 3 0,0-6 0 16,9-2 0-16,-9 2 0 0,0-6 1 0,0 6 1 16,0-5 2-16,11-6 2 0,-22 5 1 0,11 1 0 15,-9-6 1-15,9 0 0 0,-20 4 1 0,2-4-1 16,-2 6-2-16,2-1 0 0,-10-5-3 0,8 6 1 16,-9-1-2-16,-9 1 0 0,10 5 0 15,-1-8 0-15,0 8 0 0,0-5 0 0,1 5-1 16,9-5 0-16,-9 5 0 0,-1-2 0 0,9 4-1 15,2-2 0-15,-1-2 0 0,0 2 1 0,9 0-2 16,1 0-2-16,0 4-3 0,9-4-5 0,-11 0-5 16,11 0-5-16,0 5-5 0,0-6-2 0,11 6-1 15,-11-5 2-15,9 6 2 0,-9-2 6 0,9-4 5 16,1 5 5-16,-1 1 5 0,-9-2 3 0,10-4 1 16,0 6 2-16,-1-3 2 0,0 3-1 0,-9-6 5 15,9 5 4-15,-9-6 8 0,11-3 9 0,-11 3 9 16,0-5 8-16,0-5 10 0,0 6 6 15,0-1 4-15,0-5-1 0,-11 5-5 0,2-5-8 16,-9 6-6-16,-2-1-9 0,1 6-6 0,-10-5-5 16,11 3-4-16,-11-3-5 0,0 5 1 0,1 0-1 15,-1 0-2-15,0 4-1 0,0-4-3 0,1 5-4 16,0 1 1-16,9-2-3 0,-10 2-1 0,9 4-1 16,-7-4 1-16,7 3-2 0,1 3 3 0,1-3-2 15,-2 2 0-15,11 0 0 0,-11-1 0 0,2 1-1 16,8-2-1-16,0 2-1 0,1-1-1 0,9 0 2 15,0 7 1-15,0-6 0 0,0-2 0 16,0 6 0-16,0-2 0 0,0-4 0 0,9 2 2 16,1-1-2-16,0 1 0 0,-1-7 0 0,0 6 0 15,11-4 0-15,-11-2 0 0,11 2 0 0,-11-6 0 16,0 5 1-16,10-7 2 0,-9-2-1 0,0 3 2 16,-10-3 1-16,9-2 3 0,0 0 4 0,-9-5 4 15,0 5 6-15,0-5 5 0,0 0 5 0,-9 0 2 16,9 6 0-16,-9-6-2 0,-11 0-3 15,11 5-4-15,-10-5-5 0,-1 6-8 0,2-1-5 16,9 5-5-16,-11 0-1 0,1 1 0 0,0 6-1 16,0-2-1-16,10 2 0 0,-11-1 1 0,11 4-3 15,0 4 3-15,-2-9-1 0,2 7-1 0,0-2 1 16,9 2 1-16,-11-1-1 0,11 1-2 0,0 5 2 16,0-6 0-16,0 6 0 0,0-4 1 0,0 2-1 15,11 3 0-15,-2-2-1 0,-9-4 2 0,9 4 0 16,2 1 0-16,-2 0 0 0,0 0 0 0,11-5-1 15,-11-2 1-15,10 3 0 0,0-2 0 16,-9 0 0-16,8-5 0 0,2 6 0 0,-2-7 1 0,2-4 0 16,-1 6 0-16,0-6 2 0,0-2 1 15,10 2 2-15,-11 0 1 0,2-5 2 0,-1-1 2 16,0 1 2-16,9 0 1 0,-8-3 1 0,-2-3-1 16,2 0-1-16,-1 0 0 0,-9 0-1 0,8 0-4 15,-8 0-1-15,-1 0-2 0,0 0-3 0,2 0 1 16,-2 0-3-16,-9 6 0 0,9-6-1 0,-9 0 0 15,0 0-1-15,11 5-1 0,-11-5 0 0,9 6 0 16,-9-6 1-16,9 5 0 0,0 1 2 0,-9-1-1 16,11-5 0-16,-2 6 1 0,0-1 0 0,1 0 0 15,-1-5 0-15,1 5 0 0,9 0 0 0,-10 2 1 16,11-2-1-16,-2-5 0 0,2 5 0 16,-11 1 0-16,10-1 0 0,0-5 0 0,0 5 0 15,1 1-1-15,-11-1 0 0,11-5 1 0,-2 6 0 16,2-2 0-16,-11 3 1 0,10-3-1 0,-1-4 1 15,2 5 0-15,-11 0-1 0,11 1 0 0,-2-1-1 16,2 6 0-16,-1-11 0 0,-1 6 1 0,-8-2 0 16,9 3 0-16,1-7 1 0,-11 4 1 15,11-4 4-15,-11 0 1 0,10 0 1 0,-10 0 2 16,0 0-1-16,1 0 0 0,0 0 1 0,-1 0 0 16,11 6-3-16,-11-6-4 0,0 0 0 0,2 5-1 15,7-5-1-15,-9 6-1 0,1 5 0 0,0-6-1 16,9 4 1-16,-10 2-1 0,0 2-1 0,2-3 0 15,7 1 0-15,-9 11 2 0,2-7-2 0,7 1-1 16,2 6 0-16,-11-1-1 0,10 1 1 0,-1-8-1 16,2 8 1-16,0 0-1 0,9-5 2 0,-11 0-2 15,10-3 1-15,-8 3 0 0,9-2 0 0,-11-4 2 16,11 0-3-16,-1-5 1 0,-8-1-2 16,7 1 2-16,-7-6-3 0,9 0 1 0,-10 0 0 15,10-6-1-15,-11-5 0 0,11 0 0 0,-9 0 1 16,-2-10 1-16,2 5 1 0,-2 0 1 0,1-5 0 15,1 4 2-15,-11 1 1 0,0-1 0 0,2 8 1 16,-2-2 0-16,-9 0 0 0,9 6-1 0,-9-1 1 16,0 2-1-16,9-2 4 0,-9 1-3 0,0 5 0 15,0-6-2-15,0 6 0 0,0 0 0 0,0 0-1 16,11 0-1-16,-11 0-3 0,0 0 1 0,9 0 2 16,-9 6-1-16,9-6 1 0,1 0 0 0,-1 0 0 15,0 5 1-15,2-5 0 0,-2 0 0 0,9 6 0 16,-7-2-1-16,7-4 0 0,2 6 0 0,-1-1 0 15,0 1-1-15,0-1 1 0,10 1 1 16,-11-1 1-16,2 1-1 0,8-3 0 0,1 4 0 16,0-3 1-16,-11 2 0 0,11-1 1 0,0 1-1 15,-1-1 0-15,1 1-1 0,0-1 1 0,0 1 1 16,8-2-1-16,-8 3 1 0,0-1 0 0,0-6 1 16,-2 4 3-16,2 3 1 0,-1-7 2 15,1 0 3-15,0 0 2 0,0 0 2 0,-1 0 1 16,10-7 0-16,-18 3-2 0,9-2 0 0,-2-5-4 15,1 5-2-15,-8-5-2 0,0 0-2 0,7 0-1 16,-7 0-1-16,-1 2 0 0,0-7-1 0,-9 5 0 16,-1 5 0-16,0-4 0 0,2 5 0 0,-2-1-1 15,-9 6 0-15,9-5 0 0,-9 5-1 0,9-6 1 16,-9 6 0-16,0 0-1 0,0 0 0 0,0 0-1 16,11 0-2-16,-11 0 0 0,9 0-2 0,0 0-1 15,1 0 0-15,-1 0-1 0,11 6-1 0,-2-6 0 16,2 5 0-16,-2-5 0 0,2 6 0 0,-1-1 2 15,9-5-1-15,-9 6 2 0,10-2 0 16,0 2 0-16,0-6 2 0,-11 5 2 0,10 1-1 16,-8-6 0-16,9 0 1 0,-11 0-1 0,2 0 3 15,-1 0 0-15,-1-6 3 0,-8 1 5 0,0-1 7 16,-1 6 10-16,0-10 6 0,2 5 8 0,-11-6 6 16,9 0 9-16,-9 0 7 0,0 2 0 0,0-8-4 15,0 6-5-15,0 0-6 0,0 0-6 0,0 0-5 16,0 5-11-16,0-5-10 0,0 8-4 0,0-3-4 15,0 1-6-15,0 5-5 0,0-6-5 0,0 6-3 16,9 0-5-16,-9 0-5 0,11 0-7 0,-2 0-4 16,0 0-1-16,0 6-2 0,1-6 1 15,0 5-3-15,-1 1-1 0,1-6 5 0,8 10 1 16,-7-6 5-16,7-4 1 0,2 13 0 0,-2-9 1 16,2 2 4-16,-1-1 3 0,10 1 2 0,-11-1 3 15,11 1 2-15,0-1 2 0,-1 1 1 0,1-6 5 16,9 4 1-16,-9 3 1 0,8-7-1 15,-8 4 2-15,9-4 1 0,-9 0 1 0,9 5 1 0,-10-5-1 16,1 0 1-16,-9 0 0 0,8 0 1 16,-9 0 2-16,9 0-1 0,-8 0 1 0,-2-5 3 15,2 5 3-15,-11-4 3 0,11-3 1 0,-2 3 2 16,-8-2 0-16,-1-5-1 0,11 6-1 0,-11-6 0 16,0 1-3-16,2-3-1 0,-2 2-2 0,-9 2 1 15,9 4-2-15,-9-6 0 0,0 5 0 0,0-5-1 16,0 7-1-16,0-7-3 0,0 5 0 0,0 1-2 15,0-1-3-15,0 1-4 0,9-1-3 0,-9 1-5 16,0 0-5-16,0 1-5 0,11-3-2 0,-11 3-3 16,9-2-4-16,0 1 1 0,1-1 2 15,-1 1 2-15,11 0 2 0,-2-6 4 0,2 6 2 16,9-2 2-16,-11-3 5 0,1 5 2 0,10 0 3 16,0-6 2-16,-11 5 0 0,11 1 3 0,-9-1 1 15,8 1 0-15,-10-1 1 0,2 3 1 0,-2-3 0 16,2 0 1-16,0 6 0 0,-11-5 1 0,10-1 4 15,-1 6 2-15,-8-6 4 0,9 1 4 0,-10-1 7 16,2 1 8-16,-2-1 6 0,0-3 5 0,2 4 0 16,-2-6 0-16,0 0-1 0,1 0 1 0,-1 1 0 15,1-7-3-15,-1 7-5 0,1-1-2 0,-10 0-2 16,9-6-1-16,-9 8-5 0,0-2-3 16,0-6-7-16,0 6-4 0,0 2-3 0,0-8-3 15,0 6-2-15,0 0 0 0,0 1-1 0,0 0 0 16,0 3-1-16,0-3-1 0,9 4-3 0,-9 1-6 15,0 0-8-15,0-1-9 0,11-5-6 0,-2 7-7 16,0-6-5-16,11-1-3 0,8 0 0 0,-9-6 3 16,9 2 4-16,1-2 6 0,0 1 5 0,9 7 4 15,-10-8 6-15,1 0 0 0,0 1 6 16,0 5 2-16,-11-6 5 0,11 8 2 0,-10-2 2 16,-10 0 4-16,11 0 5 0,-11 6 8 0,0-1 6 15,2-4 7-15,-2-1 9 0,0 6 11 0,1-6 14 16,-1 2 12-16,-9-2 6 0,10 0 1 0,-10 0-4 15,10 0-5-15,-10 1-6 0,0-3-11 0,9-2-14 16,-9 5-14-16,9-7-10 0,-9 2-7 0,9-7-2 16,-9 5-6-16,11 3-9 0,-11-8-3 0,9 0-2 15,-9 5 0-15,0-4-2 0,0 5-2 16,0 0-1-16,9-1 2 0,-9-4 6 0,0 5 3 0,0 0 1 16,0 6-1-16,0-6 1 0,0 0-1 15,0 5 1-15,11-6-1 0,-11 7-2 0,9-6 0 16,0 5 0-16,-9-6 0 0,20 8 2 0,-11-8 1 15,10 0 1-15,-10 3 3 0,0 3 0 0,11 0 1 16,0-6 2-16,-11 7 0 0,10-1 0 0,0 0 0 16,0 1 0-16,-1-1-1 0,2 0 1 0,0-4 1 15,-2 4-1-15,-9 0 0 0,20 0 0 0,-10-4 0 16,1 4 0-16,-2-6 0 0,2 1 0 0,-2 7 0 16,-7-8 3-16,7 0 1 0,1 1-5 0,0-1 1 15,0 2 1-15,1-1 2 0,-11 5-1 0,11-4 0 16,-2-2 3-16,-9 1 7 0,2 5 15 0,-11 2 8 15,9-2 6-15,0 0 3 0,-9-1 2 16,0-4 7-16,0 6 10 0,0-1-3 0,0 0-5 16,0-5-9-16,-9 5-4 0,9 0-3 0,-9-4 0 15,9 4-8-15,-11 0-11 0,11 2-6 0,-9 1-3 16,0-1-3-16,0-2-2 0,-2 0-1 0,11 6 0 16,-9-1-4-16,0 1-1 0,9-5-2 0,-11 4-2 15,11-1-1-15,-9 3-2 0,9-1-5 0,-9-1-11 16,9 6-14-16,0-5-10 0,0 5-7 15,9-5-6-15,0-1-2 0,2 1 0 0,-2-1 4 16,0 2 9-16,2-3 15 0,7 3 11 0,2-7 9 16,-11 5 6-16,0 1 3 0,10-1 3 0,-10 1-1 15,11-1 5-15,-11 2-2 0,0-3 0 0,2 4 0 16,-2-8 1-16,0 5-1 0,2-5 0 0,7 6 0 16,-8-5 1-16,8-1 0 0,-8-6 6 0,9 1 6 15,-10-4 7-15,2 3 1 0,-2-5 7 16,0 1 5-16,2 0 3 0,-2-7 7 0,0 7-1 0,-9-6-1 15,10 1 0-15,-10-1 3 0,0 0 3 0,0 0 2 16,-10 2 1-16,10-4 0 0,0 8 12 16,-9 0 9-16,0 5-1 0,9-5-1 0,-20 4-7 15,11 1-8-15,-2 0-5 0,2 5-6 0,0 2-18 16,-1-8-15-16,-9 6-14 0,10 0-13 0,-10-1-7 16,10 9-4-16,-11-8-1 0,11-2-4 0,-2 4 0 15,-7-2 1-15,9 6 5 0,-2-6 5 0,2 5 1 16,0-5 4-16,-1 7 1 0,10-2 2 0,-9 1 1 15,9-6 0-15,0 5 2 0,-9 6 4 0,9-5 4 16,0-1 0-16,0 3 2 0,0 3 0 0,0-8 1 16,0 8 1-16,0-3 1 0,0 3 0 15,0-6 0-15,0 6 0 0,0-5 3 0,0 5 1 16,0-6 0-16,0 1 0 0,0-1 0 0,0 1 1 16,0-1 1-16,0 2 3 0,0-7-2 0,0 5 1 15,0-5-1-15,0 6 0 0,0-6 0 0,0 6-1 16,0 1-1-16,0-9-3 0,0 9-1 0,-11-7-1 15,11 0-1-15,0 0 1 0,0 0-2 0,0-4 6 16,0 4-1-16,0-5-4 0,-9-1 1 0,9 2 0 16,0-2 0-16,-9-4 0 0,9 4 3 0,-9 2 0 15,9 4 3-15,-11-6 8 0,11 2 4 16,-9-1 5-16,0 5 6 0,-2-5 5 0,2 6 2 16,0 4-6-16,-1-5 1 0,-9 6-7 0,10-1-5 15,-10-5-6-15,-1 11-10 0,2-5-7 0,-2 5-6 16,-8 5-11-16,9 1-7 0,-9-1-9 0,-1 1-6 15,9 5-6-15,-9 0-2 0,1-1-5 0,0 1-2 16,9 0 6-16,-1 0 6 0,2-1 6 0,-2 0 7 16,1-5 8-16,10 1 4 0,0 5 2 15,9-11 2-15,-10 6-3 0,0-6-6 0,10 5-7 16,0-5-12-16,0 6-13 0,0-6-12 0,0 0-7 16,0 0-3-16,0 0 1 0,0 0 5 0,0 0 7 15,10 0 12-15,-10 0 14 0,10 0 14 0,-10-6 13 16,0 6 12-16,9-5 13 0,-9 5 13 0,0-6 9 15,0 6 7-15,9-6 4 0,-9-5 0 0,0 0-1 16,0 2-5-16,10-7-8 0,-10-6-9 0,0 6-10 16,0-6-9-16,-10 1-6 0,10 0-5 0,-9 0-5 15,0-1-4-15,-1 6-3 0,0-6-3 0,-8 7-4 16,-2-7-5-16,0 5-3 0,2 3 0 0,-11 3 0 16,1 0 0-16,-1-6-1 0,-9 12 0 15,0-5 4-15,1 4 5 0,-3 1 4 0,2 5 4 16,1-6 1-16,-1 6 1 0,9 0 1 0,-9-6-2 15,9 6-1-15,1 0-3 0,-1 0-2 0,0 6-5 16,10-6-1-16,0 0-2 0,10 0 0 0,-10 6-3 16,10-6-5-16,-2 0-1 0,11 0 0 0,-9 0-1 15,9 0 4-15,0 5 4 0,0-5 3 0,0 6 5 16,0-1 5-16,0-5 6 0,0 5 5 0,0-5 3 16,0 5 4-16,0-5-1 0,0 0 4 0,0 0 5 15,0 6 5-15,0-6 6 0,0 0 6 0,0 0 6 16,0 0 5-16,0 0 3 0,0 0 3 15,0 0-1-15,0 0-1 0,0 0-5 0,0 0-4 16,0 0-5-16,0 0-7 0,0 0-4 0,0-6-7 16,0 6-2-16,0-5-4 0,-9 5-5 0,9-5-3 15,-11 0-7-15,2-6-4 0,9 5-2 0,-9 0-1 16,-11-4-4-16,11-1-1 0,0 0 1 16,-10 6 3-16,-1-5 7 0,11 0 2 0,-11-1 1 15,2-1 4-15,-2-5 0 0,2 7 3 0,-1 0 1 16,-1-1-2-16,-7 0 0 0,7-4 0 0,-9 4 0 15,10-1 0-15,-9 2-3 0,9-1-1 0,-10 2 0 16,9-4 0-16,-7 9-1 0,7-3 0 0,-8-2 1 16,8 9 0-16,-7-5 2 0,7 5 2 0,-9 0 1 15,10 0 2-15,1 0 0 0,-11 5 2 0,20 1 0 16,-11-3 0-16,0-3 1 0,11 7 1 0,0 3 0 16,-1-10 0-16,1 11 0 0,0-6 2 0,9 1 0 15,-10 4 1-15,10 1 2 0,-10 0 2 0,10 0 1 16,0-1 0-16,0 1 3 0,0 0 1 15,0-5 0-15,0 5 2 0,0-8-3 0,0 3-1 16,0 0-1-16,0-1 0 0,-9-5-1 0,9 6 0 16,0-6 0-16,0 0 0 0,0 6 2 0,0-6 0 15,0 0 1-15,0 0-1 0,0-6-1 0,-9 6-2 16,9-6-2-16,-11 1 1 0,2-7-5 0,0 9-1 16,-2-14-4-16,2 6-1 0,0 0-2 0,0 1-2 15,-1-1-1-15,-9-6-2 0,9 7 2 0,-8-6 1 16,-2 5 0-16,2 1 0 0,-2 0 2 0,1-1 1 15,-10 0 2-15,11 5 0 0,-11 1 1 0,-9-1 0 16,9 2 1-16,1 4 1 0,-1-7 1 0,-9 7 1 16,9 7 0-16,-9-7-1 0,1 4 1 15,-3-4-1-15,12 6 0 0,-10-1 0 0,9 1-1 16,0-1-1-16,1 1 1 0,9-1 0 0,-9 1-1 16,19-3 1-16,-11-3 1 0,0 7 0 0,11-3 0 15,0 2 0-15,9-6-1 0,-9 11 0 16,9-6 0-16,0 1 0 0,0 4-1 0,0-5 1 15,0 7-1-15,0-7 1 0,0 1-1 0,9-1 0 16,-9 0 1-16,0-5 1 0,0 5-2 0,0-5 2 16,0 0 1-16,0 6 1 0,0-6 4 0,0 0 1 15,0-6 1-15,0 6 0 0,0-5 3 0,0 5-1 16,0-10 3-16,-9 4 5 0,9 1 1 0,-11-1 1 16,2-5 0-16,-10 6 1 0,10-6-1 0,-11 2 0 15,-7 2-4-15,-2-3-5 0,-10 3-1 0,1-2-3 16,0 4-1-16,0 5-2 0,-10-6 0 0,1 12-3 15,-1-6 3-15,1 5 0 0,-2 4 1 0,-8 2 2 16,10 2 4-16,-2 2 2 0,12 0 5 0,-10 8 1 16,-2-8 2-16,11 7 5 0,10-2 1 15,-10 3 1-15,9-6-2 0,10 3 0 0,0-4-3 16,0 0 1-16,1-5-4 0,7 0-6 0,2 0-4 16,0-1-4-16,9-4-3 0,0-1-7 0,0 1-10 15,0-1-12-15,0-5-20 0,9 6-20 0,-9-2-35 16,9-4-52-16,2 7-72 0,-2-7-115 0,10 0-63 15,-10 0-30-15,0-11-4 0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22:13.4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28C113-BC06-4999-917A-0761AE9557BB}" emma:medium="tactile" emma:mode="ink">
          <msink:context xmlns:msink="http://schemas.microsoft.com/ink/2010/main" type="writingRegion" rotatedBoundingBox="18168,7951 29036,7951 29036,12912 18168,12912"/>
        </emma:interpretation>
      </emma:emma>
    </inkml:annotationXML>
    <inkml:traceGroup>
      <inkml:annotationXML>
        <emma:emma xmlns:emma="http://www.w3.org/2003/04/emma" version="1.0">
          <emma:interpretation id="{67AB28A1-03EF-47EE-95DA-5FFEBE971EED}" emma:medium="tactile" emma:mode="ink">
            <msink:context xmlns:msink="http://schemas.microsoft.com/ink/2010/main" type="paragraph" rotatedBoundingBox="18168,7951 29036,7951 29036,12912 18168,12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0A8B6C-2D25-41AA-BA2C-3B1CAEF66FF0}" emma:medium="tactile" emma:mode="ink">
              <msink:context xmlns:msink="http://schemas.microsoft.com/ink/2010/main" type="line" rotatedBoundingBox="18168,7951 29036,7951 29036,12912 18168,12912"/>
            </emma:interpretation>
          </emma:emma>
        </inkml:annotationXML>
        <inkml:traceGroup>
          <inkml:annotationXML>
            <emma:emma xmlns:emma="http://www.w3.org/2003/04/emma" version="1.0">
              <emma:interpretation id="{81986876-5A8E-4629-8818-09D28E9CC32C}" emma:medium="tactile" emma:mode="ink">
                <msink:context xmlns:msink="http://schemas.microsoft.com/ink/2010/main" type="inkWord" rotatedBoundingBox="18168,7951 18255,7951 18255,8235 18168,8235">
                  <msink:destinationLink direction="with" ref="{C44321E4-CC93-41AF-8C87-4B5D2F0A0269}"/>
                </msink:context>
              </emma:interpretation>
            </emma:emma>
          </inkml:annotationXML>
          <inkml:trace contextRef="#ctx0" brushRef="#br0">2822 2557 16 0,'0'-17'51'0,"0"0"-7"0,0 8-8 0,-10-8 1 16,10 1-1-16,0-1-3 0,0 2-1 15,0-2-3-15,0 1-6 0,0 0-2 0,0 1-3 16,0-1-6-16,0 5-3 0,0-6-2 0,0 7-2 16,0-1 0-16,0 6 0 0,0-6-1 0,0 5 0 15,0 1-1-15,0-1-1 0,0 6 0 0,0-3-2 16,0 3 3-16,0-7-1 0,0 7 2 0,0-4 4 15,-10 4 3-15,10 0 3 0,0 0-1 0,0 0 0 16,0 0-2-16,0 0 1 0,0 0-3 0,0 0-3 16,0 0-2-16,0 4-3 0,10-4 0 0,-10 0-1 15,0 7 0-15,0-7 0 0,10 3 0 16,-10-3-2-16,0 6 1 0,0-6 0 0,0 0 0 16,9 5 0-16,-9-5-1 0,0 0-4 0,9 6-9 15,2-6-14-15,-11 0-18 0,9 0-31 0,9 5-54 16,-7-5-42-16</inkml:trace>
        </inkml:traceGroup>
        <inkml:traceGroup>
          <inkml:annotationXML>
            <emma:emma xmlns:emma="http://www.w3.org/2003/04/emma" version="1.0">
              <emma:interpretation id="{D46EEB42-37AA-4C7F-B227-8066169A1789}" emma:medium="tactile" emma:mode="ink">
                <msink:context xmlns:msink="http://schemas.microsoft.com/ink/2010/main" type="inkWord" rotatedBoundingBox="22392,8148 24832,8148 24832,9965 22392,9965"/>
              </emma:interpretation>
            </emma:emma>
          </inkml:annotationXML>
          <inkml:trace contextRef="#ctx0" brushRef="#br0" timeOffset="136275.327">7035 2470 17 0,'0'5'204'15,"0"-5"-45"-15,-9 0-32 0,9 6-20 0,0-6-9 16,0 0-7-16,0 0-5 0,0 0 0 0,0 0-3 16,0 0-4-16,0 0-5 0,0 0-4 0,0 0-7 15,0 0-3-15,0 0-2 0,0 0-1 0,0 0 1 16,0 0 2-16,0 0 2 0,0 0-3 16,0 0-2-16,0 0-4 0,0 0-7 0,0 0-6 15,0 0-6-15,0-6-5 0,0 6-7 0,0 0-3 16,0 0-4-16,0 0-2 0,0 0-5 0,0 0-2 15,0 0-3-15,0 0-1 0,9 0-1 0,-9 0-1 16,0 0 0-16,0 6 0 0,0-6 1 16,9 0 3-16,-9 0-1 0,0 0 3 0,9 0-1 0,-9 0 2 15,11 0 0-15,-2 0 1 0,-9 5-1 16,9-5 0-16,1 0 1 0,0 0 0 0,9 0 2 16,-1 0 0-16,-9 0-1 0,11 0 2 0,0 6-1 15,9-6 0-15,-11 5-1 0,10-5-1 0,1 0-1 16,0 6-2-16,0-3-1 0,8 5-1 0,-8-5-1 15,0 3 0-15,0 5 0 0,8 1 0 0,-8 2 0 16,0-3 2-16,0 6 0 0,-1 4 1 0,0-4 2 16,-9 4 1-16,10 6-1 0,-9-7 3 0,-2 8 2 15,2 4 5-15,-2-5 4 0,-8 6 5 16,8-1 10-16,-7 4 16 0,-2-4 14 0,0 7 12 16,0 3 8-16,2-3 1 0,-11 3 4 0,9 1 3 15,-9 6-5-15,0-6-13 0,9 4-10 0,-9 2-8 16,0 3-9-16,0-3-7 0,0-1-4 0,0 1-5 15,11-7 0-15,-11 1-2 0,0-1 0 0,9-2 1 16,0-4 1-16,-9 2 2 0,10-6-2 0,-1-1 0 16,10 1-2-16,-9-4-4 0,8-3-4 0,-7 3-4 15,7-6-4-15,11-1-2 0,-10 0-3 0,0-4-2 16,9-6-2-16,1 4 0 0,0-4 1 0,0 0 0 16,-1 0 1-16,10-5 2 0,-9-3 1 15,9 4 0-15,-10-3 0 0,10-4-1 0,2 6-1 0,-3-6-1 16,-8 0-2-16,9 5-3 0,0-5 1 15,0 0-2-15,-1 6 0 0,-8-6 1 0,10 0-2 16,-1 5 0-16,-9 1-1 0,9-6 0 0,-9 5-2 16,-1 1 2-16,1-2 0 0,0-4 0 0,-11 7-1 15,11-1 0-15,-10-2 1 0,0-4 0 0,0 7 0 16,-1-3 0-16,2 1 0 0,0 0-2 16,-2 1 0-16,2-1 2 0,-2 6-1 0,1-5 1 0,1-2-1 15,-2 7-2-15,2-5 0 0,-2 5 3 16,2-6-1-16,-1 6 1 0,-10-5 1 0,11-3 1 15,-2 4 5-15,-9-3 10 0,11-4 6 0,-11 6 1 16,11-6 4-16,-11 5 0 0,1-5 1 0,-1 0-1 16,0 0-3-16,1 6-7 0,0-6-6 0,-1 0-3 15,-9 0-2-15,9 0 2 0,-9 0 3 0,0 0 4 16,11 0 6-16,-11 0 7 0,0 5 5 0,0-5 3 16,0 0 6-16,0 0 2 0,0 0 2 15,0 0-5-15,0 0-3 0,0 0-6 0,0 0-4 16,0 0 1-16,-11 6-6 0,11-6-5 0,0 0-2 15,0 0-3-15,0 0-2 0,0 0-3 0,0 0-2 16,0 0 0-16,0 0-2 0,0-6-1 0,0 6-1 16,0 0-1-16,0 0-1 0,0 0 2 0,0 0 0 15,0 0-1-15,0 0 1 0,-9 0-1 0,9 0 2 16,0 0-1-16,0 0 1 0,0 0-1 0,0 0-3 16,0-5 1-16,0 5-2 0,0 0-6 0,0 0-10 15,0 0-21-15,-9 0-70 0,9 0-100 0,-10-6-79 16,0 1-100-16,1 5-99 0,-10-6-121 0,10 6-62 15,-11-4-18-15,11-3 51 0,0 4 89 0</inkml:trace>
        </inkml:traceGroup>
        <inkml:traceGroup>
          <inkml:annotationXML>
            <emma:emma xmlns:emma="http://www.w3.org/2003/04/emma" version="1.0">
              <emma:interpretation id="{8BE8CFB4-4DA1-4DCB-9914-409CFFFC3090}" emma:medium="tactile" emma:mode="ink">
                <msink:context xmlns:msink="http://schemas.microsoft.com/ink/2010/main" type="inkWord" rotatedBoundingBox="24479,9606 25098,9606 25098,10234 24479,10234"/>
              </emma:interpretation>
            </emma:emma>
          </inkml:annotationXML>
          <inkml:trace contextRef="#ctx0" brushRef="#br0" timeOffset="137229.3239">9371 3928 122 0,'0'0'164'0,"0"0"-22"0,0 0-10 0,0 0-5 16,0 0 2-16,0 0 1 0,0 0 2 0,0 0-5 15,0 0-3-15,0 0-10 0,0 0-8 16,0 0-10-16,0 0-10 0,0 0-8 0,0 0-10 16,0 0-5-16,0 0-5 0,0 0-2 0,0 0 1 15,0 5 2-15,0-5 9 0,0 0 11 0,0 0 14 16,-11 0 14-16,11 0 13 0,0 0 11 0,0 6 6 16,0-6 2-16,0 0-2 0,0 0-7 0,0 0-10 15,0 0-9-15,0 0-13 0,0 0-11 0,0 0-11 16,0 0-10-16,0 0-9 0,0 5-8 0,0-5-7 15,0 0-6-15,0 0-5 0,0 0-6 0,0 0-3 16,11 0-2-16,-11 6-5 0,0-6 0 0,9 11-2 16,-9-7-2-16,9 3-1 0,1 2 2 0,-1 2-4 15,0 0 1-15,1 5 3 0,0-6-4 0,8 7-1 16,-7-1 1-16,-2-7-1 0,0 8-1 16,11-6 0-16,-11 0-2 0,0 4 2 0,1-2 1 15,0-2-2-15,-1-2 2 0,1 2 0 0,-1-6 0 16,0 6 0-16,2-1 0 0,-2 1-3 0,0-5-2 15,2-1-1-15,-2 1 0 0,-9-1-2 0,9 1 0 16,0-6-2-16,-9 5-1 0,10 1 3 0,-10-3-2 16,10-3 0-16,-10 7-2 0,9-7-1 0,-9 4 0 15,0-4-9-15,10 6 0 0,-10-6-2 0,0 5-5 16,9 1 1-16,-9-6-3 0,9 5-2 0,-9-5-2 16,0 6 17-16,11-6-10 0,-11 0 2 0,0 5 1 15,9-5 0-15,-9 5 3 0,0-5 4 16,0 0 4-16,9 0-7 0,-9 5 6 0,0-5 2 15,0 0 4-15,0 7 1 0,0-7 0 0,0 0-2 16,0 0-1-16,0 0 1 0,0 0 0 0,0 0-1 16,0 0-3-16,0 0 0 0,0 0-2 0,0 0 1 15,0 0-1-15,0 0 1 0,0 0 2 16,0 0 1-16,0 0 4 0,0 0 1 0,-9 0 3 16,9 0 3-16,0 0 2 0,0 0 1 0,0 0-1 15,0 0 1-15,0 0-1 0,0 0 0 0,0 0-1 16,0 0 0-16,0 0-2 0,-9 0-1 0,9 0-1 15,0 0-2-15,0 0 2 0,0 0-1 0,0 0-1 16,-11 0-2-16,11 0 2 0,0 0 0 0,0 4 1 16,-9-4-1-16,0 0 0 0,-10 6 1 0,9-6-1 15,0 7 1-15,-8-3-1 0,-2 1 0 0,2 0 1 16,-2 6-1-16,1-7 1 0,-10 9 0 0,2-9 0 16,7 7 2-16,-9 0 5 0,0 0 4 0,-8 6 2 15,8-6 7-15,9-2 7 0,-7 7 6 0,-2-5 6 16,1-1 1-16,8 1 0 0,2 1-1 15,-2-2-2-15,0 1-6 0,2-6-6 0,8 6-6 16,1-5-2-16,0-6-5 0,-1 4-5 0,10 3-5 16,0-7-5-16,0 0-5 0,0 0-10 0,0 0-23 15,0 0-43-15,0 0-65 0,0 0-63 0,10 0-53 16,-1-7-71-16,-9 7-84 0,0-4-110 0,9-2-66 16,-9 6-6-16,0-7 35 0,0 3 52 0</inkml:trace>
        </inkml:traceGroup>
        <inkml:traceGroup>
          <inkml:annotationXML>
            <emma:emma xmlns:emma="http://www.w3.org/2003/04/emma" version="1.0">
              <emma:interpretation id="{34670EA0-7872-4DB2-90CA-FB306E93919F}" emma:medium="tactile" emma:mode="ink">
                <msink:context xmlns:msink="http://schemas.microsoft.com/ink/2010/main" type="inkWord" rotatedBoundingBox="24841,9937 29036,9937 29036,12912 24841,12912"/>
              </emma:interpretation>
            </emma:emma>
          </inkml:annotationXML>
          <inkml:trace contextRef="#ctx0" brushRef="#br0" timeOffset="-26867.9657">10133 7051 55 0,'-11'0'185'16,"11"0"-36"-16,0-3-36 0,0 3-26 0,0 0-18 15,0 0-13-15,0 0-10 0,0 0-8 0,0 0-4 16,0 0-4-16,0 0 0 0,0 0 1 0,0 0 1 15,0 0 1-15,0 0 7 0,0 0 6 0,0 0 7 16,0 0 4-16,0 0 3 0,0-7-1 0,0 7 1 16,0 0-1-16,0 0-2 0,-9 0-4 15,9 0-7-15,0 0-4 0,0 0-4 0,0 0-4 16,0 0-4-16,0 0-1 0,0 0-2 0,0 0-4 16,0 0 1-16,0 0-4 0,0 0-3 0,0 0-2 15,0 0-1-15,0 0-3 0,0 0-2 0,0 0-1 16,0 0-2-16,0 0 1 0,0 0 0 0,0 0 2 15,0 0 0-15,0 0 1 0,0 0-1 0,0 0 0 16,0 0-2-16,0 0 0 0,0 0-3 16,0 0 1-16,0 0-1 0,0 0-1 0,0 0-1 15,0 0 1-15,0 0 0 0,0 0-1 0,0 0 1 16,0 0-1-16,0 0-1 0,0 0 1 0,0 0 0 16,0 0-1-16,9 0 0 0,-9 0 1 0,0 0 0 15,0 0 0-15,0 0 0 0,0 0 2 0,0 0-2 16,0 0 4-16,0 0 0 0,0 0 1 0,0 0 0 15,0 0 0-15,0 0 1 0,0 0 0 0,0 0 2 16,0 7-1-16,0-7-1 0,0 0-1 16,0 0 0-16,0 0 0 0,0 0 0 0,0 0-1 15,0 3 0-15,0-3 1 0,0 0-1 0,0 0 0 16,0 0 1-16,0 0 1 0,0 0 0 0,0 0 2 16,0 0-1-16,0 0 2 0,0 0 1 0,0 0 1 15,0 0 0-15,0 0-1 0,0 0 0 0,0 0-3 16,0 0-1-16,0 0-1 0,0 0-2 0,0 0-3 15,0 0 0-15,0 0-2 0,0 0 1 0,0 0-1 16,0 0 1-16,0 0 0 0,0 0-1 0,0 0 0 16,11 0 1-16,-11 0 0 0,0 0 1 0,0 0 0 15,0 0 1-15,0 0 3 0,0 0 0 0,0 0 0 16,0 0 0-16,0 0 0 0,0 0 0 16,0 0-1-16,0-3-1 0,0 3-1 0,0 0-3 15,0 0 0-15,0-7-4 0,0 7-3 0,0 0-3 16,0 0-4-16,0-4 0 0,0-2-1 0,0-1-2 15,-11 3-3-15,11-7-2 0,0 1 1 0,0-1 1 16,0-6-2-16,0 2-1 0,0-2-3 0,0-8-3 16,0 2-1-16,0-8-5 0,0-2-10 0,0-5-9 15,11-9-8-15,-11 3-4 0,0-9-1 0,9 4 2 16,-9 2 3-16,0-2 6 0,0 2 5 0,9-2 9 16,-9 6 10-16,0 0 6 0,0 6 6 15,0-1 7-15,0 6 2 0,0-1 5 0,0 1 9 16,0 7 4-16,0 3 3 0,0-6 1 0,0 7 0 15,0 0-1-15,0-1-3 0,0 5-2 0,0-3-2 16,0 3-1-16,0-3-2 0,0 3 0 0,11 1-1 16,-11 0-1-16,0-1 1 0,0 1 0 15,0 2 0-15,9-10 1 0,-9 10 0 0,0-9 1 0,9 3 0 16,-9 3 0-16,0-5-1 0,0 2 0 16,0 3 0-16,0 1 0 0,0-5 0 0,0 5 0 15,0 0-1-15,0-1 0 0,0 2 0 0,10-2 0 16,-10 1-1-16,0-4 0 0,0 3 0 0,0 0 0 15,0-5 0-15,0 2 1 0,0 4 1 0,0-1 0 16,-10-4 1-16,10 10 1 0,0-5-1 0,0 0 2 16,0 6 1-16,0-1-2 0,0 0 1 0,0 0 2 15,0 7 3-15,0-3-1 0,0-3 1 0,0 5 0 16,0-1 0-16,0 1 1 0,0 0 0 0,0 5 0 16,0-6-3-16,0 1-1 0,0-1-1 0,0 1 3 15,0 5 0-15,0-6 3 0,0 2 1 16,0-2 2-16,0 6 0 0,0-5 4 0,0-1 3 15,0 1-1-15,0-1 1 0,0-5 0 0,0 6 0 16,0-4 0-16,0 3 0 0,0-5-4 0,0 6-2 16,0-6 0-16,0 0-2 0,0 5-3 0,0-4-2 15,0 5-2-15,10-6 0 0,-10 5-1 0,0-4 1 16,0 4-2-16,0 1 2 0,0-6 0 0,10 1-1 16,-10-1 1-16,0 0 1 0,0-6 1 0,0 6 0 15,0-3 1-15,0-3 1 0,0 1-1 0,0 0 0 16,0 0 0-16,0-6-1 0,0 7 0 0,0 4-2 15,0-5 0-15,0 5 0 0,0-1-1 0,0 1 2 16,0 8 0-16,0-3-1 0,0-5 1 16,0 6-2-16,0-1 0 0,0 1 0 0,0-4-1 15,0 1 0-15,0 4 1 0,-10-7 0 0,10 5-1 16,0 1 4-16,0-1-1 0,0 1 1 0,0-1 0 16,0 3 0-16,0-4 0 0,0 7-1 0,0-4 0 15,0-2-3-15,0 6 0 0,0-7-1 16,0 3 0-16,0 4-2 0,0-5 0 0,-10 5 0 0,10-5 0 15,0 5 0-15,0-6 1 0,0 6 1 16,0-5 0-16,0 5 0 0,0 0 0 0,0-6 3 16,0 6-1-16,0 0 1 0,0 0 1 0,0-5 0 15,0 5 1-15,0 0 0 0,-9-6 0 0,9 6 0 16,0-5 0-16,0-1 2 0,0 6-2 0,0-10 1 16,-9 5 0-16,9-1-1 0,0 1 0 0,0-1 0 15,0 1-1-15,0-1-1 0,-11 3 1 0,11-8-2 16,0 5-2-16,0 0-1 0,0-5 1 0,-9 0-1 15,9 2 0-15,0-2-1 0,0-6-2 0,0 1 0 16,0 0 2-16,0-1 0 0,0 2 0 16,0-7-1-16,0 5-1 0,0 3 1 0,0-9 1 15,0 7 0-15,0 6 1 0,0-6-2 0,0 5 0 16,0 6 1-16,0-6 0 0,0 5 0 0,0-5 1 16,0 6-1-16,0 5 0 0,0-5 0 0,0 5 0 15,0-5 0-15,0 5 0 0,0 0 0 0,0-6 0 16,0 6 0-16,0 0 1 0,0 0 1 0,0 0-1 15,0 0 0-15,0 0-1 0,0 0 2 0,0 0 0 16,0 0-2-16,9 0 0 0,-9 0 0 0,0 0 0 16,0 0 1-16,0 0-1 0,0 0 0 0,0 0 0 15,0 0 0-15,0 0 0 0,0 0 0 0,0 0 0 16,0 0 0-16,0 0 0 0,0 0 0 16,0 0 0-16,0 0 0 0,0 0 0 0,0 0 0 15,0 0 0-15,0 0 0 0,0 0 0 0,0 0 0 16,0 0-1-16,0 0 1 0,0 0-1 0,0 0 0 15,0 0 0-15,0 0 1 0,0 0-1 0,0 0 1 16,0 0 1-16,0 0 1 0,0 0 1 0,0 0 3 16,0 0 1-16,0 6 1 0,0-6 2 15,0 0 2-15,0 0 3 0,0 0 2 0,0 0 3 16,0 0-2-16,0 0 4 0,0 0 4 0,11 0-1 16,-11 0-1-16,0 0 0 0,0 0-3 0,0 0-2 15,0 0 1-15,0 5-5 0,9-5-2 0,-9 0 1 16,0 0 2-16,0 5 2 0,0-5 2 0,9 0 1 15,-9 0 3-15,0 5 2 0,0-5 0 0,0 0 0 16,10 0 2-16,-10 0 1 0,0 7-1 0,10-7 3 16,-10 4 1-16,0-4 5 0,9 0 6 0,0 6 0 15,-9 1-2-15,10-3-2 0,-1 1-2 16,-9-5-3-16,9 5 1 0,2 1-3 0,-2-6-5 0,0 5-2 16,11-5 0-16,-11 4 3 0,2-4 6 15,7 7 10-15,1-7 8 0,-1 6 4 0,2-6 4 16,9 4 4-16,0-4 3 0,-1 0 6 0,1-4 1 15,-2 4-9-15,13-6-10 0,-3-1-7 0,1 3-6 16,0-1-6-16,0-1-7 0,1 1-9 0,-1 0-6 16,0 1-3-16,0-9-4 0,10 9-2 0,-10-3-3 15,10 2 0-15,-10 0-2 0,9 0 1 0,1 5-1 16,-1-6-3-16,-9 1-2 0,11 5 2 0,-3 0-4 16,-6-6-3-16,-2 6 0 0,-1 0-2 0,1 0 1 15,0-5 2-15,1 5 1 0,-10 0-1 16,9-6 4-16,-9 6 1 0,-1 0 2 0,0 0 1 15,11 0 1-15,-10 0-2 0,-1 0-3 0,-9 0-2 16,9 0-11-16,-8 0-9 0,9 0-12 0,-2 0-9 16,-7 0-8-16,8 0-8 0,-8 0-2 0,-2 0-1 15,2 0 8-15,-2 0 9 0,2 0 10 0,-11 0 8 16,10 0 10-16,-9 0 8 0,-1 0 5 0,1 0 4 16,-1 0 2-16,11 0 0 0,-11 0 3 0,0 0-1 15,2 0-2-15,-2 0-1 0,0 0-1 0,0 0 1 16,2 0-1-16,-2 0-1 0,-9 0 0 0,9 0 2 15,-9 0 2-15,0 0 1 0,0 0 0 16,10 0 0-16,-10 0 1 0,0 0 0 0,0 0 1 16,0 0-1-16,0 0-1 0,0 0 1 0,0 0 0 15,0 0-1-15,0 0-2 0,0 0 0 0,0 0 0 16,0 0-1-16,0 0 1 0,0 0 0 0,0 0 2 16,0 0 0-16,0 0 1 0,0 0 0 0,0 0 1 15,0 0 3-15,0 0-1 0,-10 0-1 16,10 0-1-16,0 0-1 0,0 0-1 0,0 0 1 15,0 0-2-15,0 0 0 0,0 0-2 0,0 0 2 16,0 0-1-16,0 0 1 0,0 0 1 0,0 0 1 16,0 0 0-16,0 0 0 0,0 0 0 0,0 0 1 15,0 0 0-15,0 0-1 0,0 0 0 0,0 0-2 16,0 0-1-16,0 0 4 0,0 0-1 0,0 6-3 16,0-1 0-16,0-5-2 0,0 6 3 0,0-1 1 15,0 1 0-15,0-1-5 0,0 5 3 0,0 1 1 16,0 2 1-16,0-4 2 0,0 7-1 0,0 1 0 15,0-2-1-15,0 7 1 0,0-2-2 16,0 8 2-16,0-2 1 0,0 2-1 0,0-3 1 0,0 8 1 16,0 1 3-16,0 2 5 0,0-4 7 15,0 10 7-15,0-4 6 0,0 5 2 0,0-1 8 16,0 3 4-16,0 2 4 0,0-4 4 0,0 5 5 16,0 6-6-16,0-5 1 0,0-1 1 0,0 0-2 15,10 6 1-15,-10-7-6 0,0 7-4 0,0-6-9 16,9 1 3-16,-9 0-1 0,0 4 0 0,9-10-1 15,-9 6-2-15,0-2 11 0,11 2-1 0,-11-1-1 16,0-1-1-16,0 2-4 0,-11-2-3 0,11-4-4 16,0 11-3-16,-9-5-9 0,9-1 0 0,-9 0-3 15,9 0-1-15,-10 2-2 0,1-3 1 0,9-4-1 16,-9 5 0-16,9-5-1 0,0 0 1 16,-11 0-1-16,11-1 2 0,0-4-1 0,0 0-2 15,-9-1-1-15,9 1-1 0,0-6-2 0,0 0-2 16,0-5 1-16,0-1-2 0,9-5 2 0,-9 8 0 15,0-15 0-15,0 3-2 0,0-1 2 0,0 0 0 16,0-5-1-16,0 0 0 0,0-1-1 0,0 1 1 16,0-7 0-16,0 3 2 0,0-1-1 0,0-2 0 15,0 3 0-15,0-4 0 0,-9-3 0 0,9 6-2 16,0-6-2-16,0 5-5 0,0-5-7 0,0 0-19 16,0 0-57-16,0 0-105 0,0 0-91 0,-9-5-112 15,0-4-130-15,-2 2-104 0,-7-10-53 0,7 8-16 16,2-12 39-16,0-2 95 0</inkml:trace>
          <inkml:trace contextRef="#ctx0" brushRef="#br0" timeOffset="-25626.6834">9923 5230 70 0,'0'0'148'0,"0"0"-31"0,9 0-27 15,-9 0-18-15,0 0-15 0,10 0-9 0,-1 0-8 16,-9 0-4-16,10 0-5 0,0 0-3 0,-10 0-2 16,9 0 1-16,0 0 0 0,-9 0 2 0,11 0 3 15,-11 0 6-15,0 0 5 0,9 0 6 0,-9 0 7 16,0 0 5-16,0 0 5 0,0 0 5 0,0 0 2 15,0 0-1-15,0 0 1 0,0 0-6 0,0 0-4 16,0 0-9-16,0 0-8 0,0 0-7 16,0 0-9-16,0 0-5 0,0 0-6 0,0-5-2 15,9 5-2-15,-9 0 0 0,0 0 2 0,0 0-1 16,0 0 1-16,0 0 0 0,9 0-1 0,-9 0 1 16,0 0-1-16,0 0 1 0,0 5 0 0,11-5 2 15,-11 0 1-15,0 0 3 0,0 0 2 0,0 0 1 16,0 0 1-16,0 0 0 0,0 0 2 0,9 0-1 15,-9 0-1-15,0 0-1 0,0 0 0 0,0 0-4 16,0 0 1-16,0 0-2 0,0 0-1 0,9 0 0 16,-9 0 1-16,0 0 0 0,0 0 1 0,0 0 5 15,0 0 4-15,0 0 6 0,0 0 5 0,0 0 5 16,0 0 4-16,0 0 1 0,0 0 2 16,0 0-4-16,10 0-6 0,-10 0-5 0,0 0-7 15,0 0-7-15,0 0-3 0,10 0 3 0,-10 0 1 16,9 0 2-16,-9 6 4 0,10-6 3 0,-1 0 5 15,0 0 4-15,0 4 0 0,2-4-4 0,-2 0-4 16,11 0-3-16,-11 6-4 0,10-6-2 16,0 0-2-16,0 5-2 0,10-5 0 0,0 0 4 15,0 0 7-15,8 0 11 0,1 0 15 0,9 0 8 16,1-5 6-16,-1 5 7 0,11-6 5 0,-1 2-1 16,10-2 2-16,-1-5-5 0,1 0-9 0,10 0-9 15,-1 6-6-15,1-4-9 0,-11-2-7 0,10 5-3 16,-9 1-14-16,-1-1-7 0,1 1-8 0,-10-1-3 15,1 1-1-15,-10 5-4 0,-1 0 0 0,1-6 0 16,-1 6-2-16,-9-4 1 0,1 4-1 0,-11 0 0 16,11 0 0-16,-10 0 0 0,9 0 0 0,-10 0 0 15,1 0 0-15,-2 0-2 0,2 0 1 16,0 0 1-16,0 4 0 0,-1-4-1 0,1 0-2 16,-9 0 3-16,7 6 1 0,2-6 1 0,-10 0-1 15,10 0 0-15,-11 0-1 0,2 5 0 0,9-5 2 16,-20 0-2-16,10 0 1 0,-10 0 3 0,1 0 1 15,0 0 2-15,-1 0 3 0,-9 0 1 0,9 0 1 16,-9 0 2-16,0 0 3 0,0 0-2 0,0 0 0 16,0 0 0-16,0 0-1 0,0 0-1 0,0 0-3 15,0 0-4-15,0 0-5 0,0 0-4 0,0 0-9 16,0 0-10-16,0 0-27 0,0 0-67 0,0-5-97 16,0 5-83-16,0-6-97 0,0 2-89 0,-9-2-117 15,0-5-61-15,-1 6-14 0,0-6 47 16,1 6 86-16</inkml:trace>
          <inkml:trace contextRef="#ctx0" brushRef="#br0" timeOffset="-23154.0042">9475 7234 169 0,'0'0'181'0,"0"0"-28"0,0 0-21 16,0 0-18-16,0 0-11 0,0 0-9 0,0 0-4 15,9 0-3-15,-9 0-2 0,0 0-3 16,11 0-3-16,-11 0-4 0,0-6-2 0,9 6-6 15,-9 0-3-15,0 0-4 0,9 0-5 0,-9 0-3 16,0 0-3-16,9 0-2 0,-9 0-3 0,10 0-2 16,-10 6-1-16,10-6-4 0,-10 0-4 0,9 0-4 15,-9 0-3-15,10 0-5 0,-1 0-2 0,-9 0-3 16,9 0-3-16,2 0 0 0,-11 0 1 0,9 0 2 16,0 0 1-16,2 0 1 0,-2 0 1 0,0 0 1 15,0 0 2-15,1 0 1 0,0 0 3 0,-1 0 0 16,1-6 3-16,8 6 5 0,-7 0 5 0,-2 0 5 15,0-3 4-15,0 3 1 0,11 0 3 0,-11 0 1 16,11-7 2-16,-1 7-1 0,-10 0-4 0,10 0-7 16,0 0-4-16,10 0-1 0,-9-4-3 15,7 4-7-15,2 0-4 0,-1 0-5 0,1 0-1 16,0 0-2-16,0-6-2 0,-1 6-6 0,10 0-2 16,-9 0-2-16,9-7-1 0,-10 7-3 0,10 0 0 15,-9 0 0-15,9 0 1 0,-10 0 1 0,1 0 2 16,9 7 1-16,-9-7-3 0,0 0 2 0,-1 0-1 15,10 6 0-15,-9-6 0 0,9 0-1 0,-10 0 0 16,1 0-2-16,9 0 2 0,1 0 0 0,-10 0 4 16,9 0 6-16,9 0 9 0,-9-6 8 0,1 6 4 15,8 0 5-15,-9-7 3 0,10 7 1 0,-1-4-1 16,1 4-5-16,-10 0-11 0,11-5-6 16,-3 5-5-16,-8 0-5 0,11 0-3 0,-12 0-1 15,1 0-4-15,0 0-1 0,1 0 0 0,-1 5 0 16,-9-5-1-16,9 0 1 0,-9 0 0 0,8 0 1 15,1 0 1-15,-9 0 1 0,9-5 3 0,-10 5 5 16,12 0 8-16,-2-5 4 0,-10-1 5 16,10 6 4-16,0-6 5 0,0 2 0 0,0-3 0 15,1 7-6-15,-1-6-4 0,9 2-3 0,-19 4-4 16,21-7-1-16,-20 4-7 0,8 3 0 0,1-6-2 16,0 6 2-16,1-5-2 0,-1-1-2 0,0 6 2 15,0 0 2-15,-9-5 6 0,8-1 6 0,1 1 6 16,1 5 2-16,-1-6 0 0,0 2-1 0,0 4 1 15,0-7-5-15,1 7-4 0,-10-4-8 0,9-2-7 16,-1 6-2-16,-8-5-2 0,0 5 0 0,9 0-3 16,-10-6 1-16,10 6-1 0,-9 0 1 0,0-5 0 15,0 5 3-15,-1 0 2 0,1-6 1 0,0 6 5 16,-2 0 2-16,2-5 2 0,-1 5 1 16,-8-6-1-16,9 6-1 0,-11 0-3 0,2 0 0 15,-1-3-1-15,0 3 0 0,-10-7 0 0,10 7 1 16,-10 0 4-16,2 0 2 0,-2 0 1 0,-9 0 0 15,9 0 1-15,-9 0-1 0,0 0 1 0,11 0 0 16,-11 0-1-16,0 0-4 0,0 0-1 0,0 0-3 16,0 0-5-16,0 0-7 0,-11 0-12 0,11 0-34 15,0 0-89-15,-9 0-92 0,9 0-97 0,-20 0-116 16,11 0-142-16,0 7-77 0,-1-7-36 0,1 0 6 16,-1 0 73-16</inkml:trace>
          <inkml:trace contextRef="#ctx0" brushRef="#br0" timeOffset="-24633.5664">10180 6301 100 0,'0'0'138'0,"0"0"-17"0,0 0-12 0,10-3-7 16,-10 3-4-16,10-7-3 0,-10 7-1 0,9-4-2 16,0 4-2-16,-9-6-1 0,10 6-1 0,-1-5-2 15,-9 5-2-15,9 0-7 0,-9 0-3 0,0-6-8 16,11 6-3-16,-11 0-7 0,9 0-4 16,-9 0-6-16,9 0-7 0,-9 0-4 0,11 0-5 15,-11-5-6-15,0 5-3 0,9 0-3 0,-9 0-3 16,0 0 2-16,9 0 1 0,-9 0 1 0,11 0 1 15,-11-6 4-15,9 6 0 0,0 0 2 0,0 0 1 16,1-5-3-16,-1 5-2 0,0 0-3 0,2 0-1 16,-2-6-3-16,0 6-1 0,11 0 0 15,-2 0-3-15,2 0-1 0,8 0 3 0,-8 0 0 16,7-5 3-16,2 5 5 0,0 0 9 0,9-6 10 16,-10 6 15-16,12-4 18 0,7 4 23 0,-10-6 24 15,12 6 25-15,-2-7 24 0,10 7 17 0,1-4 9 16,-1 4-2-16,10-5-14 0,-1 5-19 0,1-5-25 15,-1 5-28-15,1 0-30 0,0 0-28 0,-1 0-20 16,2 0-11-16,-1 5-9 0,-11-5-6 0,12 5-2 16,-12-5-2-16,-8 4-1 0,10-4 0 0,-12 7-1 15,3-7 0-15,-11 6-1 0,0-6 1 0,-1 4 1 16,3-4-2-16,-13 6 3 0,2-6-1 0,-1 0 1 16,1 0 0-16,0 0 2 0,0 0 1 15,-10 0 2-15,9 0 1 0,-9 0-1 0,1 0 1 16,-2 0 2-16,2 0 2 0,-1 0 0 0,-10 0 1 15,10 0-1-15,-9 0 0 0,-1 0-1 0,11 0-1 16,-11 0-2-16,-9 0-1 0,9 0-1 0,2 0-1 16,-11 0 0-16,0 0 0 0,9 0 0 0,-9 0 2 15,0 0-1-15,0 0-3 0,0 0-7 0,0 0-28 16,0 0-63-16,0 0-83 0,0 0-79 0,-9 0-111 16,9-6-134-16,-11 6-102 0,2-4-47 0,-11 4-4 15,11 0 44-15,0 4 73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1999.5116" units="1/in"/>
          <inkml:channelProperty channel="T" name="resolution" value="1" units="1/dev"/>
        </inkml:channelProperties>
      </inkml:inkSource>
      <inkml:timestamp xml:id="ts0" timeString="2021-08-30T14:20:25.7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5EE34A6-A2AD-4FCE-9D39-33A7126833DD}" emma:medium="tactile" emma:mode="ink">
          <msink:context xmlns:msink="http://schemas.microsoft.com/ink/2010/main" type="writingRegion" rotatedBoundingBox="26948,8701 27605,8701 27605,9482 26948,9482"/>
        </emma:interpretation>
      </emma:emma>
    </inkml:annotationXML>
    <inkml:traceGroup>
      <inkml:annotationXML>
        <emma:emma xmlns:emma="http://www.w3.org/2003/04/emma" version="1.0">
          <emma:interpretation id="{DEFFBA4D-3A6E-4E53-B46B-37F1F833C47F}" emma:medium="tactile" emma:mode="ink">
            <msink:context xmlns:msink="http://schemas.microsoft.com/ink/2010/main" type="paragraph" rotatedBoundingBox="26948,8701 27605,8701 27605,9482 26948,9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B3932F-461E-4098-93E4-0E147DF88E90}" emma:medium="tactile" emma:mode="ink">
              <msink:context xmlns:msink="http://schemas.microsoft.com/ink/2010/main" type="line" rotatedBoundingBox="26948,8701 27605,8701 27605,9482 26948,9482"/>
            </emma:interpretation>
          </emma:emma>
        </inkml:annotationXML>
        <inkml:traceGroup>
          <inkml:annotationXML>
            <emma:emma xmlns:emma="http://www.w3.org/2003/04/emma" version="1.0">
              <emma:interpretation id="{F5923744-963D-482F-97EF-F95E212993FA}" emma:medium="tactile" emma:mode="ink">
                <msink:context xmlns:msink="http://schemas.microsoft.com/ink/2010/main" type="inkWord" rotatedBoundingBox="26948,8701 27605,8701 27605,9482 26948,9482"/>
              </emma:interpretation>
            </emma:emma>
          </inkml:annotationXML>
          <inkml:trace contextRef="#ctx0" brushRef="#br0">353 106 77 0,'0'-6'178'0,"0"1"-48"16,0-1-30-16,0 1-18 0,0-1-5 15,9 1-3-15,-9-1 2 0,0 2 0 0,9-2 0 16,-9-5 3-16,10 6 7 0,-10-6 6 0,9 5 9 16,-9 3 2-16,0-4-2 0,9 3-2 0,-9 4-4 15,0-6-4-15,0 6-10 0,0-5-12 0,0 5-17 16,0 0-13-16,0 0-11 0,0 0-8 16,0 0-7-16,0 0-3 0,0 0-5 0,0 0-2 15,-9 0-2-15,9 0 1 0,0 0-2 0,0 0-1 16,0 0 0-16,0 0-1 0,0 5 1 0,0-5 1 15,0 0 1-15,0 0-1 0,0 6 0 0,0-2 0 16,0 3 0-16,0 2 0 0,-9 2 1 0,9 0-1 16,0 4 0-16,-10 7 1 0,1 0 1 0,0 4 1 15,-2 1 0-15,2 0 2 0,0 5-1 0,-11 0 0 16,11 1 2-16,-11-2-1 0,11 1 0 0,-10 1 0 16,1 3 1-16,-2-2-1 0,2-3 0 0,-2 2 0 15,11-1 0-15,-11-5-2 0,1-1-1 0,1 2 1 16,-2-8-2-16,11 8-1 0,0-12 0 15,-11-1 1-15,11 2-1 0,-2-6 1 0,2 0 0 16,9 0 0-16,-9-7 0 0,9 3 0 0,-9-3 0 16,9-4-1-16,0 5 2 0,0-5-1 0,0 0-1 15,0 0 1-15,0 0-1 0,0 0 0 0,0 0 1 16,0 0-1-16,9 0 0 0,-9 0 0 0,0 0-1 16,0 0-1-16,0 0 0 0,9 0 1 0,0 0-3 15,-9 0-3-15,20 0 2 0,-11 0 1 0,2 0 1 16,7 0 1-16,2 0 0 0,-2 0 2 15,10 0-1-15,-8 0 3 0,9 0 0 0,0 0-2 0,-1 0 0 16,1 0 0-16,0-5 1 0,-2 5 0 16,12-4-1-16,-10 4 1 0,9-7-1 0,-9 3 1 15,-1-2-1-15,-9 6 0 0,9-5 0 0,-8-1-1 16,-2 6 0-16,2-5 0 0,-11 5 1 0,0 0 0 16,2-5 0-16,-2 5 1 0,-9 0 1 0,0-6 1 15,9 6 0-15,-9 0 0 0,0-5 2 0,-9 0-1 16,9 5 1-16,0-7 0 0,0 2-1 15,-9-5 0-15,9 5 0 0,-11-6 0 0,2 5 0 16,9-5-3-16,-9 0 0 0,9 2-1 0,-9-2 0 16,-2-1 0-16,11-4 1 0,-9 1-1 0,0-1-1 15,9-1 2-15,-11 2 0 0,2-2 0 0,9-4-1 16,-9 0 0-16,-1 5 0 0,10-6 0 0,-9-1-1 16,-1 3-1-16,10 4 1 0,-9-5 1 0,-1-1 0 15,10 6 0-15,-9-5 0 0,9 5 1 0,-9 0 2 16,9 5 0-16,-11 1 1 0,11-7 1 15,-9 6 3-15,9 0 3 0,-9 0 1 0,9 8 1 16,-11-8 2-16,2-2 6 0,9 9 5 0,-9-7 6 16,9 5 2-16,0 6-1 0,-9-5 0 0,9 1-2 15,0 4-3-15,0 0-6 0,0 0-8 0,0 0-7 16,0 0-6-16,0 0-10 0,0 0-14 0,0 0-15 16,0 0-15-16,0 0-23 0,0 0-35 0,0 0-41 15,0 0-41-15,0 9-50 0,-11-3-77 0,2-1-51 16,9 1-21-16,0-2 4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6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30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9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6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56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58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8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71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6578-CB8E-4619-8B15-FA4D023B38E7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4C47-BC26-421D-9102-4E4A4F2C4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0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27.emf"/><Relationship Id="rId4" Type="http://schemas.openxmlformats.org/officeDocument/2006/relationships/customXml" Target="../ink/ink32.xml"/><Relationship Id="rId9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image" Target="../media/image31.emf"/><Relationship Id="rId4" Type="http://schemas.openxmlformats.org/officeDocument/2006/relationships/customXml" Target="../ink/ink36.xml"/><Relationship Id="rId9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5.emf"/><Relationship Id="rId12" Type="http://schemas.openxmlformats.org/officeDocument/2006/relationships/customXml" Target="../ink/ink44.xml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36.emf"/><Relationship Id="rId5" Type="http://schemas.openxmlformats.org/officeDocument/2006/relationships/image" Target="../media/image34.emf"/><Relationship Id="rId15" Type="http://schemas.openxmlformats.org/officeDocument/2006/relationships/image" Target="../media/image38.emf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33.emf"/><Relationship Id="rId14" Type="http://schemas.openxmlformats.org/officeDocument/2006/relationships/customXml" Target="../ink/ink4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240.emf"/><Relationship Id="rId7" Type="http://schemas.openxmlformats.org/officeDocument/2006/relationships/image" Target="../media/image260.emf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280.emf"/><Relationship Id="rId5" Type="http://schemas.openxmlformats.org/officeDocument/2006/relationships/image" Target="../media/image250.emf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27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330.emf"/><Relationship Id="rId3" Type="http://schemas.openxmlformats.org/officeDocument/2006/relationships/image" Target="../media/image290.emf"/><Relationship Id="rId7" Type="http://schemas.openxmlformats.org/officeDocument/2006/relationships/image" Target="../media/image300.emf"/><Relationship Id="rId12" Type="http://schemas.openxmlformats.org/officeDocument/2006/relationships/customXml" Target="../ink/ink56.xml"/><Relationship Id="rId17" Type="http://schemas.openxmlformats.org/officeDocument/2006/relationships/image" Target="../media/image270.emf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320.emf"/><Relationship Id="rId5" Type="http://schemas.openxmlformats.org/officeDocument/2006/relationships/image" Target="../media/image260.emf"/><Relationship Id="rId15" Type="http://schemas.openxmlformats.org/officeDocument/2006/relationships/image" Target="../media/image340.emf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310.emf"/><Relationship Id="rId14" Type="http://schemas.openxmlformats.org/officeDocument/2006/relationships/customXml" Target="../ink/ink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3" Type="http://schemas.openxmlformats.org/officeDocument/2006/relationships/image" Target="../media/image350.emf"/><Relationship Id="rId7" Type="http://schemas.openxmlformats.org/officeDocument/2006/relationships/image" Target="../media/image370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image" Target="../media/image39.emf"/><Relationship Id="rId5" Type="http://schemas.openxmlformats.org/officeDocument/2006/relationships/image" Target="../media/image360.emf"/><Relationship Id="rId10" Type="http://schemas.openxmlformats.org/officeDocument/2006/relationships/customXml" Target="../ink/ink63.xml"/><Relationship Id="rId4" Type="http://schemas.openxmlformats.org/officeDocument/2006/relationships/customXml" Target="../ink/ink60.xml"/><Relationship Id="rId9" Type="http://schemas.openxmlformats.org/officeDocument/2006/relationships/image" Target="../media/image38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12" Type="http://schemas.openxmlformats.org/officeDocument/2006/relationships/customXml" Target="../ink/ink69.xml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45.emf"/><Relationship Id="rId18" Type="http://schemas.openxmlformats.org/officeDocument/2006/relationships/customXml" Target="../ink/ink78.xml"/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12" Type="http://schemas.openxmlformats.org/officeDocument/2006/relationships/customXml" Target="../ink/ink75.xml"/><Relationship Id="rId17" Type="http://schemas.openxmlformats.org/officeDocument/2006/relationships/image" Target="../media/image48.emf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44.emf"/><Relationship Id="rId5" Type="http://schemas.openxmlformats.org/officeDocument/2006/relationships/image" Target="../media/image46.emf"/><Relationship Id="rId15" Type="http://schemas.openxmlformats.org/officeDocument/2006/relationships/image" Target="../media/image47.emf"/><Relationship Id="rId10" Type="http://schemas.openxmlformats.org/officeDocument/2006/relationships/customXml" Target="../ink/ink74.xml"/><Relationship Id="rId19" Type="http://schemas.openxmlformats.org/officeDocument/2006/relationships/image" Target="../media/image49.emf"/><Relationship Id="rId4" Type="http://schemas.openxmlformats.org/officeDocument/2006/relationships/customXml" Target="../ink/ink71.xml"/><Relationship Id="rId9" Type="http://schemas.openxmlformats.org/officeDocument/2006/relationships/image" Target="../media/image43.emf"/><Relationship Id="rId14" Type="http://schemas.openxmlformats.org/officeDocument/2006/relationships/customXml" Target="../ink/ink7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image" Target="../media/image51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customXml" Target="../ink/ink84.xml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1" Type="http://schemas.openxmlformats.org/officeDocument/2006/relationships/image" Target="../media/image50.emf"/><Relationship Id="rId5" Type="http://schemas.openxmlformats.org/officeDocument/2006/relationships/image" Target="../media/image100.emf"/><Relationship Id="rId15" Type="http://schemas.openxmlformats.org/officeDocument/2006/relationships/image" Target="../media/image52.emf"/><Relationship Id="rId10" Type="http://schemas.openxmlformats.org/officeDocument/2006/relationships/customXml" Target="../ink/ink83.xml"/><Relationship Id="rId4" Type="http://schemas.openxmlformats.org/officeDocument/2006/relationships/customXml" Target="../ink/ink80.xml"/><Relationship Id="rId9" Type="http://schemas.openxmlformats.org/officeDocument/2006/relationships/image" Target="../media/image16.emf"/><Relationship Id="rId14" Type="http://schemas.openxmlformats.org/officeDocument/2006/relationships/customXml" Target="../ink/ink8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21" Type="http://schemas.openxmlformats.org/officeDocument/2006/relationships/image" Target="../media/image8.emf"/><Relationship Id="rId12" Type="http://schemas.openxmlformats.org/officeDocument/2006/relationships/customXml" Target="../ink/ink3.xml"/><Relationship Id="rId17" Type="http://schemas.openxmlformats.org/officeDocument/2006/relationships/image" Target="../media/image6.emf"/><Relationship Id="rId25" Type="http://schemas.openxmlformats.org/officeDocument/2006/relationships/image" Target="../media/image9.emf"/><Relationship Id="rId2" Type="http://schemas.openxmlformats.org/officeDocument/2006/relationships/customXml" Target="../ink/ink1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emf"/><Relationship Id="rId24" Type="http://schemas.openxmlformats.org/officeDocument/2006/relationships/customXml" Target="../ink/ink8.xml"/><Relationship Id="rId15" Type="http://schemas.openxmlformats.org/officeDocument/2006/relationships/image" Target="../media/image4.emf"/><Relationship Id="rId23" Type="http://schemas.openxmlformats.org/officeDocument/2006/relationships/image" Target="../media/image3.emf"/><Relationship Id="rId28" Type="http://schemas.openxmlformats.org/officeDocument/2006/relationships/customXml" Target="../ink/ink10.xml"/><Relationship Id="rId10" Type="http://schemas.openxmlformats.org/officeDocument/2006/relationships/customXml" Target="../ink/ink2.xml"/><Relationship Id="rId19" Type="http://schemas.openxmlformats.org/officeDocument/2006/relationships/image" Target="../media/image7.emf"/><Relationship Id="rId31" Type="http://schemas.openxmlformats.org/officeDocument/2006/relationships/image" Target="../media/image12.emf"/><Relationship Id="rId9" Type="http://schemas.openxmlformats.org/officeDocument/2006/relationships/image" Target="../media/image5.emf"/><Relationship Id="rId22" Type="http://schemas.openxmlformats.org/officeDocument/2006/relationships/customXml" Target="../ink/ink7.xml"/><Relationship Id="rId27" Type="http://schemas.openxmlformats.org/officeDocument/2006/relationships/image" Target="../media/image10.emf"/><Relationship Id="rId30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3.emf"/><Relationship Id="rId7" Type="http://schemas.openxmlformats.org/officeDocument/2006/relationships/image" Target="../media/image1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6.emf"/><Relationship Id="rId5" Type="http://schemas.openxmlformats.org/officeDocument/2006/relationships/image" Target="../media/image100.emf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emf"/><Relationship Id="rId4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0.emf"/><Relationship Id="rId3" Type="http://schemas.openxmlformats.org/officeDocument/2006/relationships/image" Target="../media/image150.emf"/><Relationship Id="rId7" Type="http://schemas.openxmlformats.org/officeDocument/2006/relationships/image" Target="../media/image17.emf"/><Relationship Id="rId12" Type="http://schemas.openxmlformats.org/officeDocument/2006/relationships/customXml" Target="../ink/ink25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19.emf"/><Relationship Id="rId5" Type="http://schemas.openxmlformats.org/officeDocument/2006/relationships/image" Target="../media/image160.emf"/><Relationship Id="rId15" Type="http://schemas.openxmlformats.org/officeDocument/2006/relationships/image" Target="../media/image21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18.emf"/><Relationship Id="rId14" Type="http://schemas.openxmlformats.org/officeDocument/2006/relationships/customXml" Target="../ink/ink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24.emf"/><Relationship Id="rId4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mes</a:t>
            </a:r>
            <a:r>
              <a:rPr lang="en-GB" dirty="0" smtClean="0"/>
              <a:t>s up with 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Samin Ishtiaq</a:t>
            </a:r>
          </a:p>
          <a:p>
            <a:r>
              <a:rPr lang="en-GB" dirty="0" smtClean="0"/>
              <a:t>SAIC Informal Talk (Votes=6)</a:t>
            </a:r>
          </a:p>
          <a:p>
            <a:r>
              <a:rPr lang="en-GB" dirty="0" smtClean="0"/>
              <a:t>1 Sept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eset --hard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172966" y="2983526"/>
              <a:ext cx="801360" cy="284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9006" y="2973446"/>
                <a:ext cx="8089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4776326" y="5530526"/>
              <a:ext cx="651600" cy="2671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3366" y="5519366"/>
                <a:ext cx="6753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3260366" y="4574006"/>
              <a:ext cx="1689120" cy="4489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3166" y="4565366"/>
                <a:ext cx="17096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5103926" y="4558526"/>
              <a:ext cx="370080" cy="8902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3846" y="4541606"/>
                <a:ext cx="393840" cy="9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5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cherry-pick,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437206" y="2545766"/>
              <a:ext cx="653040" cy="2793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7126" y="2534606"/>
                <a:ext cx="666720" cy="28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6514406" y="3371246"/>
              <a:ext cx="606960" cy="10425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3246" y="3362606"/>
                <a:ext cx="62460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5330006" y="4602806"/>
              <a:ext cx="1018440" cy="5731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0566" y="4587686"/>
                <a:ext cx="105264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/>
              <p14:cNvContentPartPr/>
              <p14:nvPr/>
            </p14:nvContentPartPr>
            <p14:xfrm>
              <a:off x="5312726" y="5004206"/>
              <a:ext cx="192240" cy="24480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3646" y="4999166"/>
                <a:ext cx="21492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50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cherry-pick</a:t>
            </a:r>
            <a:r>
              <a:rPr lang="en-GB" dirty="0"/>
              <a:t>,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/>
              <p14:cNvContentPartPr/>
              <p14:nvPr/>
            </p14:nvContentPartPr>
            <p14:xfrm>
              <a:off x="5330006" y="4602806"/>
              <a:ext cx="1018440" cy="5731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0566" y="4587686"/>
                <a:ext cx="105264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7000046" y="2547926"/>
              <a:ext cx="982800" cy="279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3926" y="2537486"/>
                <a:ext cx="9946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437206" y="2545766"/>
              <a:ext cx="652680" cy="2793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7132" y="2534606"/>
                <a:ext cx="666352" cy="28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5312726" y="5004206"/>
              <a:ext cx="192240" cy="2448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3646" y="4999166"/>
                <a:ext cx="2149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6509726" y="2616686"/>
              <a:ext cx="247320" cy="17971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0366" y="2604446"/>
                <a:ext cx="270360" cy="18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6997886" y="4186286"/>
              <a:ext cx="62280" cy="2113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77366" y="4172246"/>
                <a:ext cx="95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/>
              <p14:cNvContentPartPr/>
              <p14:nvPr/>
            </p14:nvContentPartPr>
            <p14:xfrm>
              <a:off x="6534206" y="3371246"/>
              <a:ext cx="587160" cy="1980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22326" y="3362606"/>
                <a:ext cx="605520" cy="2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8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branches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191246" y="3344966"/>
              <a:ext cx="712080" cy="2684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7206" y="3333086"/>
                <a:ext cx="736560" cy="27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5846966" y="4140206"/>
              <a:ext cx="553680" cy="1064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9406" y="4127966"/>
                <a:ext cx="567360" cy="10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4355486" y="5219846"/>
              <a:ext cx="1389600" cy="476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0446" y="5213726"/>
                <a:ext cx="14058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/>
              <p14:cNvContentPartPr/>
              <p14:nvPr/>
            </p14:nvContentPartPr>
            <p14:xfrm>
              <a:off x="4093406" y="5613686"/>
              <a:ext cx="203760" cy="233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0806" y="5603966"/>
                <a:ext cx="2206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6298406" y="5042726"/>
              <a:ext cx="30600" cy="1652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9766" y="5035526"/>
                <a:ext cx="55080" cy="1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3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</a:t>
            </a:r>
            <a:r>
              <a:rPr lang="en-GB" dirty="0" smtClean="0"/>
              <a:t>branches: merge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6199766" y="4140206"/>
              <a:ext cx="200880" cy="225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0406" y="4127966"/>
                <a:ext cx="216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4355486" y="5219846"/>
              <a:ext cx="1389600" cy="476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0446" y="5213726"/>
                <a:ext cx="14058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3047246" y="2399246"/>
              <a:ext cx="872640" cy="3629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8246" y="2391326"/>
                <a:ext cx="893520" cy="36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5929766" y="4391846"/>
              <a:ext cx="399240" cy="8161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5806" y="4381046"/>
                <a:ext cx="41904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4083686" y="2840606"/>
              <a:ext cx="1435680" cy="11077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7926" y="2835206"/>
                <a:ext cx="1453320" cy="11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5846966" y="4161446"/>
              <a:ext cx="266040" cy="2232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9406" y="4156766"/>
                <a:ext cx="2854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/>
              <p14:cNvContentPartPr/>
              <p14:nvPr/>
            </p14:nvContentPartPr>
            <p14:xfrm>
              <a:off x="5431166" y="3872366"/>
              <a:ext cx="252360" cy="1684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21086" y="3864446"/>
                <a:ext cx="273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/>
              <p14:cNvContentPartPr/>
              <p14:nvPr/>
            </p14:nvContentPartPr>
            <p14:xfrm>
              <a:off x="4093406" y="5613686"/>
              <a:ext cx="203760" cy="2336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0806" y="5603966"/>
                <a:ext cx="22068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0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</a:t>
            </a:r>
            <a:r>
              <a:rPr lang="en-GB" dirty="0" smtClean="0"/>
              <a:t>branches: rebase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3222206" y="3471531"/>
              <a:ext cx="681120" cy="2557595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446" y="3462170"/>
                <a:ext cx="706320" cy="2577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4736726" y="2267331"/>
              <a:ext cx="277200" cy="1043435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9166" y="2262650"/>
                <a:ext cx="297720" cy="105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5336126" y="2210246"/>
              <a:ext cx="122760" cy="2707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0006" y="2203406"/>
                <a:ext cx="1346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/>
              <p14:cNvContentPartPr/>
              <p14:nvPr/>
            </p14:nvContentPartPr>
            <p14:xfrm>
              <a:off x="4861286" y="2246091"/>
              <a:ext cx="429120" cy="692435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3006" y="2233848"/>
                <a:ext cx="443520" cy="722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3191246" y="3016851"/>
              <a:ext cx="2296440" cy="598115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7206" y="3010009"/>
                <a:ext cx="2320560" cy="6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5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ebase onto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040926" y="4689566"/>
              <a:ext cx="779040" cy="1219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566" y="4678406"/>
                <a:ext cx="810000" cy="12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3184766" y="3302486"/>
              <a:ext cx="546120" cy="1331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1446" y="3285566"/>
                <a:ext cx="574560" cy="13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3714326" y="4640966"/>
              <a:ext cx="1419840" cy="4248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1726" y="4629446"/>
                <a:ext cx="14565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5662646" y="4590206"/>
              <a:ext cx="1516680" cy="4921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8966" y="4578686"/>
                <a:ext cx="15422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/>
              <p14:cNvContentPartPr/>
              <p14:nvPr/>
            </p14:nvContentPartPr>
            <p14:xfrm>
              <a:off x="5367086" y="5745086"/>
              <a:ext cx="231120" cy="1814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846" y="5727806"/>
                <a:ext cx="2570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/>
              <p14:cNvContentPartPr/>
              <p14:nvPr/>
            </p14:nvContentPartPr>
            <p14:xfrm>
              <a:off x="7152686" y="2346686"/>
              <a:ext cx="593280" cy="22762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47646" y="2342726"/>
                <a:ext cx="601560" cy="22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ebase onto parent’=d, parent=1, until=3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040926" y="4689566"/>
              <a:ext cx="779040" cy="1219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566" y="4678406"/>
                <a:ext cx="810000" cy="12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3223286" y="4535846"/>
              <a:ext cx="123120" cy="98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9966" y="4525046"/>
                <a:ext cx="1404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3714326" y="4640966"/>
              <a:ext cx="1419840" cy="4248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1726" y="4629446"/>
                <a:ext cx="14565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5662646" y="4590206"/>
              <a:ext cx="1516680" cy="4921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8966" y="4578686"/>
                <a:ext cx="15422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/>
              <p14:cNvContentPartPr/>
              <p14:nvPr/>
            </p14:nvContentPartPr>
            <p14:xfrm>
              <a:off x="5367086" y="5745086"/>
              <a:ext cx="231120" cy="1814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846" y="5727806"/>
                <a:ext cx="2570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/>
              <p14:cNvContentPartPr/>
              <p14:nvPr/>
            </p14:nvContentPartPr>
            <p14:xfrm>
              <a:off x="7152686" y="2346686"/>
              <a:ext cx="593280" cy="22762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47646" y="2342726"/>
                <a:ext cx="601560" cy="22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3184766" y="3302486"/>
              <a:ext cx="717480" cy="1311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71446" y="3285566"/>
                <a:ext cx="73368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3820526" y="3599486"/>
              <a:ext cx="884880" cy="287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15486" y="3589406"/>
                <a:ext cx="8996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/>
              <p14:cNvContentPartPr/>
              <p14:nvPr/>
            </p14:nvContentPartPr>
            <p14:xfrm>
              <a:off x="4754366" y="2767526"/>
              <a:ext cx="527400" cy="8182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46446" y="2762486"/>
                <a:ext cx="541800" cy="8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0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52886" y="5050286"/>
              <a:ext cx="1299240" cy="371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9646" y="5026526"/>
                <a:ext cx="13262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2588246" y="3857606"/>
              <a:ext cx="747720" cy="7225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7446" y="2762126"/>
                <a:ext cx="1142280" cy="18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3541886" y="3776966"/>
              <a:ext cx="2263680" cy="1423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5686" y="3757166"/>
                <a:ext cx="2297520" cy="14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2227526" y="2769686"/>
              <a:ext cx="706680" cy="8204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7446" y="2762126"/>
                <a:ext cx="729000" cy="8398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2227526" y="3030581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115911" y="2660463"/>
            <a:ext cx="93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GB" dirty="0" smtClean="0"/>
              <a:t>orking</a:t>
            </a:r>
          </a:p>
          <a:p>
            <a:pPr algn="ctr"/>
            <a:r>
              <a:rPr lang="en-GB" dirty="0" smtClean="0"/>
              <a:t>tree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629608" y="4576350"/>
            <a:ext cx="9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629608" y="2677886"/>
            <a:ext cx="10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checkout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88650" y="4119534"/>
            <a:ext cx="10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add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91138" y="4122520"/>
            <a:ext cx="10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2201246" y="2649806"/>
              <a:ext cx="2912760" cy="846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3246" y="2626766"/>
                <a:ext cx="2953440" cy="8935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/>
          <p:cNvSpPr txBox="1"/>
          <p:nvPr/>
        </p:nvSpPr>
        <p:spPr>
          <a:xfrm>
            <a:off x="8987622" y="4271934"/>
            <a:ext cx="10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WIP0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987622" y="3941003"/>
            <a:ext cx="10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WIP1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987622" y="3583946"/>
            <a:ext cx="10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WIP2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/>
              <p14:cNvContentPartPr/>
              <p14:nvPr/>
            </p14:nvContentPartPr>
            <p14:xfrm>
              <a:off x="5531966" y="2044286"/>
              <a:ext cx="2460240" cy="15217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19366" y="2032046"/>
                <a:ext cx="2490120" cy="15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6540686" y="2862566"/>
              <a:ext cx="3912840" cy="17856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35286" y="2857166"/>
                <a:ext cx="3942360" cy="18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7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reflog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Everything you ever did is kept in </a:t>
            </a:r>
            <a:r>
              <a:rPr lang="en-GB" dirty="0" err="1" smtClean="0"/>
              <a:t>reflog</a:t>
            </a:r>
            <a:endParaRPr lang="en-GB" dirty="0" smtClean="0"/>
          </a:p>
          <a:p>
            <a:r>
              <a:rPr lang="en-GB" dirty="0" smtClean="0"/>
              <a:t>Repeat: everything (reset –hard, branch –d,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01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s://lh4.googleusercontent.com/v7Qc-SiiOWL6_kbagkmA8sY6PQIhhfslQY-595hWCH2k4bV4ClGRGHA0ATTmF_U2ERP3ofu89DagV4hPvoJwogI3AtXFdISrjWoGMJ3QVa-WibwdUmm1s63zJvIHpy7fLhVEgMP9o_g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1825626"/>
            <a:ext cx="30040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8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big picture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/>
              <p14:cNvContentPartPr/>
              <p14:nvPr/>
            </p14:nvContentPartPr>
            <p14:xfrm>
              <a:off x="4263686" y="2901086"/>
              <a:ext cx="1877400" cy="11329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4326" y="2894246"/>
                <a:ext cx="189864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4941206" y="3269006"/>
              <a:ext cx="1839960" cy="1249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8606" y="3257126"/>
                <a:ext cx="1875240" cy="12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4197086" y="2868686"/>
              <a:ext cx="572400" cy="16678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9166" y="2863286"/>
                <a:ext cx="592560" cy="16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/>
              <p14:cNvContentPartPr/>
              <p14:nvPr/>
            </p14:nvContentPartPr>
            <p14:xfrm>
              <a:off x="4345046" y="4490126"/>
              <a:ext cx="2498400" cy="4406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0646" y="4472126"/>
                <a:ext cx="2530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/>
              <p14:cNvContentPartPr/>
              <p14:nvPr/>
            </p14:nvContentPartPr>
            <p14:xfrm>
              <a:off x="2786606" y="2979926"/>
              <a:ext cx="1524240" cy="1947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3366" y="2958686"/>
                <a:ext cx="15512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/>
              <p14:cNvContentPartPr/>
              <p14:nvPr/>
            </p14:nvContentPartPr>
            <p14:xfrm>
              <a:off x="3463046" y="4600646"/>
              <a:ext cx="151200" cy="1483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59446" y="4597046"/>
                <a:ext cx="158040" cy="1551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313817" y="5172892"/>
            <a:ext cx="163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ommit object</a:t>
            </a:r>
          </a:p>
          <a:p>
            <a:r>
              <a:rPr lang="en-GB" dirty="0"/>
              <a:t>t</a:t>
            </a:r>
            <a:r>
              <a:rPr lang="en-GB" dirty="0" smtClean="0"/>
              <a:t>ree object</a:t>
            </a:r>
          </a:p>
          <a:p>
            <a:r>
              <a:rPr lang="en-GB" dirty="0"/>
              <a:t>b</a:t>
            </a:r>
            <a:r>
              <a:rPr lang="en-GB" dirty="0" smtClean="0"/>
              <a:t>lob object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4149206" y="776366"/>
              <a:ext cx="261000" cy="2631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45606" y="773126"/>
                <a:ext cx="2678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2111246" y="3059486"/>
              <a:ext cx="494280" cy="24156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97206" y="3035010"/>
                <a:ext cx="532440" cy="246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/>
              <p14:cNvContentPartPr/>
              <p14:nvPr/>
            </p14:nvContentPartPr>
            <p14:xfrm>
              <a:off x="9101006" y="5492520"/>
              <a:ext cx="236880" cy="2815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88406" y="5479920"/>
                <a:ext cx="2620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/>
              <p14:cNvContentPartPr/>
              <p14:nvPr/>
            </p14:nvContentPartPr>
            <p14:xfrm>
              <a:off x="9101006" y="5251371"/>
              <a:ext cx="236880" cy="905272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90566" y="5237693"/>
                <a:ext cx="263160" cy="935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/>
              <p14:cNvContentPartPr/>
              <p14:nvPr/>
            </p14:nvContentPartPr>
            <p14:xfrm>
              <a:off x="5755166" y="4081886"/>
              <a:ext cx="243720" cy="34200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50126" y="4067846"/>
                <a:ext cx="259560" cy="3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8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big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52886" y="5050286"/>
              <a:ext cx="1299240" cy="371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9646" y="5026526"/>
                <a:ext cx="13262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2588246" y="3857606"/>
              <a:ext cx="747720" cy="7225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7446" y="2762126"/>
                <a:ext cx="1142280" cy="18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2201246" y="2044286"/>
              <a:ext cx="5790960" cy="1521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3246" y="2032046"/>
                <a:ext cx="5826240" cy="15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3541886" y="3776966"/>
              <a:ext cx="2263680" cy="1423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5686" y="3757166"/>
                <a:ext cx="2297520" cy="14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2227526" y="2769686"/>
              <a:ext cx="706680" cy="8204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7446" y="2762126"/>
                <a:ext cx="729000" cy="8398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2227526" y="3030581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115911" y="2660463"/>
            <a:ext cx="93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GB" dirty="0" smtClean="0"/>
              <a:t>orking</a:t>
            </a:r>
          </a:p>
          <a:p>
            <a:pPr algn="ctr"/>
            <a:r>
              <a:rPr lang="en-GB" dirty="0" smtClean="0"/>
              <a:t>tree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629608" y="4576350"/>
            <a:ext cx="9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629608" y="2677886"/>
            <a:ext cx="10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checkout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88650" y="4119534"/>
            <a:ext cx="10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add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91138" y="4122520"/>
            <a:ext cx="10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8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855886" y="2682566"/>
              <a:ext cx="889200" cy="25394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3646" y="2670326"/>
                <a:ext cx="922320" cy="256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9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Branches,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855886" y="2717846"/>
              <a:ext cx="854640" cy="2504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3646" y="2699486"/>
                <a:ext cx="879120" cy="25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3150206" y="2682566"/>
              <a:ext cx="2594880" cy="474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4806" y="2670326"/>
                <a:ext cx="2621160" cy="4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9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Branches,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903406" y="3038246"/>
              <a:ext cx="807120" cy="2183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0086" y="3025646"/>
                <a:ext cx="832680" cy="22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3150206" y="2767886"/>
              <a:ext cx="1561320" cy="388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4806" y="2757086"/>
                <a:ext cx="15796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4855886" y="2682566"/>
              <a:ext cx="889200" cy="1431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3646" y="2670326"/>
                <a:ext cx="92232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672726" y="2977766"/>
              <a:ext cx="2144880" cy="871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68766" y="2965886"/>
                <a:ext cx="216072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/>
              <p14:cNvContentPartPr/>
              <p14:nvPr/>
            </p14:nvContentPartPr>
            <p14:xfrm>
              <a:off x="5641766" y="3655286"/>
              <a:ext cx="390960" cy="225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30246" y="3646646"/>
                <a:ext cx="4215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8016686" y="2375846"/>
              <a:ext cx="1882080" cy="487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04446" y="2367926"/>
                <a:ext cx="19018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5267726" y="3774806"/>
              <a:ext cx="324360" cy="3538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3046" y="3767966"/>
                <a:ext cx="33660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1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362966" y="2983526"/>
              <a:ext cx="2111040" cy="28141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5766" y="2973446"/>
                <a:ext cx="2131920" cy="28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15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eset --soft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260366" y="4729526"/>
              <a:ext cx="1355760" cy="2934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3166" y="4712606"/>
                <a:ext cx="13838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4780286" y="2983526"/>
              <a:ext cx="693720" cy="28141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7686" y="2973446"/>
                <a:ext cx="720000" cy="28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/>
              <p14:cNvContentPartPr/>
              <p14:nvPr/>
            </p14:nvContentPartPr>
            <p14:xfrm>
              <a:off x="4172966" y="3221486"/>
              <a:ext cx="14040" cy="4608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9006" y="3215006"/>
                <a:ext cx="2448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94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112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How to mess up with git</vt:lpstr>
      <vt:lpstr>PowerPoint Presentation</vt:lpstr>
      <vt:lpstr>The big picture</vt:lpstr>
      <vt:lpstr>Another big picture</vt:lpstr>
      <vt:lpstr>Simples</vt:lpstr>
      <vt:lpstr>Branches, 1</vt:lpstr>
      <vt:lpstr>Branches, 2</vt:lpstr>
      <vt:lpstr>reset</vt:lpstr>
      <vt:lpstr>reset --soft</vt:lpstr>
      <vt:lpstr>reset --hard</vt:lpstr>
      <vt:lpstr>cherry-pick, 1</vt:lpstr>
      <vt:lpstr>cherry-pick, 2</vt:lpstr>
      <vt:lpstr>Combining branches</vt:lpstr>
      <vt:lpstr>Combining branches: merge</vt:lpstr>
      <vt:lpstr>Combining branches: rebase</vt:lpstr>
      <vt:lpstr>rebase onto</vt:lpstr>
      <vt:lpstr>rebase onto parent’=d, parent=1, until=3</vt:lpstr>
      <vt:lpstr>stash</vt:lpstr>
      <vt:lpstr>reflog</vt:lpstr>
      <vt:lpstr>fin</vt:lpstr>
    </vt:vector>
  </TitlesOfParts>
  <Company>Long Road Sixth Form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Thorn</dc:creator>
  <cp:lastModifiedBy>Zoe Thorn</cp:lastModifiedBy>
  <cp:revision>19</cp:revision>
  <dcterms:created xsi:type="dcterms:W3CDTF">2021-08-30T13:55:28Z</dcterms:created>
  <dcterms:modified xsi:type="dcterms:W3CDTF">2021-08-30T15:20:12Z</dcterms:modified>
</cp:coreProperties>
</file>