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2" r:id="rId3"/>
    <p:sldId id="265" r:id="rId4"/>
    <p:sldId id="266" r:id="rId5"/>
    <p:sldId id="284" r:id="rId6"/>
    <p:sldId id="285" r:id="rId7"/>
    <p:sldId id="260" r:id="rId8"/>
    <p:sldId id="286" r:id="rId9"/>
    <p:sldId id="262" r:id="rId10"/>
    <p:sldId id="269" r:id="rId11"/>
    <p:sldId id="273" r:id="rId12"/>
    <p:sldId id="278" r:id="rId13"/>
    <p:sldId id="274" r:id="rId14"/>
    <p:sldId id="275" r:id="rId15"/>
    <p:sldId id="264" r:id="rId16"/>
    <p:sldId id="258" r:id="rId17"/>
    <p:sldId id="271" r:id="rId18"/>
    <p:sldId id="272" r:id="rId19"/>
    <p:sldId id="277" r:id="rId20"/>
    <p:sldId id="276" r:id="rId21"/>
    <p:sldId id="281" r:id="rId22"/>
    <p:sldId id="279" r:id="rId23"/>
    <p:sldId id="280" r:id="rId24"/>
    <p:sldId id="283" r:id="rId25"/>
    <p:sldId id="270" r:id="rId26"/>
    <p:sldId id="290" r:id="rId27"/>
    <p:sldId id="291" r:id="rId28"/>
    <p:sldId id="292" r:id="rId29"/>
    <p:sldId id="293" r:id="rId30"/>
    <p:sldId id="263" r:id="rId31"/>
    <p:sldId id="261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4898C4-3458-4788-A39C-9CAF9C25FDFF}" v="120" dt="2025-04-17T08:00:05.6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698" autoAdjust="0"/>
  </p:normalViewPr>
  <p:slideViewPr>
    <p:cSldViewPr snapToGrid="0">
      <p:cViewPr varScale="1">
        <p:scale>
          <a:sx n="70" d="100"/>
          <a:sy n="70" d="100"/>
        </p:scale>
        <p:origin x="1138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Penelle" userId="f5bd9662e5605109" providerId="LiveId" clId="{8E4898C4-3458-4788-A39C-9CAF9C25FDFF}"/>
    <pc:docChg chg="undo redo custSel addSld delSld modSld sldOrd">
      <pc:chgData name="Simon Penelle" userId="f5bd9662e5605109" providerId="LiveId" clId="{8E4898C4-3458-4788-A39C-9CAF9C25FDFF}" dt="2025-04-17T08:02:21.256" v="7119" actId="20577"/>
      <pc:docMkLst>
        <pc:docMk/>
      </pc:docMkLst>
      <pc:sldChg chg="modSp new mod">
        <pc:chgData name="Simon Penelle" userId="f5bd9662e5605109" providerId="LiveId" clId="{8E4898C4-3458-4788-A39C-9CAF9C25FDFF}" dt="2025-04-11T13:30:06.484" v="4425" actId="790"/>
        <pc:sldMkLst>
          <pc:docMk/>
          <pc:sldMk cId="2396542747" sldId="256"/>
        </pc:sldMkLst>
        <pc:spChg chg="mod">
          <ac:chgData name="Simon Penelle" userId="f5bd9662e5605109" providerId="LiveId" clId="{8E4898C4-3458-4788-A39C-9CAF9C25FDFF}" dt="2025-04-11T13:30:06.484" v="4425" actId="790"/>
          <ac:spMkLst>
            <pc:docMk/>
            <pc:sldMk cId="2396542747" sldId="256"/>
            <ac:spMk id="2" creationId="{7531AE20-168F-57DA-9830-B7526840A495}"/>
          </ac:spMkLst>
        </pc:spChg>
        <pc:spChg chg="mod">
          <ac:chgData name="Simon Penelle" userId="f5bd9662e5605109" providerId="LiveId" clId="{8E4898C4-3458-4788-A39C-9CAF9C25FDFF}" dt="2025-04-11T13:30:06.484" v="4425" actId="790"/>
          <ac:spMkLst>
            <pc:docMk/>
            <pc:sldMk cId="2396542747" sldId="256"/>
            <ac:spMk id="3" creationId="{55CDDEBB-C253-EBF9-16BC-E5022826F325}"/>
          </ac:spMkLst>
        </pc:spChg>
      </pc:sldChg>
      <pc:sldChg chg="modSp new del mod">
        <pc:chgData name="Simon Penelle" userId="f5bd9662e5605109" providerId="LiveId" clId="{8E4898C4-3458-4788-A39C-9CAF9C25FDFF}" dt="2025-04-10T07:30:03.457" v="1755" actId="47"/>
        <pc:sldMkLst>
          <pc:docMk/>
          <pc:sldMk cId="2194705305" sldId="257"/>
        </pc:sldMkLst>
      </pc:sldChg>
      <pc:sldChg chg="addSp delSp modSp new mod setBg">
        <pc:chgData name="Simon Penelle" userId="f5bd9662e5605109" providerId="LiveId" clId="{8E4898C4-3458-4788-A39C-9CAF9C25FDFF}" dt="2025-04-11T14:36:18.939" v="4894" actId="20577"/>
        <pc:sldMkLst>
          <pc:docMk/>
          <pc:sldMk cId="1314627559" sldId="258"/>
        </pc:sldMkLst>
        <pc:spChg chg="mod">
          <ac:chgData name="Simon Penelle" userId="f5bd9662e5605109" providerId="LiveId" clId="{8E4898C4-3458-4788-A39C-9CAF9C25FDFF}" dt="2025-04-11T14:33:01.914" v="4867" actId="1076"/>
          <ac:spMkLst>
            <pc:docMk/>
            <pc:sldMk cId="1314627559" sldId="258"/>
            <ac:spMk id="2" creationId="{FDCCFD87-B4F0-159E-7C11-1861AAD5DEA4}"/>
          </ac:spMkLst>
        </pc:spChg>
        <pc:spChg chg="mod ord">
          <ac:chgData name="Simon Penelle" userId="f5bd9662e5605109" providerId="LiveId" clId="{8E4898C4-3458-4788-A39C-9CAF9C25FDFF}" dt="2025-04-11T14:36:18.939" v="4894" actId="20577"/>
          <ac:spMkLst>
            <pc:docMk/>
            <pc:sldMk cId="1314627559" sldId="258"/>
            <ac:spMk id="3" creationId="{5B2A6A49-57D7-8167-B10F-9B2AE6B3BC62}"/>
          </ac:spMkLst>
        </pc:spChg>
        <pc:picChg chg="add mod">
          <ac:chgData name="Simon Penelle" userId="f5bd9662e5605109" providerId="LiveId" clId="{8E4898C4-3458-4788-A39C-9CAF9C25FDFF}" dt="2025-04-11T14:36:01.398" v="4891" actId="1076"/>
          <ac:picMkLst>
            <pc:docMk/>
            <pc:sldMk cId="1314627559" sldId="258"/>
            <ac:picMk id="5" creationId="{B760DB10-64D8-7FAE-0E65-5B3E8BC2C2D5}"/>
          </ac:picMkLst>
        </pc:picChg>
      </pc:sldChg>
      <pc:sldChg chg="modSp new del mod">
        <pc:chgData name="Simon Penelle" userId="f5bd9662e5605109" providerId="LiveId" clId="{8E4898C4-3458-4788-A39C-9CAF9C25FDFF}" dt="2025-04-11T10:32:46.874" v="3130" actId="2696"/>
        <pc:sldMkLst>
          <pc:docMk/>
          <pc:sldMk cId="484912109" sldId="259"/>
        </pc:sldMkLst>
      </pc:sldChg>
      <pc:sldChg chg="addSp delSp modSp new mod ord setBg">
        <pc:chgData name="Simon Penelle" userId="f5bd9662e5605109" providerId="LiveId" clId="{8E4898C4-3458-4788-A39C-9CAF9C25FDFF}" dt="2025-04-15T08:25:26.679" v="6052" actId="255"/>
        <pc:sldMkLst>
          <pc:docMk/>
          <pc:sldMk cId="1170193720" sldId="260"/>
        </pc:sldMkLst>
        <pc:spChg chg="mod ord">
          <ac:chgData name="Simon Penelle" userId="f5bd9662e5605109" providerId="LiveId" clId="{8E4898C4-3458-4788-A39C-9CAF9C25FDFF}" dt="2025-04-15T08:23:12.760" v="5993" actId="21"/>
          <ac:spMkLst>
            <pc:docMk/>
            <pc:sldMk cId="1170193720" sldId="260"/>
            <ac:spMk id="3" creationId="{2986D06B-CECE-565C-F38E-99E09D6DD0B1}"/>
          </ac:spMkLst>
        </pc:spChg>
        <pc:picChg chg="add mod">
          <ac:chgData name="Simon Penelle" userId="f5bd9662e5605109" providerId="LiveId" clId="{8E4898C4-3458-4788-A39C-9CAF9C25FDFF}" dt="2025-04-14T12:39:32.486" v="5488" actId="14100"/>
          <ac:picMkLst>
            <pc:docMk/>
            <pc:sldMk cId="1170193720" sldId="260"/>
            <ac:picMk id="5" creationId="{AA0FBFC4-3D2B-C1A0-08B2-657CFCA7A974}"/>
          </ac:picMkLst>
        </pc:picChg>
      </pc:sldChg>
      <pc:sldChg chg="addSp delSp modSp new mod">
        <pc:chgData name="Simon Penelle" userId="f5bd9662e5605109" providerId="LiveId" clId="{8E4898C4-3458-4788-A39C-9CAF9C25FDFF}" dt="2025-04-14T13:33:06.462" v="5716" actId="14100"/>
        <pc:sldMkLst>
          <pc:docMk/>
          <pc:sldMk cId="3157369919" sldId="261"/>
        </pc:sldMkLst>
        <pc:spChg chg="add mod">
          <ac:chgData name="Simon Penelle" userId="f5bd9662e5605109" providerId="LiveId" clId="{8E4898C4-3458-4788-A39C-9CAF9C25FDFF}" dt="2025-04-14T13:33:02.528" v="5715" actId="1076"/>
          <ac:spMkLst>
            <pc:docMk/>
            <pc:sldMk cId="3157369919" sldId="261"/>
            <ac:spMk id="10" creationId="{809B36B3-0BDF-CBA1-D775-6314DEE5EC5C}"/>
          </ac:spMkLst>
        </pc:spChg>
        <pc:picChg chg="add mod">
          <ac:chgData name="Simon Penelle" userId="f5bd9662e5605109" providerId="LiveId" clId="{8E4898C4-3458-4788-A39C-9CAF9C25FDFF}" dt="2025-04-14T13:33:06.462" v="5716" actId="14100"/>
          <ac:picMkLst>
            <pc:docMk/>
            <pc:sldMk cId="3157369919" sldId="261"/>
            <ac:picMk id="9" creationId="{8AE6E905-02BD-E466-2CD3-4ACAD3763F61}"/>
          </ac:picMkLst>
        </pc:picChg>
      </pc:sldChg>
      <pc:sldChg chg="addSp delSp modSp new mod ord">
        <pc:chgData name="Simon Penelle" userId="f5bd9662e5605109" providerId="LiveId" clId="{8E4898C4-3458-4788-A39C-9CAF9C25FDFF}" dt="2025-04-15T08:29:56.717" v="6059"/>
        <pc:sldMkLst>
          <pc:docMk/>
          <pc:sldMk cId="248448751" sldId="262"/>
        </pc:sldMkLst>
        <pc:spChg chg="mod">
          <ac:chgData name="Simon Penelle" userId="f5bd9662e5605109" providerId="LiveId" clId="{8E4898C4-3458-4788-A39C-9CAF9C25FDFF}" dt="2025-04-11T13:30:06.484" v="4425" actId="790"/>
          <ac:spMkLst>
            <pc:docMk/>
            <pc:sldMk cId="248448751" sldId="262"/>
            <ac:spMk id="2" creationId="{8640CDC9-718B-826D-D861-0D00EBC65766}"/>
          </ac:spMkLst>
        </pc:spChg>
        <pc:spChg chg="mod">
          <ac:chgData name="Simon Penelle" userId="f5bd9662e5605109" providerId="LiveId" clId="{8E4898C4-3458-4788-A39C-9CAF9C25FDFF}" dt="2025-04-11T13:30:06.484" v="4425" actId="790"/>
          <ac:spMkLst>
            <pc:docMk/>
            <pc:sldMk cId="248448751" sldId="262"/>
            <ac:spMk id="3" creationId="{148D8310-007A-AF24-4EC2-F56B887D1003}"/>
          </ac:spMkLst>
        </pc:spChg>
      </pc:sldChg>
      <pc:sldChg chg="modSp add mod ord">
        <pc:chgData name="Simon Penelle" userId="f5bd9662e5605109" providerId="LiveId" clId="{8E4898C4-3458-4788-A39C-9CAF9C25FDFF}" dt="2025-04-11T13:30:06.484" v="4425" actId="790"/>
        <pc:sldMkLst>
          <pc:docMk/>
          <pc:sldMk cId="2410385292" sldId="263"/>
        </pc:sldMkLst>
        <pc:spChg chg="mod">
          <ac:chgData name="Simon Penelle" userId="f5bd9662e5605109" providerId="LiveId" clId="{8E4898C4-3458-4788-A39C-9CAF9C25FDFF}" dt="2025-04-11T13:30:06.484" v="4425" actId="790"/>
          <ac:spMkLst>
            <pc:docMk/>
            <pc:sldMk cId="2410385292" sldId="263"/>
            <ac:spMk id="2" creationId="{21E9EACB-EE73-957D-F8C8-0280C15D0FEE}"/>
          </ac:spMkLst>
        </pc:spChg>
        <pc:spChg chg="mod">
          <ac:chgData name="Simon Penelle" userId="f5bd9662e5605109" providerId="LiveId" clId="{8E4898C4-3458-4788-A39C-9CAF9C25FDFF}" dt="2025-04-11T13:30:06.484" v="4425" actId="790"/>
          <ac:spMkLst>
            <pc:docMk/>
            <pc:sldMk cId="2410385292" sldId="263"/>
            <ac:spMk id="3" creationId="{BC4FF25A-C331-B64D-1DBA-DD749F1CFE0D}"/>
          </ac:spMkLst>
        </pc:spChg>
      </pc:sldChg>
      <pc:sldChg chg="addSp delSp modSp new mod ord">
        <pc:chgData name="Simon Penelle" userId="f5bd9662e5605109" providerId="LiveId" clId="{8E4898C4-3458-4788-A39C-9CAF9C25FDFF}" dt="2025-04-11T13:30:06.484" v="4425" actId="790"/>
        <pc:sldMkLst>
          <pc:docMk/>
          <pc:sldMk cId="2281523870" sldId="264"/>
        </pc:sldMkLst>
        <pc:spChg chg="mod">
          <ac:chgData name="Simon Penelle" userId="f5bd9662e5605109" providerId="LiveId" clId="{8E4898C4-3458-4788-A39C-9CAF9C25FDFF}" dt="2025-04-11T13:30:06.484" v="4425" actId="790"/>
          <ac:spMkLst>
            <pc:docMk/>
            <pc:sldMk cId="2281523870" sldId="264"/>
            <ac:spMk id="2" creationId="{BF7CC306-1AAD-FB5C-1572-FE23A14D27C6}"/>
          </ac:spMkLst>
        </pc:spChg>
        <pc:picChg chg="add mod ord">
          <ac:chgData name="Simon Penelle" userId="f5bd9662e5605109" providerId="LiveId" clId="{8E4898C4-3458-4788-A39C-9CAF9C25FDFF}" dt="2025-04-10T08:11:08.416" v="2217" actId="1076"/>
          <ac:picMkLst>
            <pc:docMk/>
            <pc:sldMk cId="2281523870" sldId="264"/>
            <ac:picMk id="5" creationId="{81455DB1-D4D8-FFF8-7414-6ED3D8E38370}"/>
          </ac:picMkLst>
        </pc:picChg>
      </pc:sldChg>
      <pc:sldChg chg="addSp delSp modSp new mod">
        <pc:chgData name="Simon Penelle" userId="f5bd9662e5605109" providerId="LiveId" clId="{8E4898C4-3458-4788-A39C-9CAF9C25FDFF}" dt="2025-04-15T08:27:22.412" v="6055" actId="1076"/>
        <pc:sldMkLst>
          <pc:docMk/>
          <pc:sldMk cId="2482556290" sldId="265"/>
        </pc:sldMkLst>
        <pc:spChg chg="mod">
          <ac:chgData name="Simon Penelle" userId="f5bd9662e5605109" providerId="LiveId" clId="{8E4898C4-3458-4788-A39C-9CAF9C25FDFF}" dt="2025-04-15T08:27:22.412" v="6055" actId="1076"/>
          <ac:spMkLst>
            <pc:docMk/>
            <pc:sldMk cId="2482556290" sldId="265"/>
            <ac:spMk id="2" creationId="{17F9A5C0-5A2B-1E01-705D-FE354BB5FC81}"/>
          </ac:spMkLst>
        </pc:spChg>
        <pc:spChg chg="add del mod">
          <ac:chgData name="Simon Penelle" userId="f5bd9662e5605109" providerId="LiveId" clId="{8E4898C4-3458-4788-A39C-9CAF9C25FDFF}" dt="2025-04-15T08:27:09.317" v="6053" actId="20577"/>
          <ac:spMkLst>
            <pc:docMk/>
            <pc:sldMk cId="2482556290" sldId="265"/>
            <ac:spMk id="3" creationId="{6777A95D-FAFC-85A4-0D3E-FF3CDCB2899B}"/>
          </ac:spMkLst>
        </pc:spChg>
        <pc:spChg chg="add del mod">
          <ac:chgData name="Simon Penelle" userId="f5bd9662e5605109" providerId="LiveId" clId="{8E4898C4-3458-4788-A39C-9CAF9C25FDFF}" dt="2025-04-11T13:30:06.484" v="4425" actId="790"/>
          <ac:spMkLst>
            <pc:docMk/>
            <pc:sldMk cId="2482556290" sldId="265"/>
            <ac:spMk id="4" creationId="{514670CC-AFB7-85FD-23A7-981DEC224B18}"/>
          </ac:spMkLst>
        </pc:spChg>
      </pc:sldChg>
      <pc:sldChg chg="modSp add mod">
        <pc:chgData name="Simon Penelle" userId="f5bd9662e5605109" providerId="LiveId" clId="{8E4898C4-3458-4788-A39C-9CAF9C25FDFF}" dt="2025-04-14T15:12:38.465" v="5733" actId="20577"/>
        <pc:sldMkLst>
          <pc:docMk/>
          <pc:sldMk cId="430918806" sldId="266"/>
        </pc:sldMkLst>
        <pc:spChg chg="mod">
          <ac:chgData name="Simon Penelle" userId="f5bd9662e5605109" providerId="LiveId" clId="{8E4898C4-3458-4788-A39C-9CAF9C25FDFF}" dt="2025-04-11T13:30:06.484" v="4425" actId="790"/>
          <ac:spMkLst>
            <pc:docMk/>
            <pc:sldMk cId="430918806" sldId="266"/>
            <ac:spMk id="2" creationId="{340EEC42-FBDC-4097-DE0B-E415E84E4459}"/>
          </ac:spMkLst>
        </pc:spChg>
        <pc:spChg chg="mod">
          <ac:chgData name="Simon Penelle" userId="f5bd9662e5605109" providerId="LiveId" clId="{8E4898C4-3458-4788-A39C-9CAF9C25FDFF}" dt="2025-04-11T13:30:06.484" v="4425" actId="790"/>
          <ac:spMkLst>
            <pc:docMk/>
            <pc:sldMk cId="430918806" sldId="266"/>
            <ac:spMk id="6" creationId="{2F3F7656-41E4-1111-10E1-F1C8C52B838C}"/>
          </ac:spMkLst>
        </pc:spChg>
        <pc:spChg chg="mod">
          <ac:chgData name="Simon Penelle" userId="f5bd9662e5605109" providerId="LiveId" clId="{8E4898C4-3458-4788-A39C-9CAF9C25FDFF}" dt="2025-04-14T15:12:38.465" v="5733" actId="20577"/>
          <ac:spMkLst>
            <pc:docMk/>
            <pc:sldMk cId="430918806" sldId="266"/>
            <ac:spMk id="7" creationId="{DF7F748D-E157-6E03-A293-269FA9FBBEE8}"/>
          </ac:spMkLst>
        </pc:spChg>
        <pc:picChg chg="mod">
          <ac:chgData name="Simon Penelle" userId="f5bd9662e5605109" providerId="LiveId" clId="{8E4898C4-3458-4788-A39C-9CAF9C25FDFF}" dt="2025-04-10T07:30:19.942" v="1756" actId="14100"/>
          <ac:picMkLst>
            <pc:docMk/>
            <pc:sldMk cId="430918806" sldId="266"/>
            <ac:picMk id="5" creationId="{ADBFFED7-C10E-5680-E0E6-EA16C123C130}"/>
          </ac:picMkLst>
        </pc:picChg>
      </pc:sldChg>
      <pc:sldChg chg="modSp add del mod">
        <pc:chgData name="Simon Penelle" userId="f5bd9662e5605109" providerId="LiveId" clId="{8E4898C4-3458-4788-A39C-9CAF9C25FDFF}" dt="2025-04-11T09:58:28.625" v="2572" actId="47"/>
        <pc:sldMkLst>
          <pc:docMk/>
          <pc:sldMk cId="562949612" sldId="267"/>
        </pc:sldMkLst>
      </pc:sldChg>
      <pc:sldChg chg="addSp modSp add del mod">
        <pc:chgData name="Simon Penelle" userId="f5bd9662e5605109" providerId="LiveId" clId="{8E4898C4-3458-4788-A39C-9CAF9C25FDFF}" dt="2025-04-11T13:02:20.097" v="4084" actId="47"/>
        <pc:sldMkLst>
          <pc:docMk/>
          <pc:sldMk cId="3461511956" sldId="268"/>
        </pc:sldMkLst>
      </pc:sldChg>
      <pc:sldChg chg="delSp modSp add mod ord setBg delDesignElem">
        <pc:chgData name="Simon Penelle" userId="f5bd9662e5605109" providerId="LiveId" clId="{8E4898C4-3458-4788-A39C-9CAF9C25FDFF}" dt="2025-04-11T13:30:06.484" v="4425" actId="790"/>
        <pc:sldMkLst>
          <pc:docMk/>
          <pc:sldMk cId="3694487921" sldId="269"/>
        </pc:sldMkLst>
        <pc:spChg chg="mod">
          <ac:chgData name="Simon Penelle" userId="f5bd9662e5605109" providerId="LiveId" clId="{8E4898C4-3458-4788-A39C-9CAF9C25FDFF}" dt="2025-04-11T13:30:06.484" v="4425" actId="790"/>
          <ac:spMkLst>
            <pc:docMk/>
            <pc:sldMk cId="3694487921" sldId="269"/>
            <ac:spMk id="2" creationId="{EF9187D3-30D9-F770-94C9-4EEED28CA4A2}"/>
          </ac:spMkLst>
        </pc:spChg>
        <pc:spChg chg="mod">
          <ac:chgData name="Simon Penelle" userId="f5bd9662e5605109" providerId="LiveId" clId="{8E4898C4-3458-4788-A39C-9CAF9C25FDFF}" dt="2025-04-11T13:30:06.484" v="4425" actId="790"/>
          <ac:spMkLst>
            <pc:docMk/>
            <pc:sldMk cId="3694487921" sldId="269"/>
            <ac:spMk id="3" creationId="{3F377EA4-537E-1747-8833-D80A76FB0C89}"/>
          </ac:spMkLst>
        </pc:spChg>
      </pc:sldChg>
      <pc:sldChg chg="modSp new mod">
        <pc:chgData name="Simon Penelle" userId="f5bd9662e5605109" providerId="LiveId" clId="{8E4898C4-3458-4788-A39C-9CAF9C25FDFF}" dt="2025-04-14T11:54:12.074" v="5313" actId="313"/>
        <pc:sldMkLst>
          <pc:docMk/>
          <pc:sldMk cId="1288278138" sldId="270"/>
        </pc:sldMkLst>
        <pc:spChg chg="mod">
          <ac:chgData name="Simon Penelle" userId="f5bd9662e5605109" providerId="LiveId" clId="{8E4898C4-3458-4788-A39C-9CAF9C25FDFF}" dt="2025-04-11T13:30:06.484" v="4425" actId="790"/>
          <ac:spMkLst>
            <pc:docMk/>
            <pc:sldMk cId="1288278138" sldId="270"/>
            <ac:spMk id="2" creationId="{BC447FF1-CB11-7F97-7D80-401271A9BECF}"/>
          </ac:spMkLst>
        </pc:spChg>
        <pc:spChg chg="mod">
          <ac:chgData name="Simon Penelle" userId="f5bd9662e5605109" providerId="LiveId" clId="{8E4898C4-3458-4788-A39C-9CAF9C25FDFF}" dt="2025-04-14T11:54:12.074" v="5313" actId="313"/>
          <ac:spMkLst>
            <pc:docMk/>
            <pc:sldMk cId="1288278138" sldId="270"/>
            <ac:spMk id="3" creationId="{F0B85FE6-3AF7-B755-C5B5-B893185C7B30}"/>
          </ac:spMkLst>
        </pc:spChg>
      </pc:sldChg>
      <pc:sldChg chg="modSp add mod">
        <pc:chgData name="Simon Penelle" userId="f5bd9662e5605109" providerId="LiveId" clId="{8E4898C4-3458-4788-A39C-9CAF9C25FDFF}" dt="2025-04-11T14:43:54.450" v="5051" actId="20577"/>
        <pc:sldMkLst>
          <pc:docMk/>
          <pc:sldMk cId="2084782207" sldId="271"/>
        </pc:sldMkLst>
        <pc:spChg chg="mod">
          <ac:chgData name="Simon Penelle" userId="f5bd9662e5605109" providerId="LiveId" clId="{8E4898C4-3458-4788-A39C-9CAF9C25FDFF}" dt="2025-04-11T13:30:06.484" v="4425" actId="790"/>
          <ac:spMkLst>
            <pc:docMk/>
            <pc:sldMk cId="2084782207" sldId="271"/>
            <ac:spMk id="2" creationId="{B767E3C6-110C-0E11-5117-96AF0B1BB980}"/>
          </ac:spMkLst>
        </pc:spChg>
        <pc:spChg chg="mod">
          <ac:chgData name="Simon Penelle" userId="f5bd9662e5605109" providerId="LiveId" clId="{8E4898C4-3458-4788-A39C-9CAF9C25FDFF}" dt="2025-04-11T14:43:54.450" v="5051" actId="20577"/>
          <ac:spMkLst>
            <pc:docMk/>
            <pc:sldMk cId="2084782207" sldId="271"/>
            <ac:spMk id="3" creationId="{79C2506B-7457-A0F2-1BC9-B87CB8CA7C9D}"/>
          </ac:spMkLst>
        </pc:spChg>
      </pc:sldChg>
      <pc:sldChg chg="addSp modSp new mod">
        <pc:chgData name="Simon Penelle" userId="f5bd9662e5605109" providerId="LiveId" clId="{8E4898C4-3458-4788-A39C-9CAF9C25FDFF}" dt="2025-04-11T13:30:06.484" v="4425" actId="790"/>
        <pc:sldMkLst>
          <pc:docMk/>
          <pc:sldMk cId="3058575822" sldId="272"/>
        </pc:sldMkLst>
        <pc:spChg chg="mod">
          <ac:chgData name="Simon Penelle" userId="f5bd9662e5605109" providerId="LiveId" clId="{8E4898C4-3458-4788-A39C-9CAF9C25FDFF}" dt="2025-04-11T13:30:06.484" v="4425" actId="790"/>
          <ac:spMkLst>
            <pc:docMk/>
            <pc:sldMk cId="3058575822" sldId="272"/>
            <ac:spMk id="2" creationId="{65133BD4-A9A8-859C-01BF-44B09E49CF03}"/>
          </ac:spMkLst>
        </pc:spChg>
        <pc:spChg chg="mod">
          <ac:chgData name="Simon Penelle" userId="f5bd9662e5605109" providerId="LiveId" clId="{8E4898C4-3458-4788-A39C-9CAF9C25FDFF}" dt="2025-04-11T13:30:06.484" v="4425" actId="790"/>
          <ac:spMkLst>
            <pc:docMk/>
            <pc:sldMk cId="3058575822" sldId="272"/>
            <ac:spMk id="3" creationId="{87909089-0775-81CC-07CF-9A61A9553789}"/>
          </ac:spMkLst>
        </pc:spChg>
        <pc:picChg chg="add mod">
          <ac:chgData name="Simon Penelle" userId="f5bd9662e5605109" providerId="LiveId" clId="{8E4898C4-3458-4788-A39C-9CAF9C25FDFF}" dt="2025-04-11T10:31:20.621" v="3083" actId="14100"/>
          <ac:picMkLst>
            <pc:docMk/>
            <pc:sldMk cId="3058575822" sldId="272"/>
            <ac:picMk id="5" creationId="{1813FE5F-566B-C84D-BE25-D702C26C60DE}"/>
          </ac:picMkLst>
        </pc:picChg>
      </pc:sldChg>
      <pc:sldChg chg="addSp delSp modSp new mod ord">
        <pc:chgData name="Simon Penelle" userId="f5bd9662e5605109" providerId="LiveId" clId="{8E4898C4-3458-4788-A39C-9CAF9C25FDFF}" dt="2025-04-11T13:30:06.484" v="4425" actId="790"/>
        <pc:sldMkLst>
          <pc:docMk/>
          <pc:sldMk cId="4245122456" sldId="273"/>
        </pc:sldMkLst>
        <pc:spChg chg="mod">
          <ac:chgData name="Simon Penelle" userId="f5bd9662e5605109" providerId="LiveId" clId="{8E4898C4-3458-4788-A39C-9CAF9C25FDFF}" dt="2025-04-11T13:30:06.484" v="4425" actId="790"/>
          <ac:spMkLst>
            <pc:docMk/>
            <pc:sldMk cId="4245122456" sldId="273"/>
            <ac:spMk id="2" creationId="{357C54C5-3EE4-3055-AF00-42D837DBAF1E}"/>
          </ac:spMkLst>
        </pc:spChg>
        <pc:spChg chg="add mod">
          <ac:chgData name="Simon Penelle" userId="f5bd9662e5605109" providerId="LiveId" clId="{8E4898C4-3458-4788-A39C-9CAF9C25FDFF}" dt="2025-04-11T13:30:06.484" v="4425" actId="790"/>
          <ac:spMkLst>
            <pc:docMk/>
            <pc:sldMk cId="4245122456" sldId="273"/>
            <ac:spMk id="8" creationId="{2362EC83-A403-93E3-9919-D99FBE50B400}"/>
          </ac:spMkLst>
        </pc:spChg>
        <pc:picChg chg="add mod ord">
          <ac:chgData name="Simon Penelle" userId="f5bd9662e5605109" providerId="LiveId" clId="{8E4898C4-3458-4788-A39C-9CAF9C25FDFF}" dt="2025-04-11T11:45:39.009" v="3131" actId="14100"/>
          <ac:picMkLst>
            <pc:docMk/>
            <pc:sldMk cId="4245122456" sldId="273"/>
            <ac:picMk id="5" creationId="{32FDE17D-8E54-19D9-D1E1-00BF69151CFA}"/>
          </ac:picMkLst>
        </pc:picChg>
      </pc:sldChg>
      <pc:sldChg chg="addSp delSp modSp new mod">
        <pc:chgData name="Simon Penelle" userId="f5bd9662e5605109" providerId="LiveId" clId="{8E4898C4-3458-4788-A39C-9CAF9C25FDFF}" dt="2025-04-15T08:30:39.147" v="6065" actId="20577"/>
        <pc:sldMkLst>
          <pc:docMk/>
          <pc:sldMk cId="884831648" sldId="274"/>
        </pc:sldMkLst>
        <pc:spChg chg="mod">
          <ac:chgData name="Simon Penelle" userId="f5bd9662e5605109" providerId="LiveId" clId="{8E4898C4-3458-4788-A39C-9CAF9C25FDFF}" dt="2025-04-11T13:30:06.484" v="4425" actId="790"/>
          <ac:spMkLst>
            <pc:docMk/>
            <pc:sldMk cId="884831648" sldId="274"/>
            <ac:spMk id="2" creationId="{49DC4FE8-1972-52DC-6FE8-5CC58F1AAC65}"/>
          </ac:spMkLst>
        </pc:spChg>
        <pc:spChg chg="add mod">
          <ac:chgData name="Simon Penelle" userId="f5bd9662e5605109" providerId="LiveId" clId="{8E4898C4-3458-4788-A39C-9CAF9C25FDFF}" dt="2025-04-15T08:30:39.147" v="6065" actId="20577"/>
          <ac:spMkLst>
            <pc:docMk/>
            <pc:sldMk cId="884831648" sldId="274"/>
            <ac:spMk id="6" creationId="{9F596C0E-3F85-CE59-D145-A706B0C9BB3C}"/>
          </ac:spMkLst>
        </pc:spChg>
        <pc:picChg chg="add mod">
          <ac:chgData name="Simon Penelle" userId="f5bd9662e5605109" providerId="LiveId" clId="{8E4898C4-3458-4788-A39C-9CAF9C25FDFF}" dt="2025-04-11T10:14:14.391" v="2914" actId="1076"/>
          <ac:picMkLst>
            <pc:docMk/>
            <pc:sldMk cId="884831648" sldId="274"/>
            <ac:picMk id="5" creationId="{6BBC27CC-7BC7-FA46-85BF-B6689F78B2E4}"/>
          </ac:picMkLst>
        </pc:picChg>
      </pc:sldChg>
      <pc:sldChg chg="addSp delSp modSp new mod">
        <pc:chgData name="Simon Penelle" userId="f5bd9662e5605109" providerId="LiveId" clId="{8E4898C4-3458-4788-A39C-9CAF9C25FDFF}" dt="2025-04-14T15:37:41.070" v="5739" actId="1076"/>
        <pc:sldMkLst>
          <pc:docMk/>
          <pc:sldMk cId="842032030" sldId="275"/>
        </pc:sldMkLst>
        <pc:spChg chg="mod">
          <ac:chgData name="Simon Penelle" userId="f5bd9662e5605109" providerId="LiveId" clId="{8E4898C4-3458-4788-A39C-9CAF9C25FDFF}" dt="2025-04-11T13:30:06.484" v="4425" actId="790"/>
          <ac:spMkLst>
            <pc:docMk/>
            <pc:sldMk cId="842032030" sldId="275"/>
            <ac:spMk id="2" creationId="{4188E9CD-7C44-5FA1-69F1-A2FE91815BF1}"/>
          </ac:spMkLst>
        </pc:spChg>
        <pc:picChg chg="add mod">
          <ac:chgData name="Simon Penelle" userId="f5bd9662e5605109" providerId="LiveId" clId="{8E4898C4-3458-4788-A39C-9CAF9C25FDFF}" dt="2025-04-14T15:37:41.070" v="5739" actId="1076"/>
          <ac:picMkLst>
            <pc:docMk/>
            <pc:sldMk cId="842032030" sldId="275"/>
            <ac:picMk id="6" creationId="{CE7C1493-D7E2-3E8D-62C8-CA410FFAEA95}"/>
          </ac:picMkLst>
        </pc:picChg>
      </pc:sldChg>
      <pc:sldChg chg="addSp delSp modSp add mod">
        <pc:chgData name="Simon Penelle" userId="f5bd9662e5605109" providerId="LiveId" clId="{8E4898C4-3458-4788-A39C-9CAF9C25FDFF}" dt="2025-04-11T13:30:06.484" v="4425" actId="790"/>
        <pc:sldMkLst>
          <pc:docMk/>
          <pc:sldMk cId="4131297602" sldId="276"/>
        </pc:sldMkLst>
        <pc:spChg chg="mod">
          <ac:chgData name="Simon Penelle" userId="f5bd9662e5605109" providerId="LiveId" clId="{8E4898C4-3458-4788-A39C-9CAF9C25FDFF}" dt="2025-04-11T13:30:06.484" v="4425" actId="790"/>
          <ac:spMkLst>
            <pc:docMk/>
            <pc:sldMk cId="4131297602" sldId="276"/>
            <ac:spMk id="2" creationId="{3A295499-C0D4-0208-C310-3CDAFA8A786A}"/>
          </ac:spMkLst>
        </pc:spChg>
        <pc:spChg chg="mod">
          <ac:chgData name="Simon Penelle" userId="f5bd9662e5605109" providerId="LiveId" clId="{8E4898C4-3458-4788-A39C-9CAF9C25FDFF}" dt="2025-04-11T13:30:06.484" v="4425" actId="790"/>
          <ac:spMkLst>
            <pc:docMk/>
            <pc:sldMk cId="4131297602" sldId="276"/>
            <ac:spMk id="3" creationId="{033B4769-EDE6-1F31-F31E-6F0DC28AD230}"/>
          </ac:spMkLst>
        </pc:spChg>
        <pc:picChg chg="add mod">
          <ac:chgData name="Simon Penelle" userId="f5bd9662e5605109" providerId="LiveId" clId="{8E4898C4-3458-4788-A39C-9CAF9C25FDFF}" dt="2025-04-11T10:26:23.869" v="3045" actId="1076"/>
          <ac:picMkLst>
            <pc:docMk/>
            <pc:sldMk cId="4131297602" sldId="276"/>
            <ac:picMk id="6" creationId="{0FF3617A-2AD8-8A02-EA9E-1076006AF774}"/>
          </ac:picMkLst>
        </pc:picChg>
      </pc:sldChg>
      <pc:sldChg chg="addSp delSp modSp new mod modNotesTx">
        <pc:chgData name="Simon Penelle" userId="f5bd9662e5605109" providerId="LiveId" clId="{8E4898C4-3458-4788-A39C-9CAF9C25FDFF}" dt="2025-04-11T13:30:06.484" v="4425" actId="790"/>
        <pc:sldMkLst>
          <pc:docMk/>
          <pc:sldMk cId="3645661238" sldId="277"/>
        </pc:sldMkLst>
        <pc:spChg chg="mod">
          <ac:chgData name="Simon Penelle" userId="f5bd9662e5605109" providerId="LiveId" clId="{8E4898C4-3458-4788-A39C-9CAF9C25FDFF}" dt="2025-04-11T13:30:06.484" v="4425" actId="790"/>
          <ac:spMkLst>
            <pc:docMk/>
            <pc:sldMk cId="3645661238" sldId="277"/>
            <ac:spMk id="2" creationId="{B00741BB-A83C-1D34-4D7C-356416F30EA1}"/>
          </ac:spMkLst>
        </pc:spChg>
        <pc:spChg chg="mod">
          <ac:chgData name="Simon Penelle" userId="f5bd9662e5605109" providerId="LiveId" clId="{8E4898C4-3458-4788-A39C-9CAF9C25FDFF}" dt="2025-04-11T13:30:06.484" v="4425" actId="790"/>
          <ac:spMkLst>
            <pc:docMk/>
            <pc:sldMk cId="3645661238" sldId="277"/>
            <ac:spMk id="3" creationId="{A98C6615-01B9-1F96-91CF-1962520C48F9}"/>
          </ac:spMkLst>
        </pc:spChg>
        <pc:picChg chg="add mod">
          <ac:chgData name="Simon Penelle" userId="f5bd9662e5605109" providerId="LiveId" clId="{8E4898C4-3458-4788-A39C-9CAF9C25FDFF}" dt="2025-04-11T12:39:55.209" v="3263" actId="1076"/>
          <ac:picMkLst>
            <pc:docMk/>
            <pc:sldMk cId="3645661238" sldId="277"/>
            <ac:picMk id="5" creationId="{74CF93EC-C670-2D34-617A-498CD002E48B}"/>
          </ac:picMkLst>
        </pc:picChg>
        <pc:picChg chg="add mod">
          <ac:chgData name="Simon Penelle" userId="f5bd9662e5605109" providerId="LiveId" clId="{8E4898C4-3458-4788-A39C-9CAF9C25FDFF}" dt="2025-04-11T12:40:14.574" v="3265" actId="1076"/>
          <ac:picMkLst>
            <pc:docMk/>
            <pc:sldMk cId="3645661238" sldId="277"/>
            <ac:picMk id="7" creationId="{808A81B2-2E5A-BAB4-34CD-CF4E9DA17F01}"/>
          </ac:picMkLst>
        </pc:picChg>
      </pc:sldChg>
      <pc:sldChg chg="addSp delSp modSp new mod">
        <pc:chgData name="Simon Penelle" userId="f5bd9662e5605109" providerId="LiveId" clId="{8E4898C4-3458-4788-A39C-9CAF9C25FDFF}" dt="2025-04-15T08:30:25.662" v="6062" actId="1076"/>
        <pc:sldMkLst>
          <pc:docMk/>
          <pc:sldMk cId="4195402896" sldId="278"/>
        </pc:sldMkLst>
        <pc:spChg chg="add mod">
          <ac:chgData name="Simon Penelle" userId="f5bd9662e5605109" providerId="LiveId" clId="{8E4898C4-3458-4788-A39C-9CAF9C25FDFF}" dt="2025-04-11T13:30:06.484" v="4425" actId="790"/>
          <ac:spMkLst>
            <pc:docMk/>
            <pc:sldMk cId="4195402896" sldId="278"/>
            <ac:spMk id="12" creationId="{5BA34E74-C315-F7A6-D0E0-8DEEFACED0DF}"/>
          </ac:spMkLst>
        </pc:spChg>
        <pc:spChg chg="add mod">
          <ac:chgData name="Simon Penelle" userId="f5bd9662e5605109" providerId="LiveId" clId="{8E4898C4-3458-4788-A39C-9CAF9C25FDFF}" dt="2025-04-11T13:30:06.484" v="4425" actId="790"/>
          <ac:spMkLst>
            <pc:docMk/>
            <pc:sldMk cId="4195402896" sldId="278"/>
            <ac:spMk id="13" creationId="{68B6F98C-31F7-96EA-463E-35503CC63D67}"/>
          </ac:spMkLst>
        </pc:spChg>
        <pc:picChg chg="add mod ord">
          <ac:chgData name="Simon Penelle" userId="f5bd9662e5605109" providerId="LiveId" clId="{8E4898C4-3458-4788-A39C-9CAF9C25FDFF}" dt="2025-04-15T08:30:25.662" v="6062" actId="1076"/>
          <ac:picMkLst>
            <pc:docMk/>
            <pc:sldMk cId="4195402896" sldId="278"/>
            <ac:picMk id="5" creationId="{A273DA9C-E676-2ED4-0238-48A94188B73F}"/>
          </ac:picMkLst>
        </pc:picChg>
        <pc:picChg chg="add mod">
          <ac:chgData name="Simon Penelle" userId="f5bd9662e5605109" providerId="LiveId" clId="{8E4898C4-3458-4788-A39C-9CAF9C25FDFF}" dt="2025-04-11T11:57:27.295" v="3179" actId="1076"/>
          <ac:picMkLst>
            <pc:docMk/>
            <pc:sldMk cId="4195402896" sldId="278"/>
            <ac:picMk id="8" creationId="{B2EFE7BA-8A78-B7AE-B77E-5FCC788FC968}"/>
          </ac:picMkLst>
        </pc:picChg>
        <pc:picChg chg="add mod">
          <ac:chgData name="Simon Penelle" userId="f5bd9662e5605109" providerId="LiveId" clId="{8E4898C4-3458-4788-A39C-9CAF9C25FDFF}" dt="2025-04-15T08:30:14.714" v="6060" actId="1076"/>
          <ac:picMkLst>
            <pc:docMk/>
            <pc:sldMk cId="4195402896" sldId="278"/>
            <ac:picMk id="11" creationId="{0472CCDF-96A0-7F5E-5B1C-924492E28363}"/>
          </ac:picMkLst>
        </pc:picChg>
      </pc:sldChg>
      <pc:sldChg chg="addSp delSp modSp new mod">
        <pc:chgData name="Simon Penelle" userId="f5bd9662e5605109" providerId="LiveId" clId="{8E4898C4-3458-4788-A39C-9CAF9C25FDFF}" dt="2025-04-14T12:45:00.923" v="5617" actId="1076"/>
        <pc:sldMkLst>
          <pc:docMk/>
          <pc:sldMk cId="624868635" sldId="279"/>
        </pc:sldMkLst>
        <pc:spChg chg="mod">
          <ac:chgData name="Simon Penelle" userId="f5bd9662e5605109" providerId="LiveId" clId="{8E4898C4-3458-4788-A39C-9CAF9C25FDFF}" dt="2025-04-14T12:41:57.638" v="5545" actId="1076"/>
          <ac:spMkLst>
            <pc:docMk/>
            <pc:sldMk cId="624868635" sldId="279"/>
            <ac:spMk id="2" creationId="{E5E0BA4B-A8AD-0E1D-E212-4DB3E0F6BBE4}"/>
          </ac:spMkLst>
        </pc:spChg>
        <pc:spChg chg="add mod">
          <ac:chgData name="Simon Penelle" userId="f5bd9662e5605109" providerId="LiveId" clId="{8E4898C4-3458-4788-A39C-9CAF9C25FDFF}" dt="2025-04-14T12:44:40.760" v="5614" actId="20577"/>
          <ac:spMkLst>
            <pc:docMk/>
            <pc:sldMk cId="624868635" sldId="279"/>
            <ac:spMk id="4" creationId="{650944D5-CAA2-F4D5-CD34-B7861C557C3A}"/>
          </ac:spMkLst>
        </pc:spChg>
        <pc:spChg chg="add mod">
          <ac:chgData name="Simon Penelle" userId="f5bd9662e5605109" providerId="LiveId" clId="{8E4898C4-3458-4788-A39C-9CAF9C25FDFF}" dt="2025-04-14T12:42:47.800" v="5563" actId="1076"/>
          <ac:spMkLst>
            <pc:docMk/>
            <pc:sldMk cId="624868635" sldId="279"/>
            <ac:spMk id="7" creationId="{E39A7AB3-FE5B-4140-7B43-C31DB64C4C41}"/>
          </ac:spMkLst>
        </pc:spChg>
        <pc:picChg chg="add mod">
          <ac:chgData name="Simon Penelle" userId="f5bd9662e5605109" providerId="LiveId" clId="{8E4898C4-3458-4788-A39C-9CAF9C25FDFF}" dt="2025-04-14T12:45:00.923" v="5617" actId="1076"/>
          <ac:picMkLst>
            <pc:docMk/>
            <pc:sldMk cId="624868635" sldId="279"/>
            <ac:picMk id="5" creationId="{A9868B76-0F8A-7914-99ED-F55C42A5B42E}"/>
          </ac:picMkLst>
        </pc:picChg>
        <pc:picChg chg="add mod">
          <ac:chgData name="Simon Penelle" userId="f5bd9662e5605109" providerId="LiveId" clId="{8E4898C4-3458-4788-A39C-9CAF9C25FDFF}" dt="2025-04-14T12:44:52.478" v="5615" actId="1076"/>
          <ac:picMkLst>
            <pc:docMk/>
            <pc:sldMk cId="624868635" sldId="279"/>
            <ac:picMk id="6" creationId="{C2C812F8-96A6-88DC-5F1E-045902731B81}"/>
          </ac:picMkLst>
        </pc:picChg>
      </pc:sldChg>
      <pc:sldChg chg="addSp delSp modSp new mod">
        <pc:chgData name="Simon Penelle" userId="f5bd9662e5605109" providerId="LiveId" clId="{8E4898C4-3458-4788-A39C-9CAF9C25FDFF}" dt="2025-04-16T08:35:01.955" v="6162" actId="14100"/>
        <pc:sldMkLst>
          <pc:docMk/>
          <pc:sldMk cId="793649211" sldId="280"/>
        </pc:sldMkLst>
        <pc:spChg chg="mod">
          <ac:chgData name="Simon Penelle" userId="f5bd9662e5605109" providerId="LiveId" clId="{8E4898C4-3458-4788-A39C-9CAF9C25FDFF}" dt="2025-04-11T13:30:06.484" v="4425" actId="790"/>
          <ac:spMkLst>
            <pc:docMk/>
            <pc:sldMk cId="793649211" sldId="280"/>
            <ac:spMk id="2" creationId="{6760F25C-E67D-257B-44E7-1706CB095380}"/>
          </ac:spMkLst>
        </pc:spChg>
        <pc:spChg chg="add del mod">
          <ac:chgData name="Simon Penelle" userId="f5bd9662e5605109" providerId="LiveId" clId="{8E4898C4-3458-4788-A39C-9CAF9C25FDFF}" dt="2025-04-16T08:22:25.111" v="6145" actId="478"/>
          <ac:spMkLst>
            <pc:docMk/>
            <pc:sldMk cId="793649211" sldId="280"/>
            <ac:spMk id="5" creationId="{70F90BBB-16B9-F2E7-4D0D-B5F7BCCBC84F}"/>
          </ac:spMkLst>
        </pc:spChg>
        <pc:spChg chg="add mod">
          <ac:chgData name="Simon Penelle" userId="f5bd9662e5605109" providerId="LiveId" clId="{8E4898C4-3458-4788-A39C-9CAF9C25FDFF}" dt="2025-04-16T08:34:53.633" v="6160" actId="1076"/>
          <ac:spMkLst>
            <pc:docMk/>
            <pc:sldMk cId="793649211" sldId="280"/>
            <ac:spMk id="6" creationId="{025E4D2A-EA0B-A055-DE74-C2CBF9CFBE15}"/>
          </ac:spMkLst>
        </pc:spChg>
        <pc:picChg chg="add del mod">
          <ac:chgData name="Simon Penelle" userId="f5bd9662e5605109" providerId="LiveId" clId="{8E4898C4-3458-4788-A39C-9CAF9C25FDFF}" dt="2025-04-16T08:22:19.839" v="6143" actId="478"/>
          <ac:picMkLst>
            <pc:docMk/>
            <pc:sldMk cId="793649211" sldId="280"/>
            <ac:picMk id="4" creationId="{9085B9F9-1425-0D45-DBD2-D33A2CA71FE7}"/>
          </ac:picMkLst>
        </pc:picChg>
        <pc:picChg chg="add mod">
          <ac:chgData name="Simon Penelle" userId="f5bd9662e5605109" providerId="LiveId" clId="{8E4898C4-3458-4788-A39C-9CAF9C25FDFF}" dt="2025-04-16T08:35:01.955" v="6162" actId="14100"/>
          <ac:picMkLst>
            <pc:docMk/>
            <pc:sldMk cId="793649211" sldId="280"/>
            <ac:picMk id="7" creationId="{2B1CB120-B3F3-8A90-7660-3EA96C054805}"/>
          </ac:picMkLst>
        </pc:picChg>
      </pc:sldChg>
      <pc:sldChg chg="addSp delSp modSp new mod">
        <pc:chgData name="Simon Penelle" userId="f5bd9662e5605109" providerId="LiveId" clId="{8E4898C4-3458-4788-A39C-9CAF9C25FDFF}" dt="2025-04-16T08:34:15.432" v="6154" actId="478"/>
        <pc:sldMkLst>
          <pc:docMk/>
          <pc:sldMk cId="2186988973" sldId="281"/>
        </pc:sldMkLst>
        <pc:spChg chg="mod">
          <ac:chgData name="Simon Penelle" userId="f5bd9662e5605109" providerId="LiveId" clId="{8E4898C4-3458-4788-A39C-9CAF9C25FDFF}" dt="2025-04-16T08:33:26.239" v="6151" actId="1076"/>
          <ac:spMkLst>
            <pc:docMk/>
            <pc:sldMk cId="2186988973" sldId="281"/>
            <ac:spMk id="3" creationId="{21A33633-E2ED-A308-AB10-4AEE2E40848B}"/>
          </ac:spMkLst>
        </pc:spChg>
        <pc:graphicFrameChg chg="add del modGraphic">
          <ac:chgData name="Simon Penelle" userId="f5bd9662e5605109" providerId="LiveId" clId="{8E4898C4-3458-4788-A39C-9CAF9C25FDFF}" dt="2025-04-16T08:34:15.432" v="6154" actId="478"/>
          <ac:graphicFrameMkLst>
            <pc:docMk/>
            <pc:sldMk cId="2186988973" sldId="281"/>
            <ac:graphicFrameMk id="4" creationId="{4B7BA2C8-400F-4F23-96F5-485ED69635A5}"/>
          </ac:graphicFrameMkLst>
        </pc:graphicFrameChg>
        <pc:picChg chg="add del mod">
          <ac:chgData name="Simon Penelle" userId="f5bd9662e5605109" providerId="LiveId" clId="{8E4898C4-3458-4788-A39C-9CAF9C25FDFF}" dt="2025-04-16T08:33:10.381" v="6146" actId="478"/>
          <ac:picMkLst>
            <pc:docMk/>
            <pc:sldMk cId="2186988973" sldId="281"/>
            <ac:picMk id="7" creationId="{586E12EE-364B-7DBD-4D80-F998E6C49E11}"/>
          </ac:picMkLst>
        </pc:picChg>
        <pc:picChg chg="add mod">
          <ac:chgData name="Simon Penelle" userId="f5bd9662e5605109" providerId="LiveId" clId="{8E4898C4-3458-4788-A39C-9CAF9C25FDFF}" dt="2025-04-16T08:33:29.863" v="6152" actId="1076"/>
          <ac:picMkLst>
            <pc:docMk/>
            <pc:sldMk cId="2186988973" sldId="281"/>
            <ac:picMk id="11" creationId="{6C284E65-576D-E81F-8131-7A7965ED6C98}"/>
          </ac:picMkLst>
        </pc:picChg>
      </pc:sldChg>
      <pc:sldChg chg="addSp delSp modSp new mod ord">
        <pc:chgData name="Simon Penelle" userId="f5bd9662e5605109" providerId="LiveId" clId="{8E4898C4-3458-4788-A39C-9CAF9C25FDFF}" dt="2025-04-11T14:54:19.401" v="5131" actId="113"/>
        <pc:sldMkLst>
          <pc:docMk/>
          <pc:sldMk cId="1969195827" sldId="282"/>
        </pc:sldMkLst>
        <pc:spChg chg="mod">
          <ac:chgData name="Simon Penelle" userId="f5bd9662e5605109" providerId="LiveId" clId="{8E4898C4-3458-4788-A39C-9CAF9C25FDFF}" dt="2025-04-11T13:47:25.247" v="4571"/>
          <ac:spMkLst>
            <pc:docMk/>
            <pc:sldMk cId="1969195827" sldId="282"/>
            <ac:spMk id="2" creationId="{3374E98A-6A41-EFAD-5053-E6B36C049CB7}"/>
          </ac:spMkLst>
        </pc:spChg>
        <pc:spChg chg="add mod">
          <ac:chgData name="Simon Penelle" userId="f5bd9662e5605109" providerId="LiveId" clId="{8E4898C4-3458-4788-A39C-9CAF9C25FDFF}" dt="2025-04-11T14:52:32.920" v="5104" actId="13822"/>
          <ac:spMkLst>
            <pc:docMk/>
            <pc:sldMk cId="1969195827" sldId="282"/>
            <ac:spMk id="3" creationId="{033C279A-61CA-8646-6145-8C7EF4ABD3C2}"/>
          </ac:spMkLst>
        </pc:spChg>
        <pc:spChg chg="add mod">
          <ac:chgData name="Simon Penelle" userId="f5bd9662e5605109" providerId="LiveId" clId="{8E4898C4-3458-4788-A39C-9CAF9C25FDFF}" dt="2025-04-11T14:52:58.861" v="5108" actId="13822"/>
          <ac:spMkLst>
            <pc:docMk/>
            <pc:sldMk cId="1969195827" sldId="282"/>
            <ac:spMk id="4" creationId="{0A74286E-25BF-5C28-1817-E3EB3F428D20}"/>
          </ac:spMkLst>
        </pc:spChg>
        <pc:spChg chg="add mod">
          <ac:chgData name="Simon Penelle" userId="f5bd9662e5605109" providerId="LiveId" clId="{8E4898C4-3458-4788-A39C-9CAF9C25FDFF}" dt="2025-04-11T13:55:31.794" v="4782" actId="1076"/>
          <ac:spMkLst>
            <pc:docMk/>
            <pc:sldMk cId="1969195827" sldId="282"/>
            <ac:spMk id="5" creationId="{BF621DED-E357-F1F7-DCD0-D92CEB76EA26}"/>
          </ac:spMkLst>
        </pc:spChg>
        <pc:spChg chg="add mod">
          <ac:chgData name="Simon Penelle" userId="f5bd9662e5605109" providerId="LiveId" clId="{8E4898C4-3458-4788-A39C-9CAF9C25FDFF}" dt="2025-04-11T14:53:55.628" v="5126" actId="1076"/>
          <ac:spMkLst>
            <pc:docMk/>
            <pc:sldMk cId="1969195827" sldId="282"/>
            <ac:spMk id="6" creationId="{BCE9A3F1-9CE2-8C02-FBF7-E484BF76895F}"/>
          </ac:spMkLst>
        </pc:spChg>
        <pc:spChg chg="add mod">
          <ac:chgData name="Simon Penelle" userId="f5bd9662e5605109" providerId="LiveId" clId="{8E4898C4-3458-4788-A39C-9CAF9C25FDFF}" dt="2025-04-11T14:51:20.528" v="5088" actId="1076"/>
          <ac:spMkLst>
            <pc:docMk/>
            <pc:sldMk cId="1969195827" sldId="282"/>
            <ac:spMk id="7" creationId="{C389DA52-0826-A0C4-3C42-478BB37459D4}"/>
          </ac:spMkLst>
        </pc:spChg>
        <pc:spChg chg="add mod">
          <ac:chgData name="Simon Penelle" userId="f5bd9662e5605109" providerId="LiveId" clId="{8E4898C4-3458-4788-A39C-9CAF9C25FDFF}" dt="2025-04-11T13:56:38.110" v="4793" actId="1076"/>
          <ac:spMkLst>
            <pc:docMk/>
            <pc:sldMk cId="1969195827" sldId="282"/>
            <ac:spMk id="9" creationId="{F60EDF33-0FE3-3D6B-CA3A-CA3D1BFC05CC}"/>
          </ac:spMkLst>
        </pc:spChg>
        <pc:spChg chg="add mod">
          <ac:chgData name="Simon Penelle" userId="f5bd9662e5605109" providerId="LiveId" clId="{8E4898C4-3458-4788-A39C-9CAF9C25FDFF}" dt="2025-04-11T14:53:30.904" v="5122" actId="1076"/>
          <ac:spMkLst>
            <pc:docMk/>
            <pc:sldMk cId="1969195827" sldId="282"/>
            <ac:spMk id="10" creationId="{D8B79CBA-C9E0-706D-2C95-99915A938D62}"/>
          </ac:spMkLst>
        </pc:spChg>
        <pc:spChg chg="add mod">
          <ac:chgData name="Simon Penelle" userId="f5bd9662e5605109" providerId="LiveId" clId="{8E4898C4-3458-4788-A39C-9CAF9C25FDFF}" dt="2025-04-11T14:54:02.552" v="5127" actId="113"/>
          <ac:spMkLst>
            <pc:docMk/>
            <pc:sldMk cId="1969195827" sldId="282"/>
            <ac:spMk id="11" creationId="{FFE10562-3143-FB92-C482-DE43968E7101}"/>
          </ac:spMkLst>
        </pc:spChg>
        <pc:spChg chg="add mod">
          <ac:chgData name="Simon Penelle" userId="f5bd9662e5605109" providerId="LiveId" clId="{8E4898C4-3458-4788-A39C-9CAF9C25FDFF}" dt="2025-04-11T14:54:19.401" v="5131" actId="113"/>
          <ac:spMkLst>
            <pc:docMk/>
            <pc:sldMk cId="1969195827" sldId="282"/>
            <ac:spMk id="12" creationId="{92BE337B-FCE4-564B-F80E-F23B944DFA08}"/>
          </ac:spMkLst>
        </pc:spChg>
        <pc:spChg chg="add mod">
          <ac:chgData name="Simon Penelle" userId="f5bd9662e5605109" providerId="LiveId" clId="{8E4898C4-3458-4788-A39C-9CAF9C25FDFF}" dt="2025-04-11T14:54:06.951" v="5128" actId="113"/>
          <ac:spMkLst>
            <pc:docMk/>
            <pc:sldMk cId="1969195827" sldId="282"/>
            <ac:spMk id="14" creationId="{169604F4-0C2D-F0B5-FC43-935188DCC281}"/>
          </ac:spMkLst>
        </pc:spChg>
        <pc:spChg chg="add mod">
          <ac:chgData name="Simon Penelle" userId="f5bd9662e5605109" providerId="LiveId" clId="{8E4898C4-3458-4788-A39C-9CAF9C25FDFF}" dt="2025-04-11T14:53:43.136" v="5124" actId="113"/>
          <ac:spMkLst>
            <pc:docMk/>
            <pc:sldMk cId="1969195827" sldId="282"/>
            <ac:spMk id="17" creationId="{99C2DCA1-E7F8-5DCD-64A3-691380F211F6}"/>
          </ac:spMkLst>
        </pc:spChg>
        <pc:spChg chg="add mod">
          <ac:chgData name="Simon Penelle" userId="f5bd9662e5605109" providerId="LiveId" clId="{8E4898C4-3458-4788-A39C-9CAF9C25FDFF}" dt="2025-04-11T14:52:45.020" v="5106" actId="13822"/>
          <ac:spMkLst>
            <pc:docMk/>
            <pc:sldMk cId="1969195827" sldId="282"/>
            <ac:spMk id="18" creationId="{ECF44C0D-2EB2-73F4-C062-5AE939AF71B4}"/>
          </ac:spMkLst>
        </pc:spChg>
        <pc:picChg chg="add mod">
          <ac:chgData name="Simon Penelle" userId="f5bd9662e5605109" providerId="LiveId" clId="{8E4898C4-3458-4788-A39C-9CAF9C25FDFF}" dt="2025-04-11T13:56:02.556" v="4787" actId="1076"/>
          <ac:picMkLst>
            <pc:docMk/>
            <pc:sldMk cId="1969195827" sldId="282"/>
            <ac:picMk id="16" creationId="{B45F821D-E4BA-B48A-C9DD-60CF813075E4}"/>
          </ac:picMkLst>
        </pc:picChg>
      </pc:sldChg>
      <pc:sldChg chg="modSp new mod ord">
        <pc:chgData name="Simon Penelle" userId="f5bd9662e5605109" providerId="LiveId" clId="{8E4898C4-3458-4788-A39C-9CAF9C25FDFF}" dt="2025-04-14T12:50:51.795" v="5674" actId="113"/>
        <pc:sldMkLst>
          <pc:docMk/>
          <pc:sldMk cId="2229033265" sldId="283"/>
        </pc:sldMkLst>
        <pc:spChg chg="mod">
          <ac:chgData name="Simon Penelle" userId="f5bd9662e5605109" providerId="LiveId" clId="{8E4898C4-3458-4788-A39C-9CAF9C25FDFF}" dt="2025-04-14T12:01:11.478" v="5333" actId="20577"/>
          <ac:spMkLst>
            <pc:docMk/>
            <pc:sldMk cId="2229033265" sldId="283"/>
            <ac:spMk id="2" creationId="{845DAE8C-FBC5-4E01-E572-293549F03CD4}"/>
          </ac:spMkLst>
        </pc:spChg>
        <pc:spChg chg="mod">
          <ac:chgData name="Simon Penelle" userId="f5bd9662e5605109" providerId="LiveId" clId="{8E4898C4-3458-4788-A39C-9CAF9C25FDFF}" dt="2025-04-14T12:50:51.795" v="5674" actId="113"/>
          <ac:spMkLst>
            <pc:docMk/>
            <pc:sldMk cId="2229033265" sldId="283"/>
            <ac:spMk id="3" creationId="{1F6DC526-3A37-6791-A55F-E13DB6C8052D}"/>
          </ac:spMkLst>
        </pc:spChg>
      </pc:sldChg>
      <pc:sldChg chg="addSp delSp modSp new mod">
        <pc:chgData name="Simon Penelle" userId="f5bd9662e5605109" providerId="LiveId" clId="{8E4898C4-3458-4788-A39C-9CAF9C25FDFF}" dt="2025-04-15T08:20:37.161" v="5991" actId="20577"/>
        <pc:sldMkLst>
          <pc:docMk/>
          <pc:sldMk cId="752578576" sldId="284"/>
        </pc:sldMkLst>
        <pc:spChg chg="mod">
          <ac:chgData name="Simon Penelle" userId="f5bd9662e5605109" providerId="LiveId" clId="{8E4898C4-3458-4788-A39C-9CAF9C25FDFF}" dt="2025-04-15T08:09:05.965" v="5760" actId="20577"/>
          <ac:spMkLst>
            <pc:docMk/>
            <pc:sldMk cId="752578576" sldId="284"/>
            <ac:spMk id="2" creationId="{8C680319-2982-A80F-8FC8-7404A4E97FEE}"/>
          </ac:spMkLst>
        </pc:spChg>
        <pc:graphicFrameChg chg="add mod ord modGraphic">
          <ac:chgData name="Simon Penelle" userId="f5bd9662e5605109" providerId="LiveId" clId="{8E4898C4-3458-4788-A39C-9CAF9C25FDFF}" dt="2025-04-15T08:20:37.161" v="5991" actId="20577"/>
          <ac:graphicFrameMkLst>
            <pc:docMk/>
            <pc:sldMk cId="752578576" sldId="284"/>
            <ac:graphicFrameMk id="4" creationId="{E81EB691-5EC9-5D32-C8F8-C5AEEBCA63D2}"/>
          </ac:graphicFrameMkLst>
        </pc:graphicFrameChg>
      </pc:sldChg>
      <pc:sldChg chg="addSp delSp modSp new mod">
        <pc:chgData name="Simon Penelle" userId="f5bd9662e5605109" providerId="LiveId" clId="{8E4898C4-3458-4788-A39C-9CAF9C25FDFF}" dt="2025-04-15T08:24:35.830" v="6003" actId="20577"/>
        <pc:sldMkLst>
          <pc:docMk/>
          <pc:sldMk cId="875434802" sldId="285"/>
        </pc:sldMkLst>
        <pc:spChg chg="mod">
          <ac:chgData name="Simon Penelle" userId="f5bd9662e5605109" providerId="LiveId" clId="{8E4898C4-3458-4788-A39C-9CAF9C25FDFF}" dt="2025-04-15T08:13:24.141" v="5889" actId="20577"/>
          <ac:spMkLst>
            <pc:docMk/>
            <pc:sldMk cId="875434802" sldId="285"/>
            <ac:spMk id="2" creationId="{299F92FF-ADC8-2D0D-0259-A49198C11B53}"/>
          </ac:spMkLst>
        </pc:spChg>
        <pc:spChg chg="add mod">
          <ac:chgData name="Simon Penelle" userId="f5bd9662e5605109" providerId="LiveId" clId="{8E4898C4-3458-4788-A39C-9CAF9C25FDFF}" dt="2025-04-15T08:15:20.813" v="5907" actId="1076"/>
          <ac:spMkLst>
            <pc:docMk/>
            <pc:sldMk cId="875434802" sldId="285"/>
            <ac:spMk id="6" creationId="{2B3659AC-DB27-DD29-FB79-30A57627321E}"/>
          </ac:spMkLst>
        </pc:spChg>
        <pc:spChg chg="add mod">
          <ac:chgData name="Simon Penelle" userId="f5bd9662e5605109" providerId="LiveId" clId="{8E4898C4-3458-4788-A39C-9CAF9C25FDFF}" dt="2025-04-15T08:24:35.830" v="6003" actId="20577"/>
          <ac:spMkLst>
            <pc:docMk/>
            <pc:sldMk cId="875434802" sldId="285"/>
            <ac:spMk id="8" creationId="{90612014-4806-7F3E-2D8F-41F197B3BBF9}"/>
          </ac:spMkLst>
        </pc:spChg>
        <pc:picChg chg="add mod">
          <ac:chgData name="Simon Penelle" userId="f5bd9662e5605109" providerId="LiveId" clId="{8E4898C4-3458-4788-A39C-9CAF9C25FDFF}" dt="2025-04-15T08:15:03" v="5903" actId="14100"/>
          <ac:picMkLst>
            <pc:docMk/>
            <pc:sldMk cId="875434802" sldId="285"/>
            <ac:picMk id="5" creationId="{D17A7B59-A7B1-2C58-6727-927BEE0B4280}"/>
          </ac:picMkLst>
        </pc:picChg>
      </pc:sldChg>
      <pc:sldChg chg="addSp delSp modSp new mod">
        <pc:chgData name="Simon Penelle" userId="f5bd9662e5605109" providerId="LiveId" clId="{8E4898C4-3458-4788-A39C-9CAF9C25FDFF}" dt="2025-04-15T08:51:58.322" v="6142" actId="1076"/>
        <pc:sldMkLst>
          <pc:docMk/>
          <pc:sldMk cId="116303332" sldId="286"/>
        </pc:sldMkLst>
        <pc:spChg chg="mod">
          <ac:chgData name="Simon Penelle" userId="f5bd9662e5605109" providerId="LiveId" clId="{8E4898C4-3458-4788-A39C-9CAF9C25FDFF}" dt="2025-04-15T08:51:34.737" v="6138" actId="1076"/>
          <ac:spMkLst>
            <pc:docMk/>
            <pc:sldMk cId="116303332" sldId="286"/>
            <ac:spMk id="2" creationId="{FC64E8C7-E637-B4A4-C206-F6BAB7B0F196}"/>
          </ac:spMkLst>
        </pc:spChg>
        <pc:spChg chg="add mod">
          <ac:chgData name="Simon Penelle" userId="f5bd9662e5605109" providerId="LiveId" clId="{8E4898C4-3458-4788-A39C-9CAF9C25FDFF}" dt="2025-04-15T08:51:13.703" v="6135" actId="20577"/>
          <ac:spMkLst>
            <pc:docMk/>
            <pc:sldMk cId="116303332" sldId="286"/>
            <ac:spMk id="6" creationId="{DAAB0F3C-35B4-6897-9882-C1E162D116AA}"/>
          </ac:spMkLst>
        </pc:spChg>
        <pc:picChg chg="add mod ord">
          <ac:chgData name="Simon Penelle" userId="f5bd9662e5605109" providerId="LiveId" clId="{8E4898C4-3458-4788-A39C-9CAF9C25FDFF}" dt="2025-04-15T08:51:58.322" v="6142" actId="1076"/>
          <ac:picMkLst>
            <pc:docMk/>
            <pc:sldMk cId="116303332" sldId="286"/>
            <ac:picMk id="5" creationId="{79DDA5FE-3409-8208-7866-4ECEF0E92054}"/>
          </ac:picMkLst>
        </pc:picChg>
      </pc:sldChg>
      <pc:sldChg chg="addSp delSp modSp new mod setBg modNotesTx">
        <pc:chgData name="Simon Penelle" userId="f5bd9662e5605109" providerId="LiveId" clId="{8E4898C4-3458-4788-A39C-9CAF9C25FDFF}" dt="2025-04-16T09:14:50.735" v="6582" actId="20577"/>
        <pc:sldMkLst>
          <pc:docMk/>
          <pc:sldMk cId="3419894327" sldId="287"/>
        </pc:sldMkLst>
        <pc:spChg chg="mod">
          <ac:chgData name="Simon Penelle" userId="f5bd9662e5605109" providerId="LiveId" clId="{8E4898C4-3458-4788-A39C-9CAF9C25FDFF}" dt="2025-04-16T09:14:22.687" v="6575" actId="26606"/>
          <ac:spMkLst>
            <pc:docMk/>
            <pc:sldMk cId="3419894327" sldId="287"/>
            <ac:spMk id="2" creationId="{DC93F164-9A98-EF72-6C4F-458D91D4E10B}"/>
          </ac:spMkLst>
        </pc:spChg>
        <pc:spChg chg="del">
          <ac:chgData name="Simon Penelle" userId="f5bd9662e5605109" providerId="LiveId" clId="{8E4898C4-3458-4788-A39C-9CAF9C25FDFF}" dt="2025-04-16T08:54:59.439" v="6194" actId="22"/>
          <ac:spMkLst>
            <pc:docMk/>
            <pc:sldMk cId="3419894327" sldId="287"/>
            <ac:spMk id="3" creationId="{375C01D0-AC44-5EAE-D32A-A2389A63D3C0}"/>
          </ac:spMkLst>
        </pc:spChg>
        <pc:spChg chg="add">
          <ac:chgData name="Simon Penelle" userId="f5bd9662e5605109" providerId="LiveId" clId="{8E4898C4-3458-4788-A39C-9CAF9C25FDFF}" dt="2025-04-16T09:14:22.687" v="6575" actId="26606"/>
          <ac:spMkLst>
            <pc:docMk/>
            <pc:sldMk cId="3419894327" sldId="287"/>
            <ac:spMk id="14" creationId="{99ED5833-B85B-4103-8A3B-CAB0308E6C15}"/>
          </ac:spMkLst>
        </pc:spChg>
        <pc:picChg chg="add mod ord">
          <ac:chgData name="Simon Penelle" userId="f5bd9662e5605109" providerId="LiveId" clId="{8E4898C4-3458-4788-A39C-9CAF9C25FDFF}" dt="2025-04-16T09:14:22.687" v="6575" actId="26606"/>
          <ac:picMkLst>
            <pc:docMk/>
            <pc:sldMk cId="3419894327" sldId="287"/>
            <ac:picMk id="5" creationId="{9713C219-CAE6-7318-A5FF-12FDCD9015AF}"/>
          </ac:picMkLst>
        </pc:picChg>
        <pc:picChg chg="add del mod">
          <ac:chgData name="Simon Penelle" userId="f5bd9662e5605109" providerId="LiveId" clId="{8E4898C4-3458-4788-A39C-9CAF9C25FDFF}" dt="2025-04-16T09:13:48.924" v="6562" actId="21"/>
          <ac:picMkLst>
            <pc:docMk/>
            <pc:sldMk cId="3419894327" sldId="287"/>
            <ac:picMk id="7" creationId="{6EAF8CAE-D1C7-C580-7E3E-729B53BF4022}"/>
          </ac:picMkLst>
        </pc:picChg>
        <pc:picChg chg="add mod">
          <ac:chgData name="Simon Penelle" userId="f5bd9662e5605109" providerId="LiveId" clId="{8E4898C4-3458-4788-A39C-9CAF9C25FDFF}" dt="2025-04-16T09:14:22.687" v="6575" actId="26606"/>
          <ac:picMkLst>
            <pc:docMk/>
            <pc:sldMk cId="3419894327" sldId="287"/>
            <ac:picMk id="9" creationId="{F54B0197-86A4-6D0E-5BE3-D21182EC1013}"/>
          </ac:picMkLst>
        </pc:picChg>
      </pc:sldChg>
      <pc:sldChg chg="addSp delSp modSp new mod setBg addAnim modNotesTx">
        <pc:chgData name="Simon Penelle" userId="f5bd9662e5605109" providerId="LiveId" clId="{8E4898C4-3458-4788-A39C-9CAF9C25FDFF}" dt="2025-04-16T09:15:29.307" v="6588" actId="14100"/>
        <pc:sldMkLst>
          <pc:docMk/>
          <pc:sldMk cId="4241103079" sldId="288"/>
        </pc:sldMkLst>
        <pc:spChg chg="mod">
          <ac:chgData name="Simon Penelle" userId="f5bd9662e5605109" providerId="LiveId" clId="{8E4898C4-3458-4788-A39C-9CAF9C25FDFF}" dt="2025-04-16T09:14:11.140" v="6573" actId="26606"/>
          <ac:spMkLst>
            <pc:docMk/>
            <pc:sldMk cId="4241103079" sldId="288"/>
            <ac:spMk id="2" creationId="{5EC1FD1A-0FCD-DC25-08E7-63F2F83846C0}"/>
          </ac:spMkLst>
        </pc:spChg>
        <pc:spChg chg="del mod">
          <ac:chgData name="Simon Penelle" userId="f5bd9662e5605109" providerId="LiveId" clId="{8E4898C4-3458-4788-A39C-9CAF9C25FDFF}" dt="2025-04-16T09:14:04.400" v="6572" actId="478"/>
          <ac:spMkLst>
            <pc:docMk/>
            <pc:sldMk cId="4241103079" sldId="288"/>
            <ac:spMk id="3" creationId="{0096884A-6499-C8EB-9BB2-6B5D77E19A68}"/>
          </ac:spMkLst>
        </pc:spChg>
        <pc:spChg chg="add del">
          <ac:chgData name="Simon Penelle" userId="f5bd9662e5605109" providerId="LiveId" clId="{8E4898C4-3458-4788-A39C-9CAF9C25FDFF}" dt="2025-04-16T09:14:11.140" v="6573" actId="26606"/>
          <ac:spMkLst>
            <pc:docMk/>
            <pc:sldMk cId="4241103079" sldId="288"/>
            <ac:spMk id="12" creationId="{8761DDFE-071F-4200-B0AA-394476C2D2D6}"/>
          </ac:spMkLst>
        </pc:spChg>
        <pc:spChg chg="add">
          <ac:chgData name="Simon Penelle" userId="f5bd9662e5605109" providerId="LiveId" clId="{8E4898C4-3458-4788-A39C-9CAF9C25FDFF}" dt="2025-04-16T09:14:11.140" v="6573" actId="26606"/>
          <ac:spMkLst>
            <pc:docMk/>
            <pc:sldMk cId="4241103079" sldId="288"/>
            <ac:spMk id="17" creationId="{022BDE4A-8A20-4A69-9C5A-581C82036A4D}"/>
          </ac:spMkLst>
        </pc:spChg>
        <pc:picChg chg="add mod ord">
          <ac:chgData name="Simon Penelle" userId="f5bd9662e5605109" providerId="LiveId" clId="{8E4898C4-3458-4788-A39C-9CAF9C25FDFF}" dt="2025-04-16T09:15:29.307" v="6588" actId="14100"/>
          <ac:picMkLst>
            <pc:docMk/>
            <pc:sldMk cId="4241103079" sldId="288"/>
            <ac:picMk id="5" creationId="{B4EF9D7C-E0FD-8731-D7E0-376B88D23DA3}"/>
          </ac:picMkLst>
        </pc:picChg>
        <pc:picChg chg="add mod">
          <ac:chgData name="Simon Penelle" userId="f5bd9662e5605109" providerId="LiveId" clId="{8E4898C4-3458-4788-A39C-9CAF9C25FDFF}" dt="2025-04-16T09:15:11.615" v="6585" actId="14100"/>
          <ac:picMkLst>
            <pc:docMk/>
            <pc:sldMk cId="4241103079" sldId="288"/>
            <ac:picMk id="7" creationId="{6EAF8CAE-D1C7-C580-7E3E-729B53BF4022}"/>
          </ac:picMkLst>
        </pc:picChg>
      </pc:sldChg>
      <pc:sldChg chg="modSp new mod">
        <pc:chgData name="Simon Penelle" userId="f5bd9662e5605109" providerId="LiveId" clId="{8E4898C4-3458-4788-A39C-9CAF9C25FDFF}" dt="2025-04-16T09:30:07.928" v="6972" actId="20577"/>
        <pc:sldMkLst>
          <pc:docMk/>
          <pc:sldMk cId="2795345657" sldId="289"/>
        </pc:sldMkLst>
        <pc:spChg chg="mod">
          <ac:chgData name="Simon Penelle" userId="f5bd9662e5605109" providerId="LiveId" clId="{8E4898C4-3458-4788-A39C-9CAF9C25FDFF}" dt="2025-04-16T09:22:29.428" v="6600" actId="20577"/>
          <ac:spMkLst>
            <pc:docMk/>
            <pc:sldMk cId="2795345657" sldId="289"/>
            <ac:spMk id="2" creationId="{264C2749-6F48-CC51-31A0-E1E46490C1DA}"/>
          </ac:spMkLst>
        </pc:spChg>
        <pc:spChg chg="mod">
          <ac:chgData name="Simon Penelle" userId="f5bd9662e5605109" providerId="LiveId" clId="{8E4898C4-3458-4788-A39C-9CAF9C25FDFF}" dt="2025-04-16T09:30:07.928" v="6972" actId="20577"/>
          <ac:spMkLst>
            <pc:docMk/>
            <pc:sldMk cId="2795345657" sldId="289"/>
            <ac:spMk id="3" creationId="{38BCF943-616A-8410-E747-92BD9B4BDF98}"/>
          </ac:spMkLst>
        </pc:spChg>
      </pc:sldChg>
      <pc:sldChg chg="modSp add mod">
        <pc:chgData name="Simon Penelle" userId="f5bd9662e5605109" providerId="LiveId" clId="{8E4898C4-3458-4788-A39C-9CAF9C25FDFF}" dt="2025-04-17T08:00:25.679" v="6996" actId="20577"/>
        <pc:sldMkLst>
          <pc:docMk/>
          <pc:sldMk cId="2798595700" sldId="290"/>
        </pc:sldMkLst>
        <pc:spChg chg="mod">
          <ac:chgData name="Simon Penelle" userId="f5bd9662e5605109" providerId="LiveId" clId="{8E4898C4-3458-4788-A39C-9CAF9C25FDFF}" dt="2025-04-17T08:00:25.679" v="6996" actId="20577"/>
          <ac:spMkLst>
            <pc:docMk/>
            <pc:sldMk cId="2798595700" sldId="290"/>
            <ac:spMk id="3" creationId="{380E1318-33E3-6C58-8D80-FF1C29A423E4}"/>
          </ac:spMkLst>
        </pc:spChg>
      </pc:sldChg>
      <pc:sldChg chg="modSp new mod">
        <pc:chgData name="Simon Penelle" userId="f5bd9662e5605109" providerId="LiveId" clId="{8E4898C4-3458-4788-A39C-9CAF9C25FDFF}" dt="2025-04-17T08:02:04.032" v="7107" actId="20577"/>
        <pc:sldMkLst>
          <pc:docMk/>
          <pc:sldMk cId="3182099902" sldId="291"/>
        </pc:sldMkLst>
        <pc:spChg chg="mod">
          <ac:chgData name="Simon Penelle" userId="f5bd9662e5605109" providerId="LiveId" clId="{8E4898C4-3458-4788-A39C-9CAF9C25FDFF}" dt="2025-04-17T08:02:04.032" v="7107" actId="20577"/>
          <ac:spMkLst>
            <pc:docMk/>
            <pc:sldMk cId="3182099902" sldId="291"/>
            <ac:spMk id="2" creationId="{31434B33-41BC-59AA-F444-030E220E3C64}"/>
          </ac:spMkLst>
        </pc:spChg>
      </pc:sldChg>
      <pc:sldChg chg="modSp new mod">
        <pc:chgData name="Simon Penelle" userId="f5bd9662e5605109" providerId="LiveId" clId="{8E4898C4-3458-4788-A39C-9CAF9C25FDFF}" dt="2025-04-17T08:02:12.080" v="7109" actId="20577"/>
        <pc:sldMkLst>
          <pc:docMk/>
          <pc:sldMk cId="2010001710" sldId="292"/>
        </pc:sldMkLst>
        <pc:spChg chg="mod">
          <ac:chgData name="Simon Penelle" userId="f5bd9662e5605109" providerId="LiveId" clId="{8E4898C4-3458-4788-A39C-9CAF9C25FDFF}" dt="2025-04-17T08:02:12.080" v="7109" actId="20577"/>
          <ac:spMkLst>
            <pc:docMk/>
            <pc:sldMk cId="2010001710" sldId="292"/>
            <ac:spMk id="2" creationId="{EA43638F-D391-108C-0442-6487A50D8914}"/>
          </ac:spMkLst>
        </pc:spChg>
      </pc:sldChg>
      <pc:sldChg chg="modSp new mod">
        <pc:chgData name="Simon Penelle" userId="f5bd9662e5605109" providerId="LiveId" clId="{8E4898C4-3458-4788-A39C-9CAF9C25FDFF}" dt="2025-04-17T08:02:21.256" v="7119" actId="20577"/>
        <pc:sldMkLst>
          <pc:docMk/>
          <pc:sldMk cId="2413939621" sldId="293"/>
        </pc:sldMkLst>
        <pc:spChg chg="mod">
          <ac:chgData name="Simon Penelle" userId="f5bd9662e5605109" providerId="LiveId" clId="{8E4898C4-3458-4788-A39C-9CAF9C25FDFF}" dt="2025-04-17T08:02:21.256" v="7119" actId="20577"/>
          <ac:spMkLst>
            <pc:docMk/>
            <pc:sldMk cId="2413939621" sldId="293"/>
            <ac:spMk id="2" creationId="{2966E31A-D8E2-2E7B-C4FE-05BAF362A49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D3DA4-6BA1-4539-B2B0-5573B34F6D5E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DDB07-2F14-4974-8E3B-2A4F6DDC46C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38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DDB07-2F14-4974-8E3B-2A4F6DDC46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3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DIA-MS =  data-independent acquisition mass spectrometry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DDB07-2F14-4974-8E3B-2A4F6DDC46C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86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DDB07-2F14-4974-8E3B-2A4F6DDC46C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39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selection methods: mutual information (MI), variance </a:t>
            </a:r>
            <a:r>
              <a:rPr lang="en-US" dirty="0" err="1"/>
              <a:t>treshhold</a:t>
            </a:r>
            <a:r>
              <a:rPr lang="en-US" dirty="0"/>
              <a:t> (VAR), select </a:t>
            </a:r>
            <a:r>
              <a:rPr lang="en-US" dirty="0" err="1"/>
              <a:t>kbest</a:t>
            </a:r>
            <a:r>
              <a:rPr lang="en-US" dirty="0"/>
              <a:t> (SKB) from python scikit-learn, L1000</a:t>
            </a:r>
          </a:p>
          <a:p>
            <a:r>
              <a:rPr lang="en-US" dirty="0"/>
              <a:t>L1000 (Library of Integrated Network-Based Cellular Signatures) -&gt; list 1000 major genes with significant response in drug screening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DDB07-2F14-4974-8E3B-2A4F6DDC46C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81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MAE mean absolute error -&gt; average absolute deviation between expected and observed</a:t>
            </a:r>
          </a:p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DDB07-2F14-4974-8E3B-2A4F6DDC46C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05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9AA69-FE21-4887-C5FD-6469E4D4C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85945-A0AD-DBCC-F772-B7F0571F5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6A9FF3C-9E6B-FB13-90A4-99D967414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AFDB6-4E90-4115-A77B-0487E08747AE}" type="datetime1">
              <a:rPr lang="fr-BE" smtClean="0"/>
              <a:t>17-04-25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EF45BA-5CBC-10BC-4C82-83F892A0B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33DDC7-9878-7435-0C0D-AD0B2CA1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3198-1FFD-4D3D-9F61-2383924CEF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178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B99BE1-BE34-EDCD-15BA-6F6F6A7B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21E6C47-0BBB-5485-C27A-2727E25E8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E01CBD-E306-0805-7A9F-CFDFE1BC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7A89A-09AA-44CA-BF6B-E86AFCED9320}" type="datetime1">
              <a:rPr lang="fr-BE" smtClean="0"/>
              <a:t>17-04-25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FC52EF-718E-5426-D4C9-AB4A7412C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A90A98-75B3-97AF-F156-2778FCC92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3198-1FFD-4D3D-9F61-2383924CEF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306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E3FF6C0-FD01-AB41-8F87-EF12F12000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15E34E-C741-13DA-97BF-D310040A3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C9D7A6-3782-AC53-7643-0C9CFAC8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72209-9D25-4D54-84CD-8D90ECF93AFA}" type="datetime1">
              <a:rPr lang="fr-BE" smtClean="0"/>
              <a:t>17-04-25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3D6C9CF-A16A-F48C-A599-10298EFB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12BA5B-BCC1-C9BB-A8D6-F57B9CFE2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3198-1FFD-4D3D-9F61-2383924CEF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4770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7EE396-9A7E-DD94-97A9-69894CF0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15AE12-540A-A471-98EF-B39E791A8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E230A6-305A-0657-D6A1-DF3D4217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4DDDB-7C53-4652-90DB-18FF71999B2D}" type="datetime1">
              <a:rPr lang="fr-BE" smtClean="0"/>
              <a:t>17-04-25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A76425-ACA5-F4F3-236A-D170A3A7D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575E48-3D29-703D-679C-88BA3965C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3198-1FFD-4D3D-9F61-2383924CEF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76533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904DE-81C4-98FE-6578-149EED905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E614AD-81BE-C282-78A7-DC4B8FD6B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AAB39CB-9C9D-B68B-6CD7-0EBDD7F0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525CF-0743-493B-BA0B-AA4C49E15071}" type="datetime1">
              <a:rPr lang="fr-BE" smtClean="0"/>
              <a:t>17-04-25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5A1F61-1B2E-46FD-27F4-32FB5B963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79F16C-1F72-D2E5-0CA4-72B641F21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3198-1FFD-4D3D-9F61-2383924CEF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405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379E5-A84C-E047-7401-958910A6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58FA57-B9AA-EF7F-D8FC-8C94CB655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0B1D5EC-E822-DB58-CC1E-54CC4FE51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D53F1C-97C2-852F-EB06-5AFEBE4C1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7269C-394E-4C64-B6AE-9F3E0E88B73D}" type="datetime1">
              <a:rPr lang="fr-BE" smtClean="0"/>
              <a:t>17-04-25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0A96CF-62DC-09FC-FA4F-E03096D5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CD4CA5-3A63-0807-5C61-4F24C34BA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3198-1FFD-4D3D-9F61-2383924CEF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324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1F5011-F91D-BA1B-7599-F353543D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9AFE43-831D-6A21-D0BD-EAB22CD56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14DD1F1-8D9B-43F2-F7D1-21D8816EC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80EDC1F-DF69-302A-B5B3-CE6A11EDE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937C606-9E6A-00D1-7130-343813AE5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4C3E6E-3928-0CDB-4DDE-ED5BB753D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83ED2-41F7-444F-90AE-CB5A65FC6C85}" type="datetime1">
              <a:rPr lang="fr-BE" smtClean="0"/>
              <a:t>17-04-25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A7C8E7-B354-5CAB-E338-1F181E217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46DAB07-195A-48EE-0994-207AEA4A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3198-1FFD-4D3D-9F61-2383924CEF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736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6ECE6A-C756-4DA9-46A6-3CE05005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D77F9F-06FD-F471-3A58-DC27CB5AB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FE01E-4F6C-42D7-83F8-97D388B7C90A}" type="datetime1">
              <a:rPr lang="fr-BE" smtClean="0"/>
              <a:t>17-04-25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3FF31B-B62F-A518-1EBB-BFD48AE96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2DB0D0-FEF6-1811-BEAB-789AEAFB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3198-1FFD-4D3D-9F61-2383924CEF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878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93FCD73-2556-BACE-7791-4B3D82D6B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8D25A-7114-4C44-8D0F-097C7E71AB99}" type="datetime1">
              <a:rPr lang="fr-BE" smtClean="0"/>
              <a:t>17-04-25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2792716-F66E-2881-19CA-5384524B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A514CD-E721-77A5-4A83-BBD9DCEEA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3198-1FFD-4D3D-9F61-2383924CEF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722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7A4B4-E877-E074-870D-5450850C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207DC4C-CBFA-59B2-3789-F33FF080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A49390-FBA7-5EE0-359C-992FB4735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0DA4614-403C-26ED-D7E0-20FD9054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49ADF-9BC6-4FE7-A3D4-9463CD3E1F9D}" type="datetime1">
              <a:rPr lang="fr-BE" smtClean="0"/>
              <a:t>17-04-25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D858E3F-94CA-BD5E-81DE-540FA427A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9B6A4F-910F-4DE8-AEC0-577090B47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3198-1FFD-4D3D-9F61-2383924CEF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829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F13D21-59A3-11A2-1055-75BB4168D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5B2816-E4FD-9DCD-76F3-FE0E09D1C8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4881E8-F2F6-BD48-3A56-A72BF4069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9084CBA-1467-ACED-8A3B-B8EF44231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0F09-727D-4349-A8F4-43EB7D350C8A}" type="datetime1">
              <a:rPr lang="fr-BE" smtClean="0"/>
              <a:t>17-04-25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C2BD50-0079-7402-3F49-D3BBD604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42927C0-AF94-527B-5A04-97122886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E3198-1FFD-4D3D-9F61-2383924CEF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07944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328DA4-887C-66CA-67F0-10AACF60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1F41BF6-7EAF-7DD6-D1EC-135415CEC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08A59B-D0A1-A7D6-EC9B-E3FDDABD5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00224-E928-4223-8B4C-3A536303564B}" type="datetime1">
              <a:rPr lang="fr-BE" smtClean="0"/>
              <a:t>17-04-25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0AAEB-DF8F-63A3-033C-36BDE99E7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C82A49-117F-AF5F-E16B-CC46A8CA6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CE3198-1FFD-4D3D-9F61-2383924CEF3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135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cer.gov/ccg/research/genome-sequencing/tcga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ubmed.ncbi.nlm.nih.gov/?term=%22Azuaje%20F%22%5BAuthor%5D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1AE20-168F-57DA-9830-B7526840A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noProof="0" dirty="0"/>
              <a:t>Genomics of Drug Sensitivity in Cancer (GDSC)</a:t>
            </a:r>
            <a:br>
              <a:rPr lang="en-US" b="1" noProof="0" dirty="0"/>
            </a:br>
            <a:endParaRPr lang="en-US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5CDDEBB-C253-EBF9-16BC-E5022826F3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Database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396542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187D3-30D9-F770-94C9-4EEED28C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noProof="0" dirty="0"/>
              <a:t>Cell line: context and definitions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F377EA4-537E-1747-8833-D80A76FB0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285875"/>
            <a:ext cx="10544172" cy="2143125"/>
          </a:xfrm>
        </p:spPr>
        <p:txBody>
          <a:bodyPr anchor="ctr">
            <a:noAutofit/>
          </a:bodyPr>
          <a:lstStyle/>
          <a:p>
            <a:r>
              <a:rPr lang="en-US" sz="1800" noProof="0" dirty="0"/>
              <a:t>Over 1,000 </a:t>
            </a:r>
            <a:r>
              <a:rPr lang="en-US" sz="1800" b="1" noProof="0" dirty="0"/>
              <a:t>cell lines  of </a:t>
            </a:r>
            <a:r>
              <a:rPr lang="en-US" sz="1800" noProof="0" dirty="0"/>
              <a:t>adult and childhood cancers of epithelial, mesenchymal and </a:t>
            </a:r>
            <a:r>
              <a:rPr lang="en-US" sz="1800" noProof="0" dirty="0" err="1"/>
              <a:t>haematopoietic</a:t>
            </a:r>
            <a:r>
              <a:rPr lang="en-US" sz="1800" noProof="0" dirty="0"/>
              <a:t> origin(rare and common) categorized using TCGA tumor type description and linked by unique COSMIC IDs.</a:t>
            </a:r>
          </a:p>
          <a:p>
            <a:r>
              <a:rPr lang="en-US" sz="1800" b="1" noProof="0" dirty="0"/>
              <a:t>Cell Culture</a:t>
            </a:r>
            <a:r>
              <a:rPr lang="en-US" sz="1800" noProof="0" dirty="0"/>
              <a:t>: Cell lines were grown in RPMI or DMEM/F12 media with 5–10% FBS and antibiotics, under standardized conditions (37°C, 5% CO₂) to support </a:t>
            </a:r>
            <a:r>
              <a:rPr lang="en-US" sz="1800" b="1" noProof="0" dirty="0"/>
              <a:t>consistency in drug sensitivity assays and high-throughput screening</a:t>
            </a:r>
            <a:r>
              <a:rPr lang="en-US" sz="1800" noProof="0" dirty="0"/>
              <a:t>.</a:t>
            </a:r>
          </a:p>
          <a:p>
            <a:pPr algn="ctr"/>
            <a:endParaRPr lang="en-US" sz="1400" noProof="0" dirty="0"/>
          </a:p>
        </p:txBody>
      </p:sp>
      <p:pic>
        <p:nvPicPr>
          <p:cNvPr id="5" name="Image 4" descr="Une image contenant texte, capture d’écran, Police, conception&#10;&#10;Le contenu généré par l’IA peut être incorrect.">
            <a:extLst>
              <a:ext uri="{FF2B5EF4-FFF2-40B4-BE49-F238E27FC236}">
                <a16:creationId xmlns:a16="http://schemas.microsoft.com/office/drawing/2014/main" id="{6ADB2319-4EE3-E819-345A-2737B7514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26" y="3362221"/>
            <a:ext cx="10544172" cy="30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87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C54C5-3EE4-3055-AF00-42D837DBA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noProof="0" dirty="0"/>
              <a:t>Cell line: features and data</a:t>
            </a:r>
            <a:endParaRPr lang="en-US" noProof="0" dirty="0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32FDE17D-8E54-19D9-D1E1-00BF69151C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9880" y="1825625"/>
            <a:ext cx="10503920" cy="4356182"/>
          </a:xfr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362EC83-A403-93E3-9919-D99FBE50B400}"/>
              </a:ext>
            </a:extLst>
          </p:cNvPr>
          <p:cNvSpPr txBox="1"/>
          <p:nvPr/>
        </p:nvSpPr>
        <p:spPr>
          <a:xfrm>
            <a:off x="838199" y="6176963"/>
            <a:ext cx="7439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noProof="0" dirty="0"/>
              <a:t>In total 624 cell lines were listed in the GDSC cell lines page</a:t>
            </a:r>
          </a:p>
        </p:txBody>
      </p:sp>
    </p:spTree>
    <p:extLst>
      <p:ext uri="{BB962C8B-B14F-4D97-AF65-F5344CB8AC3E}">
        <p14:creationId xmlns:p14="http://schemas.microsoft.com/office/powerpoint/2010/main" val="4245122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273DA9C-E676-2ED4-0238-48A94188B7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137" y="2067060"/>
            <a:ext cx="4425303" cy="3856054"/>
          </a:xfrm>
        </p:spPr>
      </p:pic>
      <p:pic>
        <p:nvPicPr>
          <p:cNvPr id="8" name="Image 7">
            <a:hlinkClick r:id="rId3"/>
            <a:extLst>
              <a:ext uri="{FF2B5EF4-FFF2-40B4-BE49-F238E27FC236}">
                <a16:creationId xmlns:a16="http://schemas.microsoft.com/office/drawing/2014/main" id="{B2EFE7BA-8A78-B7AE-B77E-5FCC788F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89" y="286465"/>
            <a:ext cx="7506350" cy="1577477"/>
          </a:xfrm>
          <a:prstGeom prst="rect">
            <a:avLst/>
          </a:prstGeom>
        </p:spPr>
      </p:pic>
      <p:pic>
        <p:nvPicPr>
          <p:cNvPr id="11" name="Image 10" descr="Une image contenant texte, capture d’écran, Tracé, ligne&#10;&#10;Le contenu généré par l’IA peut être incorrect.">
            <a:extLst>
              <a:ext uri="{FF2B5EF4-FFF2-40B4-BE49-F238E27FC236}">
                <a16:creationId xmlns:a16="http://schemas.microsoft.com/office/drawing/2014/main" id="{0472CCDF-96A0-7F5E-5B1C-924492E28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718" y="2221417"/>
            <a:ext cx="7147144" cy="402946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5BA34E74-C315-F7A6-D0E0-8DEEFACED0DF}"/>
              </a:ext>
            </a:extLst>
          </p:cNvPr>
          <p:cNvSpPr txBox="1"/>
          <p:nvPr/>
        </p:nvSpPr>
        <p:spPr>
          <a:xfrm>
            <a:off x="525979" y="1820839"/>
            <a:ext cx="415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noProof="0" dirty="0"/>
              <a:t>https://www.cancer.gov/ccg/research/genome-sequencing/tcga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8B6F98C-31F7-96EA-463E-35503CC63D67}"/>
              </a:ext>
            </a:extLst>
          </p:cNvPr>
          <p:cNvSpPr txBox="1"/>
          <p:nvPr/>
        </p:nvSpPr>
        <p:spPr>
          <a:xfrm>
            <a:off x="393058" y="6004656"/>
            <a:ext cx="41594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noProof="0" dirty="0"/>
              <a:t>https://www.cancer.gov/nras.pdf</a:t>
            </a:r>
          </a:p>
        </p:txBody>
      </p:sp>
    </p:spTree>
    <p:extLst>
      <p:ext uri="{BB962C8B-B14F-4D97-AF65-F5344CB8AC3E}">
        <p14:creationId xmlns:p14="http://schemas.microsoft.com/office/powerpoint/2010/main" val="41954028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C4FE8-1972-52DC-6FE8-5CC58F1AA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noProof="0" dirty="0"/>
              <a:t>Drugs: features and data</a:t>
            </a:r>
            <a:endParaRPr lang="en-US" noProof="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596C0E-3F85-CE59-D145-A706B0C9BB3C}"/>
              </a:ext>
            </a:extLst>
          </p:cNvPr>
          <p:cNvSpPr txBox="1"/>
          <p:nvPr/>
        </p:nvSpPr>
        <p:spPr>
          <a:xfrm>
            <a:off x="733424" y="6323598"/>
            <a:ext cx="8201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noProof="0" dirty="0"/>
              <a:t>In total 624 compounds are listed in the GDSC compounds page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BC27CC-7BC7-FA46-85BF-B6689F78B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45386"/>
            <a:ext cx="9942897" cy="4778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831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88E9CD-7C44-5FA1-69F1-A2FE91815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Distribution of target metabolic pathways</a:t>
            </a:r>
          </a:p>
        </p:txBody>
      </p:sp>
      <p:pic>
        <p:nvPicPr>
          <p:cNvPr id="6" name="Espace réservé du contenu 5" descr="Une image contenant texte, capture d’écran, Police, Tracé&#10;&#10;Le contenu généré par l’IA peut être incorrect.">
            <a:extLst>
              <a:ext uri="{FF2B5EF4-FFF2-40B4-BE49-F238E27FC236}">
                <a16:creationId xmlns:a16="http://schemas.microsoft.com/office/drawing/2014/main" id="{CE7C1493-D7E2-3E8D-62C8-CA410FFAE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0005" y="1690688"/>
            <a:ext cx="8472956" cy="4776934"/>
          </a:xfrm>
        </p:spPr>
      </p:pic>
    </p:spTree>
    <p:extLst>
      <p:ext uri="{BB962C8B-B14F-4D97-AF65-F5344CB8AC3E}">
        <p14:creationId xmlns:p14="http://schemas.microsoft.com/office/powerpoint/2010/main" val="842032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7CC306-1AAD-FB5C-1572-FE23A14D2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53" y="292389"/>
            <a:ext cx="10515600" cy="1325563"/>
          </a:xfrm>
        </p:spPr>
        <p:txBody>
          <a:bodyPr/>
          <a:lstStyle/>
          <a:p>
            <a:r>
              <a:rPr lang="en-US" noProof="0" dirty="0"/>
              <a:t>Data accessibility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81455DB1-D4D8-FFF8-7414-6ED3D8E383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253" y="1699635"/>
            <a:ext cx="11429147" cy="3927763"/>
          </a:xfrm>
        </p:spPr>
      </p:pic>
    </p:spTree>
    <p:extLst>
      <p:ext uri="{BB962C8B-B14F-4D97-AF65-F5344CB8AC3E}">
        <p14:creationId xmlns:p14="http://schemas.microsoft.com/office/powerpoint/2010/main" val="2281523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DCCFD87-B4F0-159E-7C11-1861AAD5D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r>
              <a:rPr lang="en-US" sz="4000" noProof="0" dirty="0"/>
              <a:t>Database composition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2A6A49-57D7-8167-B10F-9B2AE6B3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681336"/>
            <a:ext cx="5434363" cy="2454412"/>
          </a:xfrm>
        </p:spPr>
        <p:txBody>
          <a:bodyPr anchor="ctr">
            <a:noAutofit/>
          </a:bodyPr>
          <a:lstStyle/>
          <a:p>
            <a:r>
              <a:rPr lang="en-US" sz="1800" b="1" noProof="0" dirty="0"/>
              <a:t>GDSC1:</a:t>
            </a:r>
          </a:p>
          <a:p>
            <a:pPr lvl="1"/>
            <a:r>
              <a:rPr lang="en-US" sz="1800" noProof="0" dirty="0" err="1"/>
              <a:t>Wellcome</a:t>
            </a:r>
            <a:r>
              <a:rPr lang="en-US" sz="1800" noProof="0" dirty="0"/>
              <a:t> Sanger Institute and Massachusetts General Hospital </a:t>
            </a:r>
          </a:p>
          <a:p>
            <a:pPr lvl="1"/>
            <a:r>
              <a:rPr lang="en-US" sz="1800" dirty="0"/>
              <a:t>B</a:t>
            </a:r>
            <a:r>
              <a:rPr lang="en-US" sz="1800" noProof="0" dirty="0" err="1"/>
              <a:t>etween</a:t>
            </a:r>
            <a:r>
              <a:rPr lang="en-US" sz="1800" noProof="0" dirty="0"/>
              <a:t> 2009 and 2015 using set of cancer cell lines (the GDSC1000)</a:t>
            </a:r>
          </a:p>
          <a:p>
            <a:pPr lvl="1"/>
            <a:r>
              <a:rPr lang="en-US" sz="1800" b="1" dirty="0"/>
              <a:t>Standard dose response format: </a:t>
            </a:r>
            <a:r>
              <a:rPr lang="en-US" sz="1800" noProof="0" dirty="0"/>
              <a:t>9-point dose curve incorporating a 2-fold dilution step (256-fold range)</a:t>
            </a:r>
          </a:p>
          <a:p>
            <a:r>
              <a:rPr lang="en-US" sz="1800" b="1" noProof="0" dirty="0"/>
              <a:t>GDSC2:</a:t>
            </a:r>
          </a:p>
          <a:p>
            <a:pPr lvl="1"/>
            <a:r>
              <a:rPr lang="en-US" sz="1800" dirty="0" err="1"/>
              <a:t>Wellcome</a:t>
            </a:r>
            <a:r>
              <a:rPr lang="en-US" sz="1800" dirty="0"/>
              <a:t> Sanger Institute since 2015  </a:t>
            </a:r>
          </a:p>
          <a:p>
            <a:pPr lvl="1"/>
            <a:r>
              <a:rPr lang="en-US" sz="1800" dirty="0"/>
              <a:t>Improvements to the screen design and assay</a:t>
            </a:r>
          </a:p>
          <a:p>
            <a:pPr lvl="1"/>
            <a:r>
              <a:rPr lang="en-US" sz="1800" noProof="0" dirty="0"/>
              <a:t>7-point dose curve incorporating a half-log dilution step (1000-fold range)</a:t>
            </a:r>
          </a:p>
        </p:txBody>
      </p:sp>
      <p:pic>
        <p:nvPicPr>
          <p:cNvPr id="6" name="Image 5" descr="Une image contenant texte, diagramme, ligne, Tracé&#10;&#10;Le contenu généré par l’IA peut être incorrect.">
            <a:extLst>
              <a:ext uri="{FF2B5EF4-FFF2-40B4-BE49-F238E27FC236}">
                <a16:creationId xmlns:a16="http://schemas.microsoft.com/office/drawing/2014/main" id="{62BF41C5-BB8F-965D-4F45-3B997D9C9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68" y="2421924"/>
            <a:ext cx="4044845" cy="3711146"/>
          </a:xfrm>
          <a:prstGeom prst="rect">
            <a:avLst/>
          </a:prstGeom>
        </p:spPr>
      </p:pic>
      <p:pic>
        <p:nvPicPr>
          <p:cNvPr id="5" name="Image 4" descr="Une image contenant texte, croquis, diagramme, bouteille&#10;&#10;Le contenu généré par l’IA peut être incorrect.">
            <a:extLst>
              <a:ext uri="{FF2B5EF4-FFF2-40B4-BE49-F238E27FC236}">
                <a16:creationId xmlns:a16="http://schemas.microsoft.com/office/drawing/2014/main" id="{B760DB10-64D8-7FAE-0E65-5B3E8BC2C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705" y="3855774"/>
            <a:ext cx="5167185" cy="245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62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67E3C6-110C-0E11-5117-96AF0B1BB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Database features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C2506B-7457-A0F2-1BC9-B87CB8CA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72355" cy="4351338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400" noProof="0" dirty="0"/>
              <a:t>	</a:t>
            </a:r>
            <a:r>
              <a:rPr lang="en-US" sz="2600" noProof="0" dirty="0"/>
              <a:t>Genomic features associated with drug response based on analysis of variance (ANOVA) : </a:t>
            </a:r>
          </a:p>
          <a:p>
            <a:pPr>
              <a:buNone/>
            </a:pPr>
            <a:endParaRPr lang="en-US" sz="2600" noProof="0" dirty="0"/>
          </a:p>
          <a:p>
            <a:pPr>
              <a:buNone/>
            </a:pPr>
            <a:r>
              <a:rPr lang="en-US" sz="2000" noProof="0" dirty="0"/>
              <a:t>    1. </a:t>
            </a:r>
            <a:r>
              <a:rPr lang="en-US" sz="2000" b="1" noProof="0" dirty="0"/>
              <a:t>Cancer genes (CG): </a:t>
            </a:r>
            <a:r>
              <a:rPr lang="en-US" sz="2000" noProof="0" dirty="0"/>
              <a:t>461 unique pan-cancer genes, 9 tumor suppressor genes</a:t>
            </a:r>
          </a:p>
          <a:p>
            <a:pPr>
              <a:buNone/>
            </a:pPr>
            <a:endParaRPr lang="en-US" sz="2000" noProof="0" dirty="0"/>
          </a:p>
          <a:p>
            <a:pPr>
              <a:buNone/>
            </a:pPr>
            <a:r>
              <a:rPr lang="en-US" sz="2000" noProof="0" dirty="0"/>
              <a:t>    2. </a:t>
            </a:r>
            <a:r>
              <a:rPr lang="en-US" sz="2000" b="1" noProof="0" dirty="0"/>
              <a:t>Copy number alterations (RACS): </a:t>
            </a:r>
            <a:r>
              <a:rPr lang="en-US" sz="2000" noProof="0" dirty="0"/>
              <a:t>851 cancer-specific RACS, 286 amplifications, 565 deletions</a:t>
            </a:r>
            <a:r>
              <a:rPr kumimoji="0" lang="en-US" sz="200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				</a:t>
            </a:r>
          </a:p>
          <a:p>
            <a:pPr>
              <a:buNone/>
            </a:pPr>
            <a:r>
              <a:rPr lang="en-US" sz="2000" noProof="0" dirty="0"/>
              <a:t>    3. </a:t>
            </a:r>
            <a:r>
              <a:rPr lang="en-US" sz="2000" b="1" noProof="0" dirty="0"/>
              <a:t>DNA methylation (</a:t>
            </a:r>
            <a:r>
              <a:rPr lang="en-US" sz="2000" b="1" noProof="0" dirty="0" err="1"/>
              <a:t>iCpGs</a:t>
            </a:r>
            <a:r>
              <a:rPr lang="en-US" sz="2000" b="1" noProof="0" dirty="0"/>
              <a:t>): </a:t>
            </a:r>
            <a:r>
              <a:rPr lang="en-US" sz="2000" noProof="0" dirty="0"/>
              <a:t>6,166 tumor samples across 21 cancer types </a:t>
            </a:r>
          </a:p>
          <a:p>
            <a:pPr>
              <a:buNone/>
            </a:pPr>
            <a:endParaRPr lang="en-US" sz="2000" noProof="0" dirty="0"/>
          </a:p>
          <a:p>
            <a:pPr>
              <a:buNone/>
            </a:pPr>
            <a:r>
              <a:rPr lang="en-US" sz="2000" noProof="0" dirty="0"/>
              <a:t>    4. </a:t>
            </a:r>
            <a:r>
              <a:rPr lang="en-US" sz="2000" b="1" noProof="0" dirty="0"/>
              <a:t>Gene fusions: </a:t>
            </a:r>
            <a:r>
              <a:rPr lang="en-US" sz="2000" noProof="0" dirty="0"/>
              <a:t>targeted PCR sequencing or split probe FISH analysis</a:t>
            </a:r>
          </a:p>
          <a:p>
            <a:pPr>
              <a:buNone/>
            </a:pPr>
            <a:endParaRPr lang="en-US" sz="2000" noProof="0" dirty="0"/>
          </a:p>
          <a:p>
            <a:pPr marL="0" indent="0">
              <a:buNone/>
            </a:pPr>
            <a:r>
              <a:rPr lang="en-US" sz="2000" noProof="0" dirty="0"/>
              <a:t>    5. </a:t>
            </a:r>
            <a:r>
              <a:rPr lang="en-US" sz="2000" b="1" noProof="0" dirty="0"/>
              <a:t>Microsatellite Instability: </a:t>
            </a:r>
            <a:r>
              <a:rPr lang="en-US" sz="2000" noProof="0" dirty="0"/>
              <a:t>markers BAT25, BAT26, D5S346, D2S123 and D17S250</a:t>
            </a:r>
          </a:p>
        </p:txBody>
      </p:sp>
    </p:spTree>
    <p:extLst>
      <p:ext uri="{BB962C8B-B14F-4D97-AF65-F5344CB8AC3E}">
        <p14:creationId xmlns:p14="http://schemas.microsoft.com/office/powerpoint/2010/main" val="2084782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133BD4-A9A8-859C-01BF-44B09E49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Database features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909089-0775-81CC-07CF-9A61A9553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268" y="6167438"/>
            <a:ext cx="10246093" cy="6905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noProof="0" dirty="0"/>
              <a:t>692 features were correlated with drug sensitivity in at least 3 cell lines including coding variants and copy number alterations</a:t>
            </a:r>
          </a:p>
          <a:p>
            <a:endParaRPr lang="en-US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13FE5F-566B-C84D-BE25-D702C26C6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1385"/>
            <a:ext cx="9980596" cy="470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57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0741BB-A83C-1D34-4D7C-356416F30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576"/>
            <a:ext cx="10515600" cy="1325563"/>
          </a:xfrm>
        </p:spPr>
        <p:txBody>
          <a:bodyPr/>
          <a:lstStyle/>
          <a:p>
            <a:r>
              <a:rPr lang="en-US" noProof="0" dirty="0"/>
              <a:t>Database features: multi-omics features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8C6615-01B9-1F96-91CF-1962520C4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noProof="0" dirty="0"/>
              <a:t>CELL MODEL PASSPORT </a:t>
            </a:r>
            <a:r>
              <a:rPr lang="en-US" sz="1500" i="1" noProof="0" dirty="0"/>
              <a:t>online resource: </a:t>
            </a:r>
            <a:r>
              <a:rPr lang="en-US" sz="1500" i="1" u="sng" noProof="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https://cellmodelpassports.sanger.ac.uk/downloads</a:t>
            </a:r>
          </a:p>
          <a:p>
            <a:pPr lvl="1"/>
            <a:r>
              <a:rPr lang="en-US" b="1" noProof="0" dirty="0"/>
              <a:t>Model Annotations</a:t>
            </a:r>
            <a:r>
              <a:rPr lang="en-US" noProof="0" dirty="0"/>
              <a:t>: cancer type, tissue, identifiers, availability, growth rate</a:t>
            </a:r>
          </a:p>
          <a:p>
            <a:pPr lvl="1"/>
            <a:r>
              <a:rPr lang="en-US" b="1" noProof="0" dirty="0"/>
              <a:t>Gene annotations: </a:t>
            </a:r>
            <a:r>
              <a:rPr lang="en-US" noProof="0" dirty="0"/>
              <a:t>driver genes, predisposition variants</a:t>
            </a:r>
          </a:p>
          <a:p>
            <a:pPr lvl="1"/>
            <a:r>
              <a:rPr lang="en-US" b="1" noProof="0" dirty="0"/>
              <a:t>Mutation data: </a:t>
            </a:r>
            <a:r>
              <a:rPr lang="en-US" noProof="0" dirty="0"/>
              <a:t>driver mutations, whole exome seq, whole genome seq</a:t>
            </a:r>
          </a:p>
          <a:p>
            <a:pPr lvl="1"/>
            <a:r>
              <a:rPr lang="en-US" b="1" noProof="0" dirty="0"/>
              <a:t>Expression data:</a:t>
            </a:r>
            <a:r>
              <a:rPr lang="en-US" noProof="0" dirty="0"/>
              <a:t> RNA-seq</a:t>
            </a:r>
          </a:p>
          <a:p>
            <a:pPr lvl="1"/>
            <a:r>
              <a:rPr lang="en-US" b="1" noProof="0" dirty="0"/>
              <a:t>Copy Number variants: </a:t>
            </a:r>
            <a:r>
              <a:rPr lang="en-US" noProof="0" dirty="0"/>
              <a:t>CNV gene data (WES/WGS), CNV segment data (WES/WGS), copy number (SNP6)</a:t>
            </a:r>
          </a:p>
          <a:p>
            <a:pPr lvl="1"/>
            <a:r>
              <a:rPr lang="en-US" b="1" noProof="0" dirty="0"/>
              <a:t>CRISPR KO:</a:t>
            </a:r>
            <a:r>
              <a:rPr lang="en-US" noProof="0" dirty="0"/>
              <a:t> fitness score, priority scores</a:t>
            </a:r>
          </a:p>
          <a:p>
            <a:pPr lvl="1"/>
            <a:r>
              <a:rPr lang="en-US" b="1" noProof="0" dirty="0"/>
              <a:t>Fusion data: </a:t>
            </a:r>
            <a:r>
              <a:rPr lang="en-US" noProof="0" dirty="0"/>
              <a:t>gene fusions</a:t>
            </a:r>
          </a:p>
          <a:p>
            <a:pPr lvl="1"/>
            <a:r>
              <a:rPr lang="en-US" b="1" noProof="0" dirty="0"/>
              <a:t>Proteomics data: </a:t>
            </a:r>
            <a:r>
              <a:rPr lang="en-US" noProof="0" dirty="0"/>
              <a:t>Protein intensity values (DIA-MS)</a:t>
            </a:r>
          </a:p>
          <a:p>
            <a:pPr lvl="1"/>
            <a:r>
              <a:rPr lang="en-US" b="1" noProof="0" dirty="0"/>
              <a:t>Synthetically augmented multi-omics dataset: </a:t>
            </a:r>
            <a:r>
              <a:rPr lang="en-US" noProof="0" dirty="0"/>
              <a:t>Machine learning model to fill missing data across multiple datasets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  <a:p>
            <a:pPr lvl="1"/>
            <a:endParaRPr lang="en-US" b="1" noProof="0" dirty="0"/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4CF93EC-C670-2D34-617A-498CD002E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5748" y="230188"/>
            <a:ext cx="1501270" cy="57917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08A81B2-2E5A-BAB4-34CD-CF4E9DA17F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5748" y="935125"/>
            <a:ext cx="1813717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661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74E98A-6A41-EFAD-5053-E6B36C049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RESEARCH OBJECTIVES</a:t>
            </a:r>
            <a:endParaRPr lang="en-US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F621DED-E357-F1F7-DCD0-D92CEB76EA26}"/>
              </a:ext>
            </a:extLst>
          </p:cNvPr>
          <p:cNvSpPr txBox="1"/>
          <p:nvPr/>
        </p:nvSpPr>
        <p:spPr>
          <a:xfrm>
            <a:off x="352425" y="1387216"/>
            <a:ext cx="8686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US" noProof="0" dirty="0"/>
              <a:t>Develop a machine learning framework to predict drug responsiveness by integrating multiple layers of biological information (genomics, transcriptomics, structural data, …).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E9A3F1-9CE2-8C02-FBF7-E484BF76895F}"/>
              </a:ext>
            </a:extLst>
          </p:cNvPr>
          <p:cNvSpPr/>
          <p:nvPr/>
        </p:nvSpPr>
        <p:spPr>
          <a:xfrm>
            <a:off x="1006758" y="3007659"/>
            <a:ext cx="1190625" cy="6762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GDSC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89DA52-0826-A0C4-3C42-478BB37459D4}"/>
              </a:ext>
            </a:extLst>
          </p:cNvPr>
          <p:cNvSpPr/>
          <p:nvPr/>
        </p:nvSpPr>
        <p:spPr>
          <a:xfrm>
            <a:off x="568533" y="6054645"/>
            <a:ext cx="1190625" cy="6762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datasets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F60EDF33-0FE3-3D6B-CA3A-CA3D1BFC05CC}"/>
              </a:ext>
            </a:extLst>
          </p:cNvPr>
          <p:cNvSpPr/>
          <p:nvPr/>
        </p:nvSpPr>
        <p:spPr>
          <a:xfrm rot="20039358">
            <a:off x="1920584" y="5729096"/>
            <a:ext cx="895350" cy="136119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FFE10562-3143-FB92-C482-DE43968E7101}"/>
              </a:ext>
            </a:extLst>
          </p:cNvPr>
          <p:cNvSpPr/>
          <p:nvPr/>
        </p:nvSpPr>
        <p:spPr>
          <a:xfrm>
            <a:off x="2900163" y="4312634"/>
            <a:ext cx="2257425" cy="1426326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EXTRACT FEATURES</a:t>
            </a:r>
          </a:p>
          <a:p>
            <a:pPr algn="ctr"/>
            <a:r>
              <a:rPr lang="en-US" dirty="0"/>
              <a:t>Genomics, transcriptomics, proteomics, …</a:t>
            </a:r>
          </a:p>
        </p:txBody>
      </p:sp>
      <p:sp>
        <p:nvSpPr>
          <p:cNvPr id="12" name="Légende : flèche vers la droite 11">
            <a:extLst>
              <a:ext uri="{FF2B5EF4-FFF2-40B4-BE49-F238E27FC236}">
                <a16:creationId xmlns:a16="http://schemas.microsoft.com/office/drawing/2014/main" id="{92BE337B-FCE4-564B-F80E-F23B944DFA08}"/>
              </a:ext>
            </a:extLst>
          </p:cNvPr>
          <p:cNvSpPr/>
          <p:nvPr/>
        </p:nvSpPr>
        <p:spPr>
          <a:xfrm>
            <a:off x="5157588" y="4174401"/>
            <a:ext cx="2439753" cy="1570812"/>
          </a:xfrm>
          <a:prstGeom prst="rightArrowCallou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ML model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69604F4-0C2D-F0B5-FC43-935188DCC281}"/>
              </a:ext>
            </a:extLst>
          </p:cNvPr>
          <p:cNvSpPr/>
          <p:nvPr/>
        </p:nvSpPr>
        <p:spPr>
          <a:xfrm>
            <a:off x="7951186" y="3307626"/>
            <a:ext cx="3402614" cy="31001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IC50</a:t>
            </a:r>
            <a:r>
              <a:rPr lang="en-US" dirty="0"/>
              <a:t> sensitivity predictions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45F821D-E4BA-B48A-C9DD-60CF81307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1186" y="3669261"/>
            <a:ext cx="3402614" cy="28236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9C2DCA1-E7F8-5DCD-64A3-691380F211F6}"/>
              </a:ext>
            </a:extLst>
          </p:cNvPr>
          <p:cNvSpPr/>
          <p:nvPr/>
        </p:nvSpPr>
        <p:spPr>
          <a:xfrm>
            <a:off x="352425" y="4060243"/>
            <a:ext cx="1326099" cy="6762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PUBCHEM</a:t>
            </a:r>
          </a:p>
        </p:txBody>
      </p:sp>
      <p:sp>
        <p:nvSpPr>
          <p:cNvPr id="18" name="Flèche : droite 17">
            <a:extLst>
              <a:ext uri="{FF2B5EF4-FFF2-40B4-BE49-F238E27FC236}">
                <a16:creationId xmlns:a16="http://schemas.microsoft.com/office/drawing/2014/main" id="{ECF44C0D-2EB2-73F4-C062-5AE939AF71B4}"/>
              </a:ext>
            </a:extLst>
          </p:cNvPr>
          <p:cNvSpPr/>
          <p:nvPr/>
        </p:nvSpPr>
        <p:spPr>
          <a:xfrm rot="238420">
            <a:off x="1835828" y="4515882"/>
            <a:ext cx="895350" cy="136119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C279A-61CA-8646-6145-8C7EF4ABD3C2}"/>
              </a:ext>
            </a:extLst>
          </p:cNvPr>
          <p:cNvSpPr/>
          <p:nvPr/>
        </p:nvSpPr>
        <p:spPr>
          <a:xfrm>
            <a:off x="487899" y="5057323"/>
            <a:ext cx="1190625" cy="67627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CCLE/</a:t>
            </a:r>
          </a:p>
          <a:p>
            <a:pPr algn="ctr"/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CRTP</a:t>
            </a:r>
            <a:endParaRPr lang="en-US" dirty="0"/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0A74286E-25BF-5C28-1817-E3EB3F428D20}"/>
              </a:ext>
            </a:extLst>
          </p:cNvPr>
          <p:cNvSpPr/>
          <p:nvPr/>
        </p:nvSpPr>
        <p:spPr>
          <a:xfrm rot="21421075">
            <a:off x="1781184" y="5207180"/>
            <a:ext cx="895350" cy="136119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D8B79CBA-C9E0-706D-2C95-99915A938D62}"/>
              </a:ext>
            </a:extLst>
          </p:cNvPr>
          <p:cNvSpPr/>
          <p:nvPr/>
        </p:nvSpPr>
        <p:spPr>
          <a:xfrm rot="2426926">
            <a:off x="2134538" y="3949631"/>
            <a:ext cx="895350" cy="136119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19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119F2-4ECA-2746-63EF-4E17245F6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295499-C0D4-0208-C310-3CDAFA8A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 analysis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3B4769-EDE6-1F31-F31E-6F0DC28AD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noProof="0" dirty="0"/>
              <a:t> </a:t>
            </a:r>
          </a:p>
        </p:txBody>
      </p:sp>
      <p:pic>
        <p:nvPicPr>
          <p:cNvPr id="6" name="Image 5" descr="Une image contenant texte, capture d’écran, ligne, Tracé&#10;&#10;Le contenu généré par l’IA peut être incorrect.">
            <a:extLst>
              <a:ext uri="{FF2B5EF4-FFF2-40B4-BE49-F238E27FC236}">
                <a16:creationId xmlns:a16="http://schemas.microsoft.com/office/drawing/2014/main" id="{0FF3617A-2AD8-8A02-EA9E-1076006AF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29" y="1690688"/>
            <a:ext cx="7407282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97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33633-E2ED-A308-AB10-4AEE2E408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6061" y="1655907"/>
            <a:ext cx="4132118" cy="4351338"/>
          </a:xfrm>
        </p:spPr>
        <p:txBody>
          <a:bodyPr>
            <a:normAutofit/>
          </a:bodyPr>
          <a:lstStyle/>
          <a:p>
            <a:r>
              <a:rPr lang="en-US" sz="3200" b="1" noProof="0" dirty="0"/>
              <a:t>Tissue specific IC50: </a:t>
            </a:r>
            <a:r>
              <a:rPr lang="en-US" sz="3200" noProof="0" dirty="0"/>
              <a:t>IC50 measured for a specific tissue type or cancer type</a:t>
            </a:r>
            <a:endParaRPr lang="en-US" noProof="0" dirty="0"/>
          </a:p>
          <a:p>
            <a:endParaRPr lang="en-US" noProof="0" dirty="0"/>
          </a:p>
          <a:p>
            <a:endParaRPr lang="en-US" noProof="0" dirty="0"/>
          </a:p>
          <a:p>
            <a:endParaRPr lang="en-US" dirty="0"/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C284E65-576D-E81F-8131-7A7965ED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72" y="1736310"/>
            <a:ext cx="6712033" cy="338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988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0BA4B-A8AD-0E1D-E212-4DB3E0F6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481" y="-215179"/>
            <a:ext cx="10515600" cy="1325563"/>
          </a:xfrm>
        </p:spPr>
        <p:txBody>
          <a:bodyPr/>
          <a:lstStyle/>
          <a:p>
            <a:r>
              <a:rPr lang="en-US" noProof="0" dirty="0"/>
              <a:t>Statistical analysis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50944D5-CAA2-F4D5-CD34-B7861C557C3A}"/>
              </a:ext>
            </a:extLst>
          </p:cNvPr>
          <p:cNvSpPr txBox="1"/>
          <p:nvPr/>
        </p:nvSpPr>
        <p:spPr>
          <a:xfrm>
            <a:off x="594680" y="5155862"/>
            <a:ext cx="48522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0" dirty="0"/>
              <a:t>Volcano plot: MANOVA results, magnitude (x-axis) and significance (P-value) for each cancer gene association for one drug. </a:t>
            </a:r>
          </a:p>
          <a:p>
            <a:r>
              <a:rPr lang="en-US" sz="1600" noProof="0" dirty="0"/>
              <a:t>Benjamini–Hochberg multiple testing correction (red line)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9868B76-0F8A-7914-99ED-F55C42A5B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3524" y="906753"/>
            <a:ext cx="6400746" cy="4112033"/>
          </a:xfrm>
          <a:prstGeom prst="rect">
            <a:avLst/>
          </a:prstGeom>
        </p:spPr>
      </p:pic>
      <p:pic>
        <p:nvPicPr>
          <p:cNvPr id="6" name="Espace réservé du contenu 4">
            <a:extLst>
              <a:ext uri="{FF2B5EF4-FFF2-40B4-BE49-F238E27FC236}">
                <a16:creationId xmlns:a16="http://schemas.microsoft.com/office/drawing/2014/main" id="{C2C812F8-96A6-88DC-5F1E-045902731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6217" y="1110384"/>
            <a:ext cx="6325783" cy="4112034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E39A7AB3-FE5B-4140-7B43-C31DB64C4C41}"/>
              </a:ext>
            </a:extLst>
          </p:cNvPr>
          <p:cNvSpPr txBox="1"/>
          <p:nvPr/>
        </p:nvSpPr>
        <p:spPr>
          <a:xfrm>
            <a:off x="6096000" y="5426049"/>
            <a:ext cx="52700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Volcano </a:t>
            </a:r>
            <a:r>
              <a:rPr lang="en-US" sz="1600" noProof="0" dirty="0"/>
              <a:t>plot: MANOVA analysis for drug sensitivity associated with one cancer gene/mutations.</a:t>
            </a:r>
          </a:p>
        </p:txBody>
      </p:sp>
    </p:spTree>
    <p:extLst>
      <p:ext uri="{BB962C8B-B14F-4D97-AF65-F5344CB8AC3E}">
        <p14:creationId xmlns:p14="http://schemas.microsoft.com/office/powerpoint/2010/main" val="624868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60F25C-E67D-257B-44E7-1706CB09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-35342"/>
            <a:ext cx="10515600" cy="1325563"/>
          </a:xfrm>
        </p:spPr>
        <p:txBody>
          <a:bodyPr/>
          <a:lstStyle/>
          <a:p>
            <a:r>
              <a:rPr lang="en-US" noProof="0" dirty="0"/>
              <a:t>Statistical analysis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5E4D2A-EA0B-A055-DE74-C2CBF9CFBE15}"/>
              </a:ext>
            </a:extLst>
          </p:cNvPr>
          <p:cNvSpPr txBox="1"/>
          <p:nvPr/>
        </p:nvSpPr>
        <p:spPr>
          <a:xfrm>
            <a:off x="593622" y="4862629"/>
            <a:ext cx="57656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noProof="0" dirty="0"/>
              <a:t>Scatter plot of cell line IC 50 values </a:t>
            </a:r>
            <a:r>
              <a:rPr lang="en-US" noProof="0" dirty="0"/>
              <a:t>for a drug </a:t>
            </a:r>
            <a:r>
              <a:rPr lang="en-US" b="1" noProof="0" dirty="0"/>
              <a:t>split into two populations </a:t>
            </a:r>
            <a:r>
              <a:rPr lang="en-US" noProof="0" dirty="0"/>
              <a:t>(cell lines mutational status)</a:t>
            </a:r>
            <a:br>
              <a:rPr lang="en-US" noProof="0" dirty="0"/>
            </a:br>
            <a:r>
              <a:rPr lang="en-US" noProof="0" dirty="0"/>
              <a:t>Each circle represents the IC50 value for an individual cell line plotted on a logarithmic scale and the red line is the geometric mean of the population.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B1CB120-B3F3-8A90-7660-3EA96C054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13" y="1133411"/>
            <a:ext cx="8412837" cy="3757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649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5DAE8C-FBC5-4E01-E572-293549F03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databases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6DC526-3A37-6791-A55F-E13DB6C80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33364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CCLE (cancer cell line encyclopedia):</a:t>
            </a:r>
          </a:p>
          <a:p>
            <a:pPr lvl="1"/>
            <a:r>
              <a:rPr lang="en-US" dirty="0"/>
              <a:t>&gt; 1000 cancer cell lines</a:t>
            </a:r>
          </a:p>
          <a:p>
            <a:pPr lvl="1"/>
            <a:r>
              <a:rPr lang="fr-BE" sz="2200" dirty="0"/>
              <a:t>RNA </a:t>
            </a:r>
            <a:r>
              <a:rPr lang="fr-BE" sz="2200" dirty="0" err="1"/>
              <a:t>sequencing</a:t>
            </a:r>
            <a:r>
              <a:rPr lang="fr-BE" sz="2200" dirty="0"/>
              <a:t>, WES, WGS, reverse-phase </a:t>
            </a:r>
            <a:r>
              <a:rPr lang="fr-BE" sz="2200" dirty="0" err="1"/>
              <a:t>protein</a:t>
            </a:r>
            <a:r>
              <a:rPr lang="fr-BE" sz="2200" dirty="0"/>
              <a:t> </a:t>
            </a:r>
            <a:r>
              <a:rPr lang="fr-BE" sz="2200" dirty="0" err="1"/>
              <a:t>array</a:t>
            </a:r>
            <a:r>
              <a:rPr lang="fr-BE" sz="2200" dirty="0"/>
              <a:t>, </a:t>
            </a:r>
            <a:r>
              <a:rPr lang="fr-BE" sz="2200" dirty="0" err="1"/>
              <a:t>reduced</a:t>
            </a:r>
            <a:r>
              <a:rPr lang="fr-BE" sz="2200" dirty="0"/>
              <a:t> </a:t>
            </a:r>
            <a:r>
              <a:rPr lang="fr-BE" sz="2200" dirty="0" err="1"/>
              <a:t>representation</a:t>
            </a:r>
            <a:r>
              <a:rPr lang="fr-BE" sz="2200" dirty="0"/>
              <a:t> bisulfite </a:t>
            </a:r>
            <a:r>
              <a:rPr lang="fr-BE" sz="2200" dirty="0" err="1"/>
              <a:t>sequencing</a:t>
            </a:r>
            <a:r>
              <a:rPr lang="fr-BE" sz="2200" dirty="0"/>
              <a:t>, </a:t>
            </a:r>
            <a:r>
              <a:rPr lang="fr-BE" sz="2200" dirty="0" err="1"/>
              <a:t>microRNA</a:t>
            </a:r>
            <a:r>
              <a:rPr lang="fr-BE" sz="2200" dirty="0"/>
              <a:t> expression profiling, global histone modification profiling, and </a:t>
            </a:r>
            <a:r>
              <a:rPr lang="fr-BE" sz="2200" dirty="0" err="1"/>
              <a:t>metabolomics</a:t>
            </a:r>
            <a:endParaRPr lang="fr-BE" sz="2200" dirty="0"/>
          </a:p>
          <a:p>
            <a:pPr lvl="1"/>
            <a:endParaRPr lang="en-US" dirty="0"/>
          </a:p>
          <a:p>
            <a:r>
              <a:rPr lang="en-US" dirty="0"/>
              <a:t>NCI-60: </a:t>
            </a:r>
          </a:p>
          <a:p>
            <a:pPr lvl="1"/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 21,000 compounds</a:t>
            </a:r>
          </a:p>
          <a:p>
            <a:pPr lvl="1"/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wide range of molecular profiling data (gene expression, mutations, copy number, methylation, and protein expression)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CellMinerCDB</a:t>
            </a:r>
            <a:r>
              <a:rPr lang="en-US" dirty="0"/>
              <a:t>: </a:t>
            </a:r>
          </a:p>
          <a:p>
            <a:pPr lvl="1"/>
            <a:r>
              <a:rPr lang="en-US" sz="1800" dirty="0"/>
              <a:t>web-based resource (https://discover.nci.nih.gov/cellminercdb/) </a:t>
            </a:r>
          </a:p>
          <a:p>
            <a:pPr lvl="1"/>
            <a:r>
              <a:rPr lang="en-US" sz="1800" dirty="0"/>
              <a:t>integrating multiple forms of pharmacological and genomic analyses, </a:t>
            </a:r>
          </a:p>
          <a:p>
            <a:pPr lvl="1"/>
            <a:r>
              <a:rPr lang="en-US" sz="1800" dirty="0"/>
              <a:t>unifying cancer cell line datasets (</a:t>
            </a:r>
            <a:r>
              <a:rPr lang="en-US" sz="1800" b="1" dirty="0"/>
              <a:t>NCI-60</a:t>
            </a:r>
            <a:r>
              <a:rPr lang="en-US" sz="1800" dirty="0"/>
              <a:t>, NCI-SCLC, Sanger/MGH </a:t>
            </a:r>
            <a:r>
              <a:rPr lang="en-US" sz="1800" b="1" dirty="0"/>
              <a:t>GDSC</a:t>
            </a:r>
            <a:r>
              <a:rPr lang="en-US" sz="1800" dirty="0"/>
              <a:t>, and Broad </a:t>
            </a:r>
            <a:r>
              <a:rPr lang="en-US" sz="1800" b="1" dirty="0"/>
              <a:t>CCLE</a:t>
            </a:r>
            <a:r>
              <a:rPr lang="en-US" sz="1800" dirty="0"/>
              <a:t>/CTRP)</a:t>
            </a:r>
          </a:p>
        </p:txBody>
      </p:sp>
    </p:spTree>
    <p:extLst>
      <p:ext uri="{BB962C8B-B14F-4D97-AF65-F5344CB8AC3E}">
        <p14:creationId xmlns:p14="http://schemas.microsoft.com/office/powerpoint/2010/main" val="2229033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447FF1-CB11-7F97-7D80-401271A9B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B85FE6-3AF7-B755-C5B5-B893185C7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noProof="0" dirty="0"/>
              <a:t>Analysis done using in vitro cell lines, some other cancer detection/protection mechanism are not included (for ex.PD-L1 inhibitors in immune system)</a:t>
            </a:r>
          </a:p>
          <a:p>
            <a:r>
              <a:rPr lang="en-US" sz="2400" dirty="0"/>
              <a:t>Homogeneity of cell lines, interaction or symbiosis of cancer cell lines</a:t>
            </a:r>
          </a:p>
          <a:p>
            <a:r>
              <a:rPr lang="en-US" sz="2400" noProof="0" dirty="0"/>
              <a:t>Genetic drift of cancer cell lines can reduce reproducibility</a:t>
            </a:r>
          </a:p>
          <a:p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1288278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5964C-0AB1-98CF-E12D-4AB8BEE87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372C23-5589-B466-5C23-0AED997829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noProof="0" dirty="0"/>
              <a:t>Genomics of Drug Sensitivity in Cancer (GDSC)</a:t>
            </a:r>
            <a:br>
              <a:rPr lang="en-US" b="1" noProof="0" dirty="0"/>
            </a:br>
            <a:endParaRPr lang="en-US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80E1318-33E3-6C58-8D80-FF1C29A423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Detailed feature overview</a:t>
            </a:r>
          </a:p>
        </p:txBody>
      </p:sp>
    </p:spTree>
    <p:extLst>
      <p:ext uri="{BB962C8B-B14F-4D97-AF65-F5344CB8AC3E}">
        <p14:creationId xmlns:p14="http://schemas.microsoft.com/office/powerpoint/2010/main" val="2798595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34B33-41BC-59AA-F444-030E220E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 mutation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8D17A7-EFF4-1213-AC19-A82458DBC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999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43638F-D391-108C-0442-6487A50D8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number variations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8D790B8-9881-A0D6-CC12-F230C0F0F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01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66E31A-D8E2-2E7B-C4FE-05BAF362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B548200-870B-376A-CB23-B463EE047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939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F9A5C0-5A2B-1E01-705D-FE354BB5F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48" y="426028"/>
            <a:ext cx="10515600" cy="132556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4800" noProof="0" dirty="0"/>
              <a:t>Review of the literature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77A95D-FAFC-85A4-0D3E-FF3CDCB28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518805"/>
            <a:ext cx="10515600" cy="441050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noProof="0" dirty="0"/>
          </a:p>
          <a:p>
            <a:pPr marL="457200" lvl="1" indent="0">
              <a:buNone/>
            </a:pPr>
            <a:endParaRPr lang="en-US" noProof="0" dirty="0"/>
          </a:p>
          <a:p>
            <a:pPr lvl="1"/>
            <a:r>
              <a:rPr lang="en-US" noProof="0" dirty="0"/>
              <a:t>Understand the GDSC Database in Detail:</a:t>
            </a:r>
          </a:p>
          <a:p>
            <a:pPr lvl="2"/>
            <a:r>
              <a:rPr lang="en-US" i="1" noProof="0" dirty="0"/>
              <a:t>Documentation, authors, objectives, data, statistical analysis, accessibility.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/>
              <a:t>Compare Prediction Algorithms on GDSC Data:</a:t>
            </a:r>
          </a:p>
          <a:p>
            <a:pPr lvl="2"/>
            <a:r>
              <a:rPr lang="en-US" i="1" noProof="0" dirty="0"/>
              <a:t>Critically compare features, results, and methods used across different models.</a:t>
            </a:r>
          </a:p>
          <a:p>
            <a:pPr lvl="2"/>
            <a:endParaRPr lang="en-US" noProof="0" dirty="0"/>
          </a:p>
          <a:p>
            <a:pPr lvl="1"/>
            <a:r>
              <a:rPr lang="en-US" noProof="0" dirty="0"/>
              <a:t>Identify Similar Databases / Models</a:t>
            </a:r>
          </a:p>
          <a:p>
            <a:pPr lvl="2"/>
            <a:r>
              <a:rPr lang="en-US" i="1" noProof="0" dirty="0"/>
              <a:t>Find and analyze databases or models similar to GDSC and its applications.</a:t>
            </a:r>
          </a:p>
          <a:p>
            <a:endParaRPr lang="en-US" noProof="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4670CC-AFB7-85FD-23A7-981DEC224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562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34025-F75E-1FA6-A94F-1D272FAB3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E9EACB-EE73-957D-F8C8-0280C15D0F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noProof="0" dirty="0"/>
              <a:t>Genomics of Drug Sensitivity in Cancer (GDSC)</a:t>
            </a:r>
            <a:br>
              <a:rPr lang="en-US" b="1" noProof="0" dirty="0"/>
            </a:br>
            <a:endParaRPr lang="en-US" noProof="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C4FF25A-C331-B64D-1DBA-DD749F1CFE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Literature overview for predictor models</a:t>
            </a:r>
          </a:p>
        </p:txBody>
      </p:sp>
    </p:spTree>
    <p:extLst>
      <p:ext uri="{BB962C8B-B14F-4D97-AF65-F5344CB8AC3E}">
        <p14:creationId xmlns:p14="http://schemas.microsoft.com/office/powerpoint/2010/main" val="24103852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ce réservé du contenu 8" descr="Une image contenant texte, capture d’écran, Police, diagramme&#10;&#10;Le contenu généré par l’IA peut être incorrect.">
            <a:extLst>
              <a:ext uri="{FF2B5EF4-FFF2-40B4-BE49-F238E27FC236}">
                <a16:creationId xmlns:a16="http://schemas.microsoft.com/office/drawing/2014/main" id="{8AE6E905-02BD-E466-2CD3-4ACAD3763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81" y="862446"/>
            <a:ext cx="10225406" cy="4488872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09B36B3-0BDF-CBA1-D775-6314DEE5EC5C}"/>
              </a:ext>
            </a:extLst>
          </p:cNvPr>
          <p:cNvSpPr txBox="1"/>
          <p:nvPr/>
        </p:nvSpPr>
        <p:spPr>
          <a:xfrm>
            <a:off x="716972" y="5703166"/>
            <a:ext cx="9258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‘Computational models for predicting drug responses in cancer research’, 2017, </a:t>
            </a:r>
            <a:r>
              <a:rPr lang="fr-BE" sz="1600" dirty="0">
                <a:hlinkClick r:id="rId4"/>
              </a:rPr>
              <a:t>Francisco </a:t>
            </a:r>
            <a:r>
              <a:rPr lang="fr-BE" sz="1600" dirty="0" err="1">
                <a:hlinkClick r:id="rId4"/>
              </a:rPr>
              <a:t>Azuaje</a:t>
            </a:r>
            <a:r>
              <a:rPr lang="fr-BE" sz="1600" dirty="0"/>
              <a:t>, Brief </a:t>
            </a:r>
            <a:r>
              <a:rPr lang="fr-BE" sz="1600" dirty="0" err="1"/>
              <a:t>Bioinformatics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3157369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C93F164-9A98-EF72-6C4F-458D91D4E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60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i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Comparative analysis of regression algorithms for drug response prediction using GDSC dataset</a:t>
            </a: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,</a:t>
            </a:r>
            <a:b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(Ha, Park and Jo, 2025)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9713C219-CAE6-7318-A5FF-12FDCD901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234" y="2753747"/>
            <a:ext cx="5828261" cy="316183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54B0197-86A4-6D0E-5BE3-D21182EC1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505" y="2914024"/>
            <a:ext cx="5828261" cy="2841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94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C1FD1A-0FCD-DC25-08E7-63F2F838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6EAF8CAE-D1C7-C580-7E3E-729B53BF40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4388" r="-2" b="2546"/>
          <a:stretch/>
        </p:blipFill>
        <p:spPr>
          <a:xfrm>
            <a:off x="287829" y="2571856"/>
            <a:ext cx="4575574" cy="389035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4EF9D7C-E0FD-8731-D7E0-376B88D23D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2" b="3542"/>
          <a:stretch/>
        </p:blipFill>
        <p:spPr>
          <a:xfrm>
            <a:off x="5014277" y="2131011"/>
            <a:ext cx="6889894" cy="461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03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4C2749-6F48-CC51-31A0-E1E46490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BCF943-616A-8410-E747-92BD9B4BD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focusing on regression ML approaches (no DL, graph or transformers models)</a:t>
            </a:r>
          </a:p>
          <a:p>
            <a:r>
              <a:rPr lang="en-US" dirty="0"/>
              <a:t>No hyperparameter tuning (default)</a:t>
            </a:r>
          </a:p>
          <a:p>
            <a:r>
              <a:rPr lang="en-US" dirty="0"/>
              <a:t>Naïve integration of multi-</a:t>
            </a:r>
            <a:r>
              <a:rPr lang="en-US" dirty="0" err="1"/>
              <a:t>omic</a:t>
            </a:r>
            <a:r>
              <a:rPr lang="en-US" dirty="0"/>
              <a:t> data (for example CNV), simple concatenation</a:t>
            </a:r>
          </a:p>
          <a:p>
            <a:r>
              <a:rPr lang="en-US" dirty="0"/>
              <a:t>Only one evaluation metric (Mean absolute error) , no feature importance ranking </a:t>
            </a:r>
            <a:r>
              <a:rPr lang="en-US"/>
              <a:t>for interpretability</a:t>
            </a:r>
            <a:endParaRPr lang="en-US" dirty="0"/>
          </a:p>
          <a:p>
            <a:r>
              <a:rPr lang="en-US" dirty="0"/>
              <a:t>No validation with other datasets (ex CCLE)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4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EEC42-FBDC-4097-DE0B-E415E84E4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35" y="-1630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noProof="0" dirty="0"/>
              <a:t>Genomics of Drug Sensitivity in Cancer (GDSC)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DBFFED7-C10E-5680-E0E6-EA16C123C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280" y="1814590"/>
            <a:ext cx="4863108" cy="2539201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F3F7656-41E4-1111-10E1-F1C8C52B838C}"/>
              </a:ext>
            </a:extLst>
          </p:cNvPr>
          <p:cNvSpPr txBox="1"/>
          <p:nvPr/>
        </p:nvSpPr>
        <p:spPr>
          <a:xfrm>
            <a:off x="613280" y="4477693"/>
            <a:ext cx="460733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schematic representation of the GDSC database structure and content. </a:t>
            </a:r>
          </a:p>
          <a:p>
            <a:r>
              <a:rPr lang="en-US" sz="1200" i="1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Genomics of Drug Sensitivity in Cancer (GDSC): a resource for therapeutic biomarker discovery in cancer cells (</a:t>
            </a:r>
            <a:r>
              <a:rPr lang="en-US" sz="1200" i="1" kern="100" noProof="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Wanjuan</a:t>
            </a:r>
            <a:r>
              <a:rPr lang="en-US" sz="1200" i="1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Yang, 2012, Nucleic Acids Research).</a:t>
            </a:r>
          </a:p>
          <a:p>
            <a:endParaRPr lang="en-US" noProof="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F7F748D-E157-6E03-A293-269FA9FBBEE8}"/>
              </a:ext>
            </a:extLst>
          </p:cNvPr>
          <p:cNvSpPr txBox="1"/>
          <p:nvPr/>
        </p:nvSpPr>
        <p:spPr>
          <a:xfrm>
            <a:off x="5673435" y="966355"/>
            <a:ext cx="6192983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80-95 % of new drugs failing clinical trials</a:t>
            </a:r>
            <a:r>
              <a:rPr lang="en-US" noProof="0" dirty="0"/>
              <a:t> </a:t>
            </a:r>
            <a:r>
              <a:rPr lang="en-US" dirty="0"/>
              <a:t>=&gt; </a:t>
            </a:r>
            <a:r>
              <a:rPr lang="en-US" noProof="0" dirty="0"/>
              <a:t>lack of efficacy, unacceptable toxicity.</a:t>
            </a:r>
            <a:br>
              <a:rPr lang="en-US" noProof="0" dirty="0"/>
            </a:b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GDSC database</a:t>
            </a:r>
            <a:r>
              <a:rPr lang="en-US" noProof="0" dirty="0"/>
              <a:t>: Large datasets on </a:t>
            </a:r>
            <a:r>
              <a:rPr lang="en-US" b="1" noProof="0" dirty="0"/>
              <a:t>drug sensitivity (IC50) in cancer cells </a:t>
            </a:r>
            <a:r>
              <a:rPr lang="en-US" noProof="0" dirty="0"/>
              <a:t>and detailed genomic information to </a:t>
            </a:r>
            <a:r>
              <a:rPr lang="en-US" b="1" noProof="0" dirty="0"/>
              <a:t>facilitate the discovery of molecular biomarkers of drug response</a:t>
            </a:r>
            <a:r>
              <a:rPr lang="en-US" noProof="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GDSC contains drug sensitivity data for almost </a:t>
            </a:r>
            <a:r>
              <a:rPr lang="en-US" b="1" noProof="0" dirty="0"/>
              <a:t>75 000 experiments</a:t>
            </a:r>
            <a:r>
              <a:rPr lang="en-US" noProof="0" dirty="0"/>
              <a:t>, describing response to </a:t>
            </a:r>
            <a:r>
              <a:rPr lang="en-US" b="1" noProof="0" dirty="0"/>
              <a:t>138 anticancer </a:t>
            </a:r>
            <a:r>
              <a:rPr lang="en-US" noProof="0" dirty="0"/>
              <a:t>drugs across </a:t>
            </a:r>
            <a:r>
              <a:rPr lang="en-US" b="1" noProof="0" dirty="0"/>
              <a:t>700 cancer cell lines</a:t>
            </a:r>
            <a:r>
              <a:rPr lang="en-US" noProof="0" dirty="0"/>
              <a:t>. (in 2012)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Cell line drug sensitivity data are integrated with </a:t>
            </a:r>
            <a:r>
              <a:rPr lang="en-US" b="1" noProof="0" dirty="0"/>
              <a:t>multi-omics </a:t>
            </a:r>
            <a:r>
              <a:rPr lang="en-US" noProof="0" dirty="0"/>
              <a:t>datasets: </a:t>
            </a:r>
            <a:r>
              <a:rPr lang="en-US" b="1" noProof="0" dirty="0"/>
              <a:t>somatic mutations in cancer genes, gene amplification and deletion, tissue type and transcriptional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all datasets are</a:t>
            </a:r>
            <a:r>
              <a:rPr lang="en-US" b="1" noProof="0" dirty="0"/>
              <a:t> fully downloadable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noProof="0" dirty="0"/>
          </a:p>
        </p:txBody>
      </p:sp>
    </p:spTree>
    <p:extLst>
      <p:ext uri="{BB962C8B-B14F-4D97-AF65-F5344CB8AC3E}">
        <p14:creationId xmlns:p14="http://schemas.microsoft.com/office/powerpoint/2010/main" val="43091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680319-2982-A80F-8FC8-7404A4E9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81EB691-5EC9-5D32-C8F8-C5AEEBCA6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2081385"/>
              </p:ext>
            </p:extLst>
          </p:nvPr>
        </p:nvGraphicFramePr>
        <p:xfrm>
          <a:off x="966355" y="1825625"/>
          <a:ext cx="10387445" cy="3725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4445">
                  <a:extLst>
                    <a:ext uri="{9D8B030D-6E8A-4147-A177-3AD203B41FA5}">
                      <a16:colId xmlns:a16="http://schemas.microsoft.com/office/drawing/2014/main" val="347990917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8743804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7731802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31037570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4779574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786417497"/>
                    </a:ext>
                  </a:extLst>
                </a:gridCol>
              </a:tblGrid>
              <a:tr h="5824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DRUG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DRUG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DRUG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DRUG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DRUG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65936"/>
                  </a:ext>
                </a:extLst>
              </a:tr>
              <a:tr h="582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CELL LINE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IC50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294136"/>
                  </a:ext>
                </a:extLst>
              </a:tr>
              <a:tr h="582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CELL LINE 2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IC50</a:t>
                      </a:r>
                    </a:p>
                    <a:p>
                      <a:pPr algn="ctr"/>
                      <a:r>
                        <a:rPr lang="en-US" dirty="0"/>
                        <a:t>(RESISTANCE)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630628"/>
                  </a:ext>
                </a:extLst>
              </a:tr>
              <a:tr h="582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CELL LINE 3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IC50</a:t>
                      </a:r>
                    </a:p>
                    <a:p>
                      <a:pPr algn="ctr"/>
                      <a:r>
                        <a:rPr lang="en-US" dirty="0"/>
                        <a:t>(SENSITIVITY)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025110"/>
                  </a:ext>
                </a:extLst>
              </a:tr>
              <a:tr h="582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CELL LINE 4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094352"/>
                  </a:ext>
                </a:extLst>
              </a:tr>
              <a:tr h="5824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CELL LINE 5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5485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578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9F92FF-ADC8-2D0D-0259-A49198C1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IC50 as a drug sensitivity/resistance indicator</a:t>
            </a:r>
          </a:p>
        </p:txBody>
      </p:sp>
      <p:pic>
        <p:nvPicPr>
          <p:cNvPr id="5" name="Espace réservé du contenu 4" descr="Une image contenant ligne, diagramme, Tracé&#10;&#10;Le contenu généré par l’IA peut être incorrect.">
            <a:extLst>
              <a:ext uri="{FF2B5EF4-FFF2-40B4-BE49-F238E27FC236}">
                <a16:creationId xmlns:a16="http://schemas.microsoft.com/office/drawing/2014/main" id="{D17A7B59-A7B1-2C58-6727-927BEE0B4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491542"/>
            <a:ext cx="6206836" cy="4716581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B3659AC-DB27-DD29-FB79-30A57627321E}"/>
              </a:ext>
            </a:extLst>
          </p:cNvPr>
          <p:cNvSpPr txBox="1"/>
          <p:nvPr/>
        </p:nvSpPr>
        <p:spPr>
          <a:xfrm>
            <a:off x="1387577" y="6208123"/>
            <a:ext cx="438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https://en.wikipedia.org/wiki/IC50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0612014-4806-7F3E-2D8F-41F197B3BBF9}"/>
              </a:ext>
            </a:extLst>
          </p:cNvPr>
          <p:cNvSpPr txBox="1"/>
          <p:nvPr/>
        </p:nvSpPr>
        <p:spPr>
          <a:xfrm>
            <a:off x="7536006" y="1695396"/>
            <a:ext cx="381779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noProof="0" dirty="0"/>
              <a:t>IC50</a:t>
            </a:r>
            <a:r>
              <a:rPr lang="en-US" sz="2400" noProof="0" dirty="0"/>
              <a:t>:</a:t>
            </a:r>
            <a:r>
              <a:rPr lang="en-US" noProof="0" dirty="0"/>
              <a:t> </a:t>
            </a:r>
            <a:r>
              <a:rPr lang="en-US" sz="1800" dirty="0"/>
              <a:t>C</a:t>
            </a:r>
            <a:r>
              <a:rPr lang="en-US" sz="1800" noProof="0" dirty="0" err="1"/>
              <a:t>oncentration</a:t>
            </a:r>
            <a:r>
              <a:rPr lang="en-US" sz="1800" noProof="0" dirty="0"/>
              <a:t> of a drug needed to reduce a biological activity by 50% </a:t>
            </a:r>
          </a:p>
          <a:p>
            <a:r>
              <a:rPr lang="en-US" sz="1800" noProof="0" dirty="0"/>
              <a:t>(example cancer cell growth).</a:t>
            </a:r>
            <a:br>
              <a:rPr lang="en-US" sz="1800" noProof="0" dirty="0"/>
            </a:br>
            <a:r>
              <a:rPr lang="en-US" sz="1800" i="1" noProof="0" dirty="0"/>
              <a:t>Lower IC50 = the drug is more effective at lower doses.</a:t>
            </a:r>
          </a:p>
          <a:p>
            <a:endParaRPr lang="en-US" i="1" dirty="0"/>
          </a:p>
          <a:p>
            <a:endParaRPr lang="en-US" sz="1600" i="1" dirty="0"/>
          </a:p>
          <a:p>
            <a:r>
              <a:rPr lang="en-US" sz="2000" b="1" noProof="0" dirty="0"/>
              <a:t>Sensitivity:</a:t>
            </a:r>
            <a:r>
              <a:rPr lang="en-US" sz="1400" b="1" noProof="0" dirty="0"/>
              <a:t>  </a:t>
            </a:r>
            <a:r>
              <a:rPr lang="en-US" sz="1800" noProof="0" dirty="0"/>
              <a:t>how strongly a cell line or tumor responds to a drug.</a:t>
            </a:r>
            <a:br>
              <a:rPr lang="en-US" sz="1800" noProof="0" dirty="0"/>
            </a:br>
            <a:r>
              <a:rPr lang="en-US" sz="1800" i="1" noProof="0" dirty="0"/>
              <a:t>High sensitivity = strong response</a:t>
            </a:r>
            <a:br>
              <a:rPr lang="en-US" sz="1800" i="1" noProof="0" dirty="0"/>
            </a:br>
            <a:r>
              <a:rPr lang="en-US" sz="1800" i="1" noProof="0" dirty="0"/>
              <a:t>Low sensitivity = weak or no response (resistance)</a:t>
            </a:r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87543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86D06B-CECE-565C-F38E-99E09D6DD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726" y="4968976"/>
            <a:ext cx="10734063" cy="1592449"/>
          </a:xfrm>
        </p:spPr>
        <p:txBody>
          <a:bodyPr>
            <a:normAutofit/>
          </a:bodyPr>
          <a:lstStyle/>
          <a:p>
            <a:endParaRPr lang="en-US" sz="1500" i="1" noProof="0" dirty="0"/>
          </a:p>
          <a:p>
            <a:endParaRPr lang="en-US" sz="1500" noProof="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A0FBFC4-3D2B-C1A0-08B2-657CFCA7A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09" y="148766"/>
            <a:ext cx="9846236" cy="493451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9726C09-1343-D628-A297-73BC4DA5F211}"/>
              </a:ext>
            </a:extLst>
          </p:cNvPr>
          <p:cNvSpPr txBox="1"/>
          <p:nvPr/>
        </p:nvSpPr>
        <p:spPr>
          <a:xfrm>
            <a:off x="758536" y="5257800"/>
            <a:ext cx="96947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72 hours of drug treatment to derive multi-parametric description of drug sensitivity including IC50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193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64E8C7-E637-B4A4-C206-F6BAB7B0F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" y="0"/>
            <a:ext cx="10515600" cy="1325563"/>
          </a:xfrm>
        </p:spPr>
        <p:txBody>
          <a:bodyPr/>
          <a:lstStyle/>
          <a:p>
            <a:r>
              <a:rPr lang="en-US" dirty="0"/>
              <a:t>Mechanisms of cell line drug resistance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9DDA5FE-3409-8208-7866-4ECEF0E920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839" y="1210419"/>
            <a:ext cx="8966199" cy="4898440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AAB0F3C-35B4-6897-9882-C1E162D116AA}"/>
              </a:ext>
            </a:extLst>
          </p:cNvPr>
          <p:cNvSpPr txBox="1"/>
          <p:nvPr/>
        </p:nvSpPr>
        <p:spPr>
          <a:xfrm>
            <a:off x="624839" y="6330315"/>
            <a:ext cx="860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The Different Mechanisms of Cancer Drug Resistance: A Brief Review, </a:t>
            </a:r>
            <a:r>
              <a:rPr lang="fr-BE" sz="1200" dirty="0"/>
              <a:t>(</a:t>
            </a:r>
            <a:r>
              <a:rPr lang="fr-BE" sz="1200" dirty="0" err="1"/>
              <a:t>Mansoori</a:t>
            </a:r>
            <a:r>
              <a:rPr lang="fr-BE" sz="1200" dirty="0"/>
              <a:t> </a:t>
            </a:r>
            <a:r>
              <a:rPr lang="fr-BE" sz="1200" i="1" dirty="0"/>
              <a:t>et al.</a:t>
            </a:r>
            <a:r>
              <a:rPr lang="fr-BE" sz="1200" dirty="0"/>
              <a:t>, 2017)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1630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40CDC9-718B-826D-D861-0D00EBC6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Database evolution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8D8310-007A-AF24-4EC2-F56B887D1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91" y="1690688"/>
            <a:ext cx="10657609" cy="4486275"/>
          </a:xfrm>
        </p:spPr>
        <p:txBody>
          <a:bodyPr>
            <a:normAutofit lnSpcReduction="10000"/>
          </a:bodyPr>
          <a:lstStyle/>
          <a:p>
            <a:r>
              <a:rPr lang="en-US" sz="1900" b="1" noProof="0" dirty="0"/>
              <a:t>March 2012:</a:t>
            </a:r>
            <a:r>
              <a:rPr lang="en-US" sz="1900" noProof="0" dirty="0"/>
              <a:t> cell line drug sensitivity data for 130 drugs representing &gt;48,000 cell line-drug interactions</a:t>
            </a:r>
          </a:p>
          <a:p>
            <a:pPr marL="0" indent="0">
              <a:buNone/>
            </a:pPr>
            <a:r>
              <a:rPr lang="en-US" sz="1900" noProof="0" dirty="0"/>
              <a:t> </a:t>
            </a:r>
          </a:p>
          <a:p>
            <a:r>
              <a:rPr lang="en-US" sz="1900" b="1" noProof="0" dirty="0"/>
              <a:t>November 2012: </a:t>
            </a:r>
          </a:p>
          <a:p>
            <a:pPr lvl="1"/>
            <a:r>
              <a:rPr lang="en-US" sz="1900" b="1" noProof="0" dirty="0"/>
              <a:t>elastic net (EN) modeling</a:t>
            </a:r>
            <a:r>
              <a:rPr lang="en-US" sz="1900" noProof="0" dirty="0"/>
              <a:t>: scan across the genome to identify genomic, transcriptomic and tissue-type features associated with drug sensitivity or resistance</a:t>
            </a:r>
          </a:p>
          <a:p>
            <a:pPr lvl="1"/>
            <a:r>
              <a:rPr lang="en-US" sz="1900" b="1" noProof="0" dirty="0"/>
              <a:t>scatter plots</a:t>
            </a:r>
            <a:r>
              <a:rPr lang="en-US" sz="1900" noProof="0" dirty="0"/>
              <a:t> of cell line IC50 values for significant drug-gene associations</a:t>
            </a:r>
          </a:p>
          <a:p>
            <a:pPr lvl="1"/>
            <a:r>
              <a:rPr lang="en-US" sz="1900" noProof="0" dirty="0"/>
              <a:t>Total number drugs: 140, Total number cell lines: 714 </a:t>
            </a:r>
          </a:p>
          <a:p>
            <a:pPr lvl="1"/>
            <a:endParaRPr lang="en-US" sz="1900" noProof="0" dirty="0"/>
          </a:p>
          <a:p>
            <a:r>
              <a:rPr lang="en-US" sz="1900" b="1" noProof="0" dirty="0"/>
              <a:t>July 2016: </a:t>
            </a:r>
            <a:r>
              <a:rPr lang="en-US" sz="1900" noProof="0" dirty="0"/>
              <a:t>Total number drugs: 265, </a:t>
            </a:r>
            <a:r>
              <a:rPr kumimoji="0" lang="en-US" sz="1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IC50 values 224 510</a:t>
            </a:r>
            <a:r>
              <a:rPr lang="en-US" sz="1400" noProof="0" dirty="0"/>
              <a:t> </a:t>
            </a:r>
            <a:r>
              <a:rPr lang="en-US" sz="1900" noProof="0" dirty="0"/>
              <a:t>,Total number cell lines: 1074</a:t>
            </a:r>
          </a:p>
          <a:p>
            <a:endParaRPr lang="en-US" sz="1900" noProof="0" dirty="0"/>
          </a:p>
          <a:p>
            <a:r>
              <a:rPr lang="en-US" sz="1900" b="1" noProof="0" dirty="0"/>
              <a:t>July 2019</a:t>
            </a:r>
            <a:r>
              <a:rPr lang="en-US" sz="1900" noProof="0" dirty="0"/>
              <a:t>: Total number drugs: 453, </a:t>
            </a:r>
            <a:r>
              <a:rPr kumimoji="0" lang="en-US" sz="1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IC50 values 386 294, Total number cell lines: 989</a:t>
            </a:r>
          </a:p>
          <a:p>
            <a:endParaRPr lang="en-US" sz="1900" noProof="0" dirty="0"/>
          </a:p>
          <a:p>
            <a:r>
              <a:rPr lang="en-US" sz="1900" b="1" noProof="0" dirty="0"/>
              <a:t>July 2022</a:t>
            </a:r>
            <a:r>
              <a:rPr lang="en-US" sz="1900" noProof="0" dirty="0"/>
              <a:t>: Total number drugs: 624, </a:t>
            </a:r>
            <a:r>
              <a:rPr kumimoji="0" lang="en-US" sz="19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IC50 values 576 758, Total number cell lines: 979</a:t>
            </a:r>
          </a:p>
          <a:p>
            <a:endParaRPr lang="en-US" sz="1800" noProof="0" dirty="0"/>
          </a:p>
          <a:p>
            <a:endParaRPr lang="en-US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2484487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1528</Words>
  <Application>Microsoft Office PowerPoint</Application>
  <PresentationFormat>Grand écran</PresentationFormat>
  <Paragraphs>173</Paragraphs>
  <Slides>34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8" baseType="lpstr">
      <vt:lpstr>Aptos</vt:lpstr>
      <vt:lpstr>Aptos Display</vt:lpstr>
      <vt:lpstr>Arial</vt:lpstr>
      <vt:lpstr>Thème Office</vt:lpstr>
      <vt:lpstr>Genomics of Drug Sensitivity in Cancer (GDSC) </vt:lpstr>
      <vt:lpstr>RESEARCH OBJECTIVES</vt:lpstr>
      <vt:lpstr>Review of the literature</vt:lpstr>
      <vt:lpstr>Genomics of Drug Sensitivity in Cancer (GDSC)</vt:lpstr>
      <vt:lpstr>Data structure</vt:lpstr>
      <vt:lpstr>IC50 as a drug sensitivity/resistance indicator</vt:lpstr>
      <vt:lpstr>Présentation PowerPoint</vt:lpstr>
      <vt:lpstr>Mechanisms of cell line drug resistance</vt:lpstr>
      <vt:lpstr>Database evolution</vt:lpstr>
      <vt:lpstr>Cell line: context and definitions</vt:lpstr>
      <vt:lpstr>Cell line: features and data</vt:lpstr>
      <vt:lpstr>Présentation PowerPoint</vt:lpstr>
      <vt:lpstr>Drugs: features and data</vt:lpstr>
      <vt:lpstr>Distribution of target metabolic pathways</vt:lpstr>
      <vt:lpstr>Data accessibility</vt:lpstr>
      <vt:lpstr>Database composition</vt:lpstr>
      <vt:lpstr>Database features</vt:lpstr>
      <vt:lpstr>Database features</vt:lpstr>
      <vt:lpstr>Database features: multi-omics features</vt:lpstr>
      <vt:lpstr>Data analysis</vt:lpstr>
      <vt:lpstr>Présentation PowerPoint</vt:lpstr>
      <vt:lpstr>Statistical analysis</vt:lpstr>
      <vt:lpstr>Statistical analysis</vt:lpstr>
      <vt:lpstr>Other databases</vt:lpstr>
      <vt:lpstr>Limitations</vt:lpstr>
      <vt:lpstr>Genomics of Drug Sensitivity in Cancer (GDSC) </vt:lpstr>
      <vt:lpstr>Genomic mutation</vt:lpstr>
      <vt:lpstr>Copy number variations</vt:lpstr>
      <vt:lpstr>Don</vt:lpstr>
      <vt:lpstr>Genomics of Drug Sensitivity in Cancer (GDSC) </vt:lpstr>
      <vt:lpstr>Présentation PowerPoint</vt:lpstr>
      <vt:lpstr>Comparative analysis of regression algorithms for drug response prediction using GDSC dataset, (Ha, Park and Jo, 2025)</vt:lpstr>
      <vt:lpstr>Results</vt:lpstr>
      <vt:lpstr>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Penelle</dc:creator>
  <cp:lastModifiedBy>Simon Penelle</cp:lastModifiedBy>
  <cp:revision>4</cp:revision>
  <dcterms:created xsi:type="dcterms:W3CDTF">2025-04-08T09:00:53Z</dcterms:created>
  <dcterms:modified xsi:type="dcterms:W3CDTF">2025-04-17T08:02:24Z</dcterms:modified>
</cp:coreProperties>
</file>