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8" r:id="rId2"/>
    <p:sldId id="305" r:id="rId3"/>
    <p:sldId id="306" r:id="rId4"/>
    <p:sldId id="303" r:id="rId5"/>
    <p:sldId id="304" r:id="rId6"/>
    <p:sldId id="316" r:id="rId7"/>
    <p:sldId id="318" r:id="rId8"/>
    <p:sldId id="310" r:id="rId9"/>
    <p:sldId id="308" r:id="rId10"/>
    <p:sldId id="309" r:id="rId11"/>
    <p:sldId id="313" r:id="rId12"/>
    <p:sldId id="307" r:id="rId13"/>
    <p:sldId id="311" r:id="rId14"/>
    <p:sldId id="312" r:id="rId15"/>
    <p:sldId id="314" r:id="rId16"/>
    <p:sldId id="315" r:id="rId17"/>
    <p:sldId id="320" r:id="rId18"/>
    <p:sldId id="323" r:id="rId19"/>
    <p:sldId id="322" r:id="rId20"/>
    <p:sldId id="324" r:id="rId21"/>
    <p:sldId id="325" r:id="rId22"/>
    <p:sldId id="328" r:id="rId23"/>
    <p:sldId id="329" r:id="rId24"/>
    <p:sldId id="327" r:id="rId25"/>
    <p:sldId id="326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EC0912-E5D6-47E0-9C57-A3933332ABB9}" v="9" dt="2025-07-07T14:39:51.1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3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Penelle" userId="f5bd9662e5605109" providerId="LiveId" clId="{EEEC0912-E5D6-47E0-9C57-A3933332ABB9}"/>
    <pc:docChg chg="undo custSel addSld delSld modSld sldOrd">
      <pc:chgData name="Simon Penelle" userId="f5bd9662e5605109" providerId="LiveId" clId="{EEEC0912-E5D6-47E0-9C57-A3933332ABB9}" dt="2025-07-07T15:05:50.588" v="4006" actId="1076"/>
      <pc:docMkLst>
        <pc:docMk/>
      </pc:docMkLst>
      <pc:sldChg chg="delSp new del mod">
        <pc:chgData name="Simon Penelle" userId="f5bd9662e5605109" providerId="LiveId" clId="{EEEC0912-E5D6-47E0-9C57-A3933332ABB9}" dt="2025-06-18T13:45:37.014" v="85" actId="2696"/>
        <pc:sldMkLst>
          <pc:docMk/>
          <pc:sldMk cId="2516808659" sldId="256"/>
        </pc:sldMkLst>
      </pc:sldChg>
      <pc:sldChg chg="modSp add mod ord">
        <pc:chgData name="Simon Penelle" userId="f5bd9662e5605109" providerId="LiveId" clId="{EEEC0912-E5D6-47E0-9C57-A3933332ABB9}" dt="2025-06-18T13:45:06.664" v="79"/>
        <pc:sldMkLst>
          <pc:docMk/>
          <pc:sldMk cId="1103991838" sldId="258"/>
        </pc:sldMkLst>
        <pc:spChg chg="mod">
          <ac:chgData name="Simon Penelle" userId="f5bd9662e5605109" providerId="LiveId" clId="{EEEC0912-E5D6-47E0-9C57-A3933332ABB9}" dt="2025-06-18T13:44:48.029" v="60" actId="1076"/>
          <ac:spMkLst>
            <pc:docMk/>
            <pc:sldMk cId="1103991838" sldId="258"/>
            <ac:spMk id="2" creationId="{88B83F91-A259-10D7-7F6F-C61996D82080}"/>
          </ac:spMkLst>
        </pc:spChg>
        <pc:spChg chg="mod">
          <ac:chgData name="Simon Penelle" userId="f5bd9662e5605109" providerId="LiveId" clId="{EEEC0912-E5D6-47E0-9C57-A3933332ABB9}" dt="2025-06-18T13:44:58.545" v="77" actId="20577"/>
          <ac:spMkLst>
            <pc:docMk/>
            <pc:sldMk cId="1103991838" sldId="258"/>
            <ac:spMk id="3" creationId="{27489A55-1645-4BE1-1C16-AA30B373070A}"/>
          </ac:spMkLst>
        </pc:spChg>
      </pc:sldChg>
      <pc:sldChg chg="addSp delSp modSp add mod ord">
        <pc:chgData name="Simon Penelle" userId="f5bd9662e5605109" providerId="LiveId" clId="{EEEC0912-E5D6-47E0-9C57-A3933332ABB9}" dt="2025-06-18T13:48:11.817" v="143" actId="1076"/>
        <pc:sldMkLst>
          <pc:docMk/>
          <pc:sldMk cId="1540659282" sldId="303"/>
        </pc:sldMkLst>
        <pc:spChg chg="mod">
          <ac:chgData name="Simon Penelle" userId="f5bd9662e5605109" providerId="LiveId" clId="{EEEC0912-E5D6-47E0-9C57-A3933332ABB9}" dt="2025-06-18T13:46:45.455" v="126" actId="20577"/>
          <ac:spMkLst>
            <pc:docMk/>
            <pc:sldMk cId="1540659282" sldId="303"/>
            <ac:spMk id="2" creationId="{99F808FF-6BF8-DD41-CEFB-4BAED7E9083D}"/>
          </ac:spMkLst>
        </pc:spChg>
        <pc:spChg chg="mod">
          <ac:chgData name="Simon Penelle" userId="f5bd9662e5605109" providerId="LiveId" clId="{EEEC0912-E5D6-47E0-9C57-A3933332ABB9}" dt="2025-06-18T13:46:59.019" v="140" actId="20577"/>
          <ac:spMkLst>
            <pc:docMk/>
            <pc:sldMk cId="1540659282" sldId="303"/>
            <ac:spMk id="3" creationId="{FEE108D4-E6BC-0DE1-E5ED-C96467200AE0}"/>
          </ac:spMkLst>
        </pc:spChg>
        <pc:picChg chg="add mod">
          <ac:chgData name="Simon Penelle" userId="f5bd9662e5605109" providerId="LiveId" clId="{EEEC0912-E5D6-47E0-9C57-A3933332ABB9}" dt="2025-06-18T13:48:11.817" v="143" actId="1076"/>
          <ac:picMkLst>
            <pc:docMk/>
            <pc:sldMk cId="1540659282" sldId="303"/>
            <ac:picMk id="5" creationId="{BFEF80ED-6D61-DD3C-2AB9-F9F19CE88954}"/>
          </ac:picMkLst>
        </pc:picChg>
      </pc:sldChg>
      <pc:sldChg chg="addSp delSp modSp add mod ord modNotesTx">
        <pc:chgData name="Simon Penelle" userId="f5bd9662e5605109" providerId="LiveId" clId="{EEEC0912-E5D6-47E0-9C57-A3933332ABB9}" dt="2025-06-20T11:59:29.146" v="877"/>
        <pc:sldMkLst>
          <pc:docMk/>
          <pc:sldMk cId="3184030200" sldId="304"/>
        </pc:sldMkLst>
        <pc:picChg chg="add mod">
          <ac:chgData name="Simon Penelle" userId="f5bd9662e5605109" providerId="LiveId" clId="{EEEC0912-E5D6-47E0-9C57-A3933332ABB9}" dt="2025-06-18T14:27:07.846" v="633" actId="14100"/>
          <ac:picMkLst>
            <pc:docMk/>
            <pc:sldMk cId="3184030200" sldId="304"/>
            <ac:picMk id="5" creationId="{66243CF9-FF34-A863-0512-D2077993F244}"/>
          </ac:picMkLst>
        </pc:picChg>
      </pc:sldChg>
      <pc:sldChg chg="addSp delSp modSp new mod ord setBg">
        <pc:chgData name="Simon Penelle" userId="f5bd9662e5605109" providerId="LiveId" clId="{EEEC0912-E5D6-47E0-9C57-A3933332ABB9}" dt="2025-06-23T08:51:05.270" v="2110"/>
        <pc:sldMkLst>
          <pc:docMk/>
          <pc:sldMk cId="3229132114" sldId="305"/>
        </pc:sldMkLst>
        <pc:spChg chg="mod">
          <ac:chgData name="Simon Penelle" userId="f5bd9662e5605109" providerId="LiveId" clId="{EEEC0912-E5D6-47E0-9C57-A3933332ABB9}" dt="2025-06-18T13:58:16.892" v="558" actId="1076"/>
          <ac:spMkLst>
            <pc:docMk/>
            <pc:sldMk cId="3229132114" sldId="305"/>
            <ac:spMk id="2" creationId="{237D3342-0A8D-A040-6CEC-51D0DB205C07}"/>
          </ac:spMkLst>
        </pc:spChg>
        <pc:spChg chg="mod">
          <ac:chgData name="Simon Penelle" userId="f5bd9662e5605109" providerId="LiveId" clId="{EEEC0912-E5D6-47E0-9C57-A3933332ABB9}" dt="2025-06-20T11:47:04.578" v="786" actId="5793"/>
          <ac:spMkLst>
            <pc:docMk/>
            <pc:sldMk cId="3229132114" sldId="305"/>
            <ac:spMk id="3" creationId="{6AB23596-A239-41D4-335D-9E09B8C444FC}"/>
          </ac:spMkLst>
        </pc:spChg>
        <pc:spChg chg="add">
          <ac:chgData name="Simon Penelle" userId="f5bd9662e5605109" providerId="LiveId" clId="{EEEC0912-E5D6-47E0-9C57-A3933332ABB9}" dt="2025-06-18T13:57:44.096" v="551" actId="26606"/>
          <ac:spMkLst>
            <pc:docMk/>
            <pc:sldMk cId="3229132114" sldId="305"/>
            <ac:spMk id="14" creationId="{20366137-3DBB-4912-98D5-6727020207DE}"/>
          </ac:spMkLst>
        </pc:spChg>
        <pc:spChg chg="add">
          <ac:chgData name="Simon Penelle" userId="f5bd9662e5605109" providerId="LiveId" clId="{EEEC0912-E5D6-47E0-9C57-A3933332ABB9}" dt="2025-06-18T13:57:44.096" v="551" actId="26606"/>
          <ac:spMkLst>
            <pc:docMk/>
            <pc:sldMk cId="3229132114" sldId="305"/>
            <ac:spMk id="16" creationId="{5D28D1CE-5BF4-45B7-8D6D-B31A3198079C}"/>
          </ac:spMkLst>
        </pc:spChg>
        <pc:picChg chg="add mod">
          <ac:chgData name="Simon Penelle" userId="f5bd9662e5605109" providerId="LiveId" clId="{EEEC0912-E5D6-47E0-9C57-A3933332ABB9}" dt="2025-06-18T14:08:48.117" v="571" actId="1076"/>
          <ac:picMkLst>
            <pc:docMk/>
            <pc:sldMk cId="3229132114" sldId="305"/>
            <ac:picMk id="5" creationId="{F8F06D3F-C414-7DBF-F1AE-22D9F74E090C}"/>
          </ac:picMkLst>
        </pc:picChg>
        <pc:picChg chg="add mod">
          <ac:chgData name="Simon Penelle" userId="f5bd9662e5605109" providerId="LiveId" clId="{EEEC0912-E5D6-47E0-9C57-A3933332ABB9}" dt="2025-06-18T14:08:54.489" v="574" actId="1076"/>
          <ac:picMkLst>
            <pc:docMk/>
            <pc:sldMk cId="3229132114" sldId="305"/>
            <ac:picMk id="9" creationId="{780D51F8-A424-5C90-CE26-80B1FE1F8F1A}"/>
          </ac:picMkLst>
        </pc:picChg>
        <pc:cxnChg chg="add mod">
          <ac:chgData name="Simon Penelle" userId="f5bd9662e5605109" providerId="LiveId" clId="{EEEC0912-E5D6-47E0-9C57-A3933332ABB9}" dt="2025-06-18T13:59:11.007" v="566" actId="14100"/>
          <ac:cxnSpMkLst>
            <pc:docMk/>
            <pc:sldMk cId="3229132114" sldId="305"/>
            <ac:cxnSpMk id="11" creationId="{E2AB5C6B-12AC-2B71-8909-A7C9BA434F7D}"/>
          </ac:cxnSpMkLst>
        </pc:cxnChg>
      </pc:sldChg>
      <pc:sldChg chg="addSp delSp modSp new mod ord">
        <pc:chgData name="Simon Penelle" userId="f5bd9662e5605109" providerId="LiveId" clId="{EEEC0912-E5D6-47E0-9C57-A3933332ABB9}" dt="2025-06-26T13:59:57.784" v="2661"/>
        <pc:sldMkLst>
          <pc:docMk/>
          <pc:sldMk cId="4206761839" sldId="306"/>
        </pc:sldMkLst>
        <pc:spChg chg="add mod">
          <ac:chgData name="Simon Penelle" userId="f5bd9662e5605109" providerId="LiveId" clId="{EEEC0912-E5D6-47E0-9C57-A3933332ABB9}" dt="2025-06-18T14:10:40.802" v="629" actId="14100"/>
          <ac:spMkLst>
            <pc:docMk/>
            <pc:sldMk cId="4206761839" sldId="306"/>
            <ac:spMk id="6" creationId="{914A3961-B0DB-3771-CE77-CF9E5D9DA83C}"/>
          </ac:spMkLst>
        </pc:spChg>
        <pc:picChg chg="add mod ord">
          <ac:chgData name="Simon Penelle" userId="f5bd9662e5605109" providerId="LiveId" clId="{EEEC0912-E5D6-47E0-9C57-A3933332ABB9}" dt="2025-06-18T14:09:46.975" v="583" actId="1076"/>
          <ac:picMkLst>
            <pc:docMk/>
            <pc:sldMk cId="4206761839" sldId="306"/>
            <ac:picMk id="5" creationId="{4650C52C-02AB-F587-5034-0FD00EB88F71}"/>
          </ac:picMkLst>
        </pc:picChg>
      </pc:sldChg>
      <pc:sldChg chg="addSp delSp modSp new mod modNotesTx">
        <pc:chgData name="Simon Penelle" userId="f5bd9662e5605109" providerId="LiveId" clId="{EEEC0912-E5D6-47E0-9C57-A3933332ABB9}" dt="2025-06-20T11:47:48.257" v="875" actId="20577"/>
        <pc:sldMkLst>
          <pc:docMk/>
          <pc:sldMk cId="1825087839" sldId="307"/>
        </pc:sldMkLst>
        <pc:spChg chg="mod">
          <ac:chgData name="Simon Penelle" userId="f5bd9662e5605109" providerId="LiveId" clId="{EEEC0912-E5D6-47E0-9C57-A3933332ABB9}" dt="2025-06-20T11:46:32.553" v="780" actId="1076"/>
          <ac:spMkLst>
            <pc:docMk/>
            <pc:sldMk cId="1825087839" sldId="307"/>
            <ac:spMk id="2" creationId="{F127A226-3C00-D9A9-3562-F4A4E7F2D447}"/>
          </ac:spMkLst>
        </pc:spChg>
        <pc:picChg chg="add mod ord">
          <ac:chgData name="Simon Penelle" userId="f5bd9662e5605109" providerId="LiveId" clId="{EEEC0912-E5D6-47E0-9C57-A3933332ABB9}" dt="2025-06-20T11:46:34.816" v="781" actId="1076"/>
          <ac:picMkLst>
            <pc:docMk/>
            <pc:sldMk cId="1825087839" sldId="307"/>
            <ac:picMk id="5" creationId="{529C9A27-DF5C-0C60-70FA-A2B56786377C}"/>
          </ac:picMkLst>
        </pc:picChg>
        <pc:picChg chg="add mod">
          <ac:chgData name="Simon Penelle" userId="f5bd9662e5605109" providerId="LiveId" clId="{EEEC0912-E5D6-47E0-9C57-A3933332ABB9}" dt="2025-06-20T11:46:49.781" v="784" actId="1076"/>
          <ac:picMkLst>
            <pc:docMk/>
            <pc:sldMk cId="1825087839" sldId="307"/>
            <ac:picMk id="7" creationId="{82427F6C-2472-ABCE-5911-5382AD98D099}"/>
          </ac:picMkLst>
        </pc:picChg>
        <pc:picChg chg="add mod">
          <ac:chgData name="Simon Penelle" userId="f5bd9662e5605109" providerId="LiveId" clId="{EEEC0912-E5D6-47E0-9C57-A3933332ABB9}" dt="2025-06-20T11:46:37.540" v="782" actId="1076"/>
          <ac:picMkLst>
            <pc:docMk/>
            <pc:sldMk cId="1825087839" sldId="307"/>
            <ac:picMk id="9" creationId="{2C028C70-B7CB-E57B-E92B-B348F020B1A0}"/>
          </ac:picMkLst>
        </pc:picChg>
      </pc:sldChg>
      <pc:sldChg chg="addSp delSp modSp new mod">
        <pc:chgData name="Simon Penelle" userId="f5bd9662e5605109" providerId="LiveId" clId="{EEEC0912-E5D6-47E0-9C57-A3933332ABB9}" dt="2025-06-26T13:57:39.394" v="2506" actId="20577"/>
        <pc:sldMkLst>
          <pc:docMk/>
          <pc:sldMk cId="2670752240" sldId="308"/>
        </pc:sldMkLst>
        <pc:spChg chg="mod">
          <ac:chgData name="Simon Penelle" userId="f5bd9662e5605109" providerId="LiveId" clId="{EEEC0912-E5D6-47E0-9C57-A3933332ABB9}" dt="2025-06-20T13:24:01.053" v="969" actId="20577"/>
          <ac:spMkLst>
            <pc:docMk/>
            <pc:sldMk cId="2670752240" sldId="308"/>
            <ac:spMk id="2" creationId="{9B810C04-2ACE-5ADE-F58C-D5E65A5048B5}"/>
          </ac:spMkLst>
        </pc:spChg>
        <pc:spChg chg="mod">
          <ac:chgData name="Simon Penelle" userId="f5bd9662e5605109" providerId="LiveId" clId="{EEEC0912-E5D6-47E0-9C57-A3933332ABB9}" dt="2025-06-26T13:57:39.394" v="2506" actId="20577"/>
          <ac:spMkLst>
            <pc:docMk/>
            <pc:sldMk cId="2670752240" sldId="308"/>
            <ac:spMk id="3" creationId="{74A130A5-7000-8278-6951-3BEF534638EE}"/>
          </ac:spMkLst>
        </pc:spChg>
      </pc:sldChg>
      <pc:sldChg chg="modSp add mod ord">
        <pc:chgData name="Simon Penelle" userId="f5bd9662e5605109" providerId="LiveId" clId="{EEEC0912-E5D6-47E0-9C57-A3933332ABB9}" dt="2025-06-23T08:42:59.677" v="2092" actId="1076"/>
        <pc:sldMkLst>
          <pc:docMk/>
          <pc:sldMk cId="3459107864" sldId="309"/>
        </pc:sldMkLst>
        <pc:spChg chg="mod">
          <ac:chgData name="Simon Penelle" userId="f5bd9662e5605109" providerId="LiveId" clId="{EEEC0912-E5D6-47E0-9C57-A3933332ABB9}" dt="2025-06-23T08:42:59.677" v="2092" actId="1076"/>
          <ac:spMkLst>
            <pc:docMk/>
            <pc:sldMk cId="3459107864" sldId="309"/>
            <ac:spMk id="3" creationId="{6AC29BCA-6F12-B8A3-CFD8-006AD0ACAC1E}"/>
          </ac:spMkLst>
        </pc:spChg>
      </pc:sldChg>
      <pc:sldChg chg="addSp delSp modSp add mod ord">
        <pc:chgData name="Simon Penelle" userId="f5bd9662e5605109" providerId="LiveId" clId="{EEEC0912-E5D6-47E0-9C57-A3933332ABB9}" dt="2025-06-26T14:02:16.341" v="2690"/>
        <pc:sldMkLst>
          <pc:docMk/>
          <pc:sldMk cId="3121819019" sldId="310"/>
        </pc:sldMkLst>
        <pc:spChg chg="add mod">
          <ac:chgData name="Simon Penelle" userId="f5bd9662e5605109" providerId="LiveId" clId="{EEEC0912-E5D6-47E0-9C57-A3933332ABB9}" dt="2025-06-20T14:24:33.963" v="1659" actId="20577"/>
          <ac:spMkLst>
            <pc:docMk/>
            <pc:sldMk cId="3121819019" sldId="310"/>
            <ac:spMk id="10" creationId="{1A84F3F4-2364-56B8-5F32-2A3866B46001}"/>
          </ac:spMkLst>
        </pc:spChg>
        <pc:spChg chg="add mod">
          <ac:chgData name="Simon Penelle" userId="f5bd9662e5605109" providerId="LiveId" clId="{EEEC0912-E5D6-47E0-9C57-A3933332ABB9}" dt="2025-06-20T14:24:41.236" v="1660" actId="1076"/>
          <ac:spMkLst>
            <pc:docMk/>
            <pc:sldMk cId="3121819019" sldId="310"/>
            <ac:spMk id="11" creationId="{4E1C0F31-B4B9-99C2-01B8-5E61422185AE}"/>
          </ac:spMkLst>
        </pc:spChg>
        <pc:spChg chg="add mod">
          <ac:chgData name="Simon Penelle" userId="f5bd9662e5605109" providerId="LiveId" clId="{EEEC0912-E5D6-47E0-9C57-A3933332ABB9}" dt="2025-06-20T14:25:49.893" v="1688" actId="20577"/>
          <ac:spMkLst>
            <pc:docMk/>
            <pc:sldMk cId="3121819019" sldId="310"/>
            <ac:spMk id="12" creationId="{DE4A91A2-D4DD-ADEE-DA91-5D422AB6443E}"/>
          </ac:spMkLst>
        </pc:spChg>
        <pc:picChg chg="add mod">
          <ac:chgData name="Simon Penelle" userId="f5bd9662e5605109" providerId="LiveId" clId="{EEEC0912-E5D6-47E0-9C57-A3933332ABB9}" dt="2025-06-20T14:23:24.192" v="1626" actId="1076"/>
          <ac:picMkLst>
            <pc:docMk/>
            <pc:sldMk cId="3121819019" sldId="310"/>
            <ac:picMk id="7" creationId="{7B64EDC1-44B5-BBDC-EF71-83819507A652}"/>
          </ac:picMkLst>
        </pc:picChg>
        <pc:picChg chg="add mod">
          <ac:chgData name="Simon Penelle" userId="f5bd9662e5605109" providerId="LiveId" clId="{EEEC0912-E5D6-47E0-9C57-A3933332ABB9}" dt="2025-06-20T14:24:00.936" v="1630" actId="1076"/>
          <ac:picMkLst>
            <pc:docMk/>
            <pc:sldMk cId="3121819019" sldId="310"/>
            <ac:picMk id="9" creationId="{73403F43-2C13-3C30-5D9A-72B775B93DA3}"/>
          </ac:picMkLst>
        </pc:picChg>
        <pc:picChg chg="add mod">
          <ac:chgData name="Simon Penelle" userId="f5bd9662e5605109" providerId="LiveId" clId="{EEEC0912-E5D6-47E0-9C57-A3933332ABB9}" dt="2025-06-20T14:25:39.381" v="1685" actId="14100"/>
          <ac:picMkLst>
            <pc:docMk/>
            <pc:sldMk cId="3121819019" sldId="310"/>
            <ac:picMk id="14" creationId="{E5E90BFD-83F1-9837-281F-F54B14144E18}"/>
          </ac:picMkLst>
        </pc:picChg>
      </pc:sldChg>
      <pc:sldChg chg="addSp modSp new mod">
        <pc:chgData name="Simon Penelle" userId="f5bd9662e5605109" providerId="LiveId" clId="{EEEC0912-E5D6-47E0-9C57-A3933332ABB9}" dt="2025-06-26T14:01:21.099" v="2684" actId="1076"/>
        <pc:sldMkLst>
          <pc:docMk/>
          <pc:sldMk cId="4253726214" sldId="311"/>
        </pc:sldMkLst>
        <pc:spChg chg="mod">
          <ac:chgData name="Simon Penelle" userId="f5bd9662e5605109" providerId="LiveId" clId="{EEEC0912-E5D6-47E0-9C57-A3933332ABB9}" dt="2025-06-26T14:00:21.712" v="2676" actId="5793"/>
          <ac:spMkLst>
            <pc:docMk/>
            <pc:sldMk cId="4253726214" sldId="311"/>
            <ac:spMk id="2" creationId="{8C7FAE9D-B215-ACB3-372E-2732DB263702}"/>
          </ac:spMkLst>
        </pc:spChg>
        <pc:spChg chg="mod">
          <ac:chgData name="Simon Penelle" userId="f5bd9662e5605109" providerId="LiveId" clId="{EEEC0912-E5D6-47E0-9C57-A3933332ABB9}" dt="2025-06-23T08:22:45.894" v="1981" actId="20577"/>
          <ac:spMkLst>
            <pc:docMk/>
            <pc:sldMk cId="4253726214" sldId="311"/>
            <ac:spMk id="3" creationId="{692FCDC6-53D2-3DFE-B821-8C3E743EDB25}"/>
          </ac:spMkLst>
        </pc:spChg>
        <pc:spChg chg="add mod">
          <ac:chgData name="Simon Penelle" userId="f5bd9662e5605109" providerId="LiveId" clId="{EEEC0912-E5D6-47E0-9C57-A3933332ABB9}" dt="2025-06-26T14:01:21.099" v="2684" actId="1076"/>
          <ac:spMkLst>
            <pc:docMk/>
            <pc:sldMk cId="4253726214" sldId="311"/>
            <ac:spMk id="4" creationId="{97AAF2F8-741F-BEF4-C5F5-BCB7BAE9D7E6}"/>
          </ac:spMkLst>
        </pc:spChg>
      </pc:sldChg>
      <pc:sldChg chg="addSp delSp modSp new mod modNotesTx">
        <pc:chgData name="Simon Penelle" userId="f5bd9662e5605109" providerId="LiveId" clId="{EEEC0912-E5D6-47E0-9C57-A3933332ABB9}" dt="2025-06-23T08:39:18.932" v="2088" actId="20577"/>
        <pc:sldMkLst>
          <pc:docMk/>
          <pc:sldMk cId="51710179" sldId="312"/>
        </pc:sldMkLst>
        <pc:spChg chg="mod">
          <ac:chgData name="Simon Penelle" userId="f5bd9662e5605109" providerId="LiveId" clId="{EEEC0912-E5D6-47E0-9C57-A3933332ABB9}" dt="2025-06-23T08:31:54.733" v="2059" actId="1076"/>
          <ac:spMkLst>
            <pc:docMk/>
            <pc:sldMk cId="51710179" sldId="312"/>
            <ac:spMk id="2" creationId="{370335E4-3879-1AF5-BF89-5421CA259DF5}"/>
          </ac:spMkLst>
        </pc:spChg>
        <pc:spChg chg="add mod">
          <ac:chgData name="Simon Penelle" userId="f5bd9662e5605109" providerId="LiveId" clId="{EEEC0912-E5D6-47E0-9C57-A3933332ABB9}" dt="2025-06-23T08:39:06.349" v="2081" actId="14100"/>
          <ac:spMkLst>
            <pc:docMk/>
            <pc:sldMk cId="51710179" sldId="312"/>
            <ac:spMk id="9" creationId="{19C4D1ED-AD50-48ED-467D-5A62891A2513}"/>
          </ac:spMkLst>
        </pc:spChg>
        <pc:spChg chg="add mod">
          <ac:chgData name="Simon Penelle" userId="f5bd9662e5605109" providerId="LiveId" clId="{EEEC0912-E5D6-47E0-9C57-A3933332ABB9}" dt="2025-06-23T08:39:18.932" v="2088" actId="20577"/>
          <ac:spMkLst>
            <pc:docMk/>
            <pc:sldMk cId="51710179" sldId="312"/>
            <ac:spMk id="10" creationId="{EA9AF773-8E25-5D37-7C3B-F91AB5BE1FCD}"/>
          </ac:spMkLst>
        </pc:spChg>
        <pc:picChg chg="add mod ord">
          <ac:chgData name="Simon Penelle" userId="f5bd9662e5605109" providerId="LiveId" clId="{EEEC0912-E5D6-47E0-9C57-A3933332ABB9}" dt="2025-06-23T08:31:17.604" v="2043" actId="1076"/>
          <ac:picMkLst>
            <pc:docMk/>
            <pc:sldMk cId="51710179" sldId="312"/>
            <ac:picMk id="5" creationId="{0C783ED7-2817-6BA5-4AC1-7B8D6CA3DFF8}"/>
          </ac:picMkLst>
        </pc:picChg>
        <pc:picChg chg="add mod">
          <ac:chgData name="Simon Penelle" userId="f5bd9662e5605109" providerId="LiveId" clId="{EEEC0912-E5D6-47E0-9C57-A3933332ABB9}" dt="2025-06-23T08:38:37.717" v="2063" actId="14100"/>
          <ac:picMkLst>
            <pc:docMk/>
            <pc:sldMk cId="51710179" sldId="312"/>
            <ac:picMk id="8" creationId="{AAE1799D-1577-D34E-7BC6-E6E9C0D88240}"/>
          </ac:picMkLst>
        </pc:picChg>
      </pc:sldChg>
      <pc:sldChg chg="addSp delSp modSp new mod modNotesTx">
        <pc:chgData name="Simon Penelle" userId="f5bd9662e5605109" providerId="LiveId" clId="{EEEC0912-E5D6-47E0-9C57-A3933332ABB9}" dt="2025-06-26T13:59:47.473" v="2659" actId="20577"/>
        <pc:sldMkLst>
          <pc:docMk/>
          <pc:sldMk cId="3245064322" sldId="313"/>
        </pc:sldMkLst>
        <pc:spChg chg="mod">
          <ac:chgData name="Simon Penelle" userId="f5bd9662e5605109" providerId="LiveId" clId="{EEEC0912-E5D6-47E0-9C57-A3933332ABB9}" dt="2025-06-23T09:07:35.907" v="2126" actId="1076"/>
          <ac:spMkLst>
            <pc:docMk/>
            <pc:sldMk cId="3245064322" sldId="313"/>
            <ac:spMk id="2" creationId="{FEA9210B-89DF-08D6-F15B-FB6829F02387}"/>
          </ac:spMkLst>
        </pc:spChg>
        <pc:picChg chg="add mod">
          <ac:chgData name="Simon Penelle" userId="f5bd9662e5605109" providerId="LiveId" clId="{EEEC0912-E5D6-47E0-9C57-A3933332ABB9}" dt="2025-06-23T09:07:32.088" v="2125" actId="1076"/>
          <ac:picMkLst>
            <pc:docMk/>
            <pc:sldMk cId="3245064322" sldId="313"/>
            <ac:picMk id="5" creationId="{939FF6BA-E831-271A-FD72-4F639DA532B2}"/>
          </ac:picMkLst>
        </pc:picChg>
      </pc:sldChg>
      <pc:sldChg chg="addSp delSp modSp new mod ord">
        <pc:chgData name="Simon Penelle" userId="f5bd9662e5605109" providerId="LiveId" clId="{EEEC0912-E5D6-47E0-9C57-A3933332ABB9}" dt="2025-06-27T09:17:00.247" v="2825" actId="20577"/>
        <pc:sldMkLst>
          <pc:docMk/>
          <pc:sldMk cId="2241136397" sldId="314"/>
        </pc:sldMkLst>
        <pc:spChg chg="mod">
          <ac:chgData name="Simon Penelle" userId="f5bd9662e5605109" providerId="LiveId" clId="{EEEC0912-E5D6-47E0-9C57-A3933332ABB9}" dt="2025-06-23T09:20:52.717" v="2227" actId="20577"/>
          <ac:spMkLst>
            <pc:docMk/>
            <pc:sldMk cId="2241136397" sldId="314"/>
            <ac:spMk id="2" creationId="{4925F2E2-4806-1B08-3805-C73105C6BD0A}"/>
          </ac:spMkLst>
        </pc:spChg>
        <pc:spChg chg="mod">
          <ac:chgData name="Simon Penelle" userId="f5bd9662e5605109" providerId="LiveId" clId="{EEEC0912-E5D6-47E0-9C57-A3933332ABB9}" dt="2025-06-27T09:17:00.247" v="2825" actId="20577"/>
          <ac:spMkLst>
            <pc:docMk/>
            <pc:sldMk cId="2241136397" sldId="314"/>
            <ac:spMk id="3" creationId="{C1B266DC-54D8-EBC4-613C-B897447119DA}"/>
          </ac:spMkLst>
        </pc:spChg>
        <pc:spChg chg="add mod">
          <ac:chgData name="Simon Penelle" userId="f5bd9662e5605109" providerId="LiveId" clId="{EEEC0912-E5D6-47E0-9C57-A3933332ABB9}" dt="2025-06-26T14:25:00.647" v="2806" actId="1076"/>
          <ac:spMkLst>
            <pc:docMk/>
            <pc:sldMk cId="2241136397" sldId="314"/>
            <ac:spMk id="4" creationId="{B4E5859E-2BA8-3595-BE23-ECE67710F4BC}"/>
          </ac:spMkLst>
        </pc:spChg>
      </pc:sldChg>
      <pc:sldChg chg="addSp delSp modSp new mod">
        <pc:chgData name="Simon Penelle" userId="f5bd9662e5605109" providerId="LiveId" clId="{EEEC0912-E5D6-47E0-9C57-A3933332ABB9}" dt="2025-06-23T09:33:29.851" v="2278" actId="20577"/>
        <pc:sldMkLst>
          <pc:docMk/>
          <pc:sldMk cId="249025691" sldId="315"/>
        </pc:sldMkLst>
        <pc:spChg chg="mod">
          <ac:chgData name="Simon Penelle" userId="f5bd9662e5605109" providerId="LiveId" clId="{EEEC0912-E5D6-47E0-9C57-A3933332ABB9}" dt="2025-06-23T09:33:29.851" v="2278" actId="20577"/>
          <ac:spMkLst>
            <pc:docMk/>
            <pc:sldMk cId="249025691" sldId="315"/>
            <ac:spMk id="2" creationId="{697F0E89-FB45-B239-8CD1-416A34FDA6C3}"/>
          </ac:spMkLst>
        </pc:spChg>
        <pc:spChg chg="add mod">
          <ac:chgData name="Simon Penelle" userId="f5bd9662e5605109" providerId="LiveId" clId="{EEEC0912-E5D6-47E0-9C57-A3933332ABB9}" dt="2025-06-23T09:33:17.285" v="2269" actId="1076"/>
          <ac:spMkLst>
            <pc:docMk/>
            <pc:sldMk cId="249025691" sldId="315"/>
            <ac:spMk id="6" creationId="{F561DE19-E107-E186-9A70-E892D1371512}"/>
          </ac:spMkLst>
        </pc:spChg>
        <pc:picChg chg="add mod">
          <ac:chgData name="Simon Penelle" userId="f5bd9662e5605109" providerId="LiveId" clId="{EEEC0912-E5D6-47E0-9C57-A3933332ABB9}" dt="2025-06-23T09:31:28.849" v="2263" actId="962"/>
          <ac:picMkLst>
            <pc:docMk/>
            <pc:sldMk cId="249025691" sldId="315"/>
            <ac:picMk id="5" creationId="{EBF710AC-919F-CB3C-6716-3F904611EA6C}"/>
          </ac:picMkLst>
        </pc:picChg>
      </pc:sldChg>
      <pc:sldChg chg="addSp delSp modSp new mod ord">
        <pc:chgData name="Simon Penelle" userId="f5bd9662e5605109" providerId="LiveId" clId="{EEEC0912-E5D6-47E0-9C57-A3933332ABB9}" dt="2025-06-26T13:48:36.814" v="2393" actId="1076"/>
        <pc:sldMkLst>
          <pc:docMk/>
          <pc:sldMk cId="1592188537" sldId="316"/>
        </pc:sldMkLst>
        <pc:spChg chg="mod">
          <ac:chgData name="Simon Penelle" userId="f5bd9662e5605109" providerId="LiveId" clId="{EEEC0912-E5D6-47E0-9C57-A3933332ABB9}" dt="2025-06-26T13:12:39.038" v="2382" actId="1076"/>
          <ac:spMkLst>
            <pc:docMk/>
            <pc:sldMk cId="1592188537" sldId="316"/>
            <ac:spMk id="2" creationId="{F4BDA277-8E90-1086-52C0-5C9956F888AE}"/>
          </ac:spMkLst>
        </pc:spChg>
        <pc:picChg chg="add mod">
          <ac:chgData name="Simon Penelle" userId="f5bd9662e5605109" providerId="LiveId" clId="{EEEC0912-E5D6-47E0-9C57-A3933332ABB9}" dt="2025-06-26T13:48:36.814" v="2393" actId="1076"/>
          <ac:picMkLst>
            <pc:docMk/>
            <pc:sldMk cId="1592188537" sldId="316"/>
            <ac:picMk id="9" creationId="{307E289E-335D-9086-C289-A37FC734AB0B}"/>
          </ac:picMkLst>
        </pc:picChg>
      </pc:sldChg>
      <pc:sldChg chg="addSp new del mod">
        <pc:chgData name="Simon Penelle" userId="f5bd9662e5605109" providerId="LiveId" clId="{EEEC0912-E5D6-47E0-9C57-A3933332ABB9}" dt="2025-06-26T13:50:50.665" v="2427" actId="47"/>
        <pc:sldMkLst>
          <pc:docMk/>
          <pc:sldMk cId="1014331540" sldId="317"/>
        </pc:sldMkLst>
      </pc:sldChg>
      <pc:sldChg chg="addSp delSp modSp add mod">
        <pc:chgData name="Simon Penelle" userId="f5bd9662e5605109" providerId="LiveId" clId="{EEEC0912-E5D6-47E0-9C57-A3933332ABB9}" dt="2025-06-26T13:50:38.407" v="2426" actId="14100"/>
        <pc:sldMkLst>
          <pc:docMk/>
          <pc:sldMk cId="1926642359" sldId="318"/>
        </pc:sldMkLst>
        <pc:spChg chg="mod">
          <ac:chgData name="Simon Penelle" userId="f5bd9662e5605109" providerId="LiveId" clId="{EEEC0912-E5D6-47E0-9C57-A3933332ABB9}" dt="2025-06-26T13:50:38.407" v="2426" actId="14100"/>
          <ac:spMkLst>
            <pc:docMk/>
            <pc:sldMk cId="1926642359" sldId="318"/>
            <ac:spMk id="2" creationId="{FA7BE2B0-A35F-36BA-213E-6412638CB5F9}"/>
          </ac:spMkLst>
        </pc:spChg>
        <pc:picChg chg="add mod">
          <ac:chgData name="Simon Penelle" userId="f5bd9662e5605109" providerId="LiveId" clId="{EEEC0912-E5D6-47E0-9C57-A3933332ABB9}" dt="2025-06-26T13:50:23.761" v="2400" actId="1076"/>
          <ac:picMkLst>
            <pc:docMk/>
            <pc:sldMk cId="1926642359" sldId="318"/>
            <ac:picMk id="3" creationId="{974E4DCB-59F4-B39A-31CC-5BEF23100F52}"/>
          </ac:picMkLst>
        </pc:picChg>
      </pc:sldChg>
      <pc:sldChg chg="new del">
        <pc:chgData name="Simon Penelle" userId="f5bd9662e5605109" providerId="LiveId" clId="{EEEC0912-E5D6-47E0-9C57-A3933332ABB9}" dt="2025-06-26T14:02:24.707" v="2694" actId="47"/>
        <pc:sldMkLst>
          <pc:docMk/>
          <pc:sldMk cId="3332737608" sldId="319"/>
        </pc:sldMkLst>
      </pc:sldChg>
      <pc:sldChg chg="addSp delSp modSp add mod ord">
        <pc:chgData name="Simon Penelle" userId="f5bd9662e5605109" providerId="LiveId" clId="{EEEC0912-E5D6-47E0-9C57-A3933332ABB9}" dt="2025-06-26T14:37:50.325" v="2817" actId="732"/>
        <pc:sldMkLst>
          <pc:docMk/>
          <pc:sldMk cId="2189812223" sldId="320"/>
        </pc:sldMkLst>
        <pc:spChg chg="mod">
          <ac:chgData name="Simon Penelle" userId="f5bd9662e5605109" providerId="LiveId" clId="{EEEC0912-E5D6-47E0-9C57-A3933332ABB9}" dt="2025-06-26T14:23:10.056" v="2793" actId="20577"/>
          <ac:spMkLst>
            <pc:docMk/>
            <pc:sldMk cId="2189812223" sldId="320"/>
            <ac:spMk id="2" creationId="{9A3D270B-EDF1-4966-53DC-D311072FFA73}"/>
          </ac:spMkLst>
        </pc:spChg>
        <pc:spChg chg="mod">
          <ac:chgData name="Simon Penelle" userId="f5bd9662e5605109" providerId="LiveId" clId="{EEEC0912-E5D6-47E0-9C57-A3933332ABB9}" dt="2025-06-26T14:23:02.334" v="2787" actId="20577"/>
          <ac:spMkLst>
            <pc:docMk/>
            <pc:sldMk cId="2189812223" sldId="320"/>
            <ac:spMk id="10" creationId="{38FF91A1-0C9A-E54A-2B42-620B43E52B08}"/>
          </ac:spMkLst>
        </pc:spChg>
        <pc:spChg chg="mod">
          <ac:chgData name="Simon Penelle" userId="f5bd9662e5605109" providerId="LiveId" clId="{EEEC0912-E5D6-47E0-9C57-A3933332ABB9}" dt="2025-06-26T14:22:59.872" v="2785" actId="20577"/>
          <ac:spMkLst>
            <pc:docMk/>
            <pc:sldMk cId="2189812223" sldId="320"/>
            <ac:spMk id="11" creationId="{D9C30FBB-520D-BE1F-D3F6-303E13648844}"/>
          </ac:spMkLst>
        </pc:spChg>
        <pc:spChg chg="mod">
          <ac:chgData name="Simon Penelle" userId="f5bd9662e5605109" providerId="LiveId" clId="{EEEC0912-E5D6-47E0-9C57-A3933332ABB9}" dt="2025-06-26T14:23:04.662" v="2789" actId="20577"/>
          <ac:spMkLst>
            <pc:docMk/>
            <pc:sldMk cId="2189812223" sldId="320"/>
            <ac:spMk id="12" creationId="{13AE48C5-7BF4-BD8B-AE2D-FB25420B5CD6}"/>
          </ac:spMkLst>
        </pc:spChg>
        <pc:spChg chg="add mod">
          <ac:chgData name="Simon Penelle" userId="f5bd9662e5605109" providerId="LiveId" clId="{EEEC0912-E5D6-47E0-9C57-A3933332ABB9}" dt="2025-06-26T14:23:07.016" v="2791" actId="20577"/>
          <ac:spMkLst>
            <pc:docMk/>
            <pc:sldMk cId="2189812223" sldId="320"/>
            <ac:spMk id="15" creationId="{912700FD-23EC-5F3C-13DB-2F2DE73BAC5C}"/>
          </ac:spMkLst>
        </pc:spChg>
        <pc:picChg chg="add mod">
          <ac:chgData name="Simon Penelle" userId="f5bd9662e5605109" providerId="LiveId" clId="{EEEC0912-E5D6-47E0-9C57-A3933332ABB9}" dt="2025-06-26T14:04:08.133" v="2709" actId="1076"/>
          <ac:picMkLst>
            <pc:docMk/>
            <pc:sldMk cId="2189812223" sldId="320"/>
            <ac:picMk id="4" creationId="{9F7E8B46-9DB5-BC78-364D-B1B5B59C2586}"/>
          </ac:picMkLst>
        </pc:picChg>
        <pc:picChg chg="add mod">
          <ac:chgData name="Simon Penelle" userId="f5bd9662e5605109" providerId="LiveId" clId="{EEEC0912-E5D6-47E0-9C57-A3933332ABB9}" dt="2025-06-26T14:05:00.615" v="2722" actId="1076"/>
          <ac:picMkLst>
            <pc:docMk/>
            <pc:sldMk cId="2189812223" sldId="320"/>
            <ac:picMk id="6" creationId="{E200BD76-FD91-DBF8-20CA-2D6CFA725139}"/>
          </ac:picMkLst>
        </pc:picChg>
        <pc:picChg chg="add mod">
          <ac:chgData name="Simon Penelle" userId="f5bd9662e5605109" providerId="LiveId" clId="{EEEC0912-E5D6-47E0-9C57-A3933332ABB9}" dt="2025-06-26T14:37:03.811" v="2809" actId="14100"/>
          <ac:picMkLst>
            <pc:docMk/>
            <pc:sldMk cId="2189812223" sldId="320"/>
            <ac:picMk id="13" creationId="{26ECA2C4-F4FF-DA08-B73A-2B649A711CDB}"/>
          </ac:picMkLst>
        </pc:picChg>
        <pc:picChg chg="add mod modCrop">
          <ac:chgData name="Simon Penelle" userId="f5bd9662e5605109" providerId="LiveId" clId="{EEEC0912-E5D6-47E0-9C57-A3933332ABB9}" dt="2025-06-26T14:37:50.325" v="2817" actId="732"/>
          <ac:picMkLst>
            <pc:docMk/>
            <pc:sldMk cId="2189812223" sldId="320"/>
            <ac:picMk id="17" creationId="{EF02D812-E39F-2952-8F6E-3FE76B8F924E}"/>
          </ac:picMkLst>
        </pc:picChg>
      </pc:sldChg>
      <pc:sldChg chg="modSp new del mod">
        <pc:chgData name="Simon Penelle" userId="f5bd9662e5605109" providerId="LiveId" clId="{EEEC0912-E5D6-47E0-9C57-A3933332ABB9}" dt="2025-06-27T13:55:28.542" v="3562" actId="2696"/>
        <pc:sldMkLst>
          <pc:docMk/>
          <pc:sldMk cId="2050494272" sldId="321"/>
        </pc:sldMkLst>
      </pc:sldChg>
      <pc:sldChg chg="modSp new mod">
        <pc:chgData name="Simon Penelle" userId="f5bd9662e5605109" providerId="LiveId" clId="{EEEC0912-E5D6-47E0-9C57-A3933332ABB9}" dt="2025-06-27T13:59:31.317" v="3649" actId="15"/>
        <pc:sldMkLst>
          <pc:docMk/>
          <pc:sldMk cId="4033195654" sldId="322"/>
        </pc:sldMkLst>
        <pc:spChg chg="mod">
          <ac:chgData name="Simon Penelle" userId="f5bd9662e5605109" providerId="LiveId" clId="{EEEC0912-E5D6-47E0-9C57-A3933332ABB9}" dt="2025-06-27T13:55:46.355" v="3577" actId="20577"/>
          <ac:spMkLst>
            <pc:docMk/>
            <pc:sldMk cId="4033195654" sldId="322"/>
            <ac:spMk id="2" creationId="{F2413E92-B276-A16C-9E4B-5152F29E5D3A}"/>
          </ac:spMkLst>
        </pc:spChg>
        <pc:spChg chg="mod">
          <ac:chgData name="Simon Penelle" userId="f5bd9662e5605109" providerId="LiveId" clId="{EEEC0912-E5D6-47E0-9C57-A3933332ABB9}" dt="2025-06-27T13:59:31.317" v="3649" actId="15"/>
          <ac:spMkLst>
            <pc:docMk/>
            <pc:sldMk cId="4033195654" sldId="322"/>
            <ac:spMk id="3" creationId="{8B84D256-8382-E480-F685-8EF7AAEA3452}"/>
          </ac:spMkLst>
        </pc:spChg>
      </pc:sldChg>
      <pc:sldChg chg="addSp delSp modSp new mod">
        <pc:chgData name="Simon Penelle" userId="f5bd9662e5605109" providerId="LiveId" clId="{EEEC0912-E5D6-47E0-9C57-A3933332ABB9}" dt="2025-06-27T13:58:41.897" v="3619" actId="1076"/>
        <pc:sldMkLst>
          <pc:docMk/>
          <pc:sldMk cId="2983713948" sldId="323"/>
        </pc:sldMkLst>
        <pc:spChg chg="add mod">
          <ac:chgData name="Simon Penelle" userId="f5bd9662e5605109" providerId="LiveId" clId="{EEEC0912-E5D6-47E0-9C57-A3933332ABB9}" dt="2025-06-27T13:58:26.466" v="3618" actId="1076"/>
          <ac:spMkLst>
            <pc:docMk/>
            <pc:sldMk cId="2983713948" sldId="323"/>
            <ac:spMk id="6" creationId="{F5CD440B-0276-BBDB-5FD6-B2F1830E6ED4}"/>
          </ac:spMkLst>
        </pc:spChg>
        <pc:picChg chg="add mod">
          <ac:chgData name="Simon Penelle" userId="f5bd9662e5605109" providerId="LiveId" clId="{EEEC0912-E5D6-47E0-9C57-A3933332ABB9}" dt="2025-06-27T13:58:41.897" v="3619" actId="1076"/>
          <ac:picMkLst>
            <pc:docMk/>
            <pc:sldMk cId="2983713948" sldId="323"/>
            <ac:picMk id="5" creationId="{86FA30E3-1E3D-BA52-A1C4-CFB756969F17}"/>
          </ac:picMkLst>
        </pc:picChg>
      </pc:sldChg>
      <pc:sldChg chg="addSp delSp modSp new mod setBg modNotesTx">
        <pc:chgData name="Simon Penelle" userId="f5bd9662e5605109" providerId="LiveId" clId="{EEEC0912-E5D6-47E0-9C57-A3933332ABB9}" dt="2025-06-30T14:23:56.360" v="3802" actId="20577"/>
        <pc:sldMkLst>
          <pc:docMk/>
          <pc:sldMk cId="2781990124" sldId="324"/>
        </pc:sldMkLst>
        <pc:spChg chg="mod">
          <ac:chgData name="Simon Penelle" userId="f5bd9662e5605109" providerId="LiveId" clId="{EEEC0912-E5D6-47E0-9C57-A3933332ABB9}" dt="2025-06-30T13:39:20.901" v="3746" actId="26606"/>
          <ac:spMkLst>
            <pc:docMk/>
            <pc:sldMk cId="2781990124" sldId="324"/>
            <ac:spMk id="2" creationId="{5E019890-C872-847B-0D1D-F5DAC06D3477}"/>
          </ac:spMkLst>
        </pc:spChg>
        <pc:spChg chg="add">
          <ac:chgData name="Simon Penelle" userId="f5bd9662e5605109" providerId="LiveId" clId="{EEEC0912-E5D6-47E0-9C57-A3933332ABB9}" dt="2025-06-30T13:39:20.901" v="3746" actId="26606"/>
          <ac:spMkLst>
            <pc:docMk/>
            <pc:sldMk cId="2781990124" sldId="324"/>
            <ac:spMk id="12" creationId="{99ED5833-B85B-4103-8A3B-CAB0308E6C15}"/>
          </ac:spMkLst>
        </pc:spChg>
        <pc:picChg chg="add mod">
          <ac:chgData name="Simon Penelle" userId="f5bd9662e5605109" providerId="LiveId" clId="{EEEC0912-E5D6-47E0-9C57-A3933332ABB9}" dt="2025-06-30T13:39:20.901" v="3746" actId="26606"/>
          <ac:picMkLst>
            <pc:docMk/>
            <pc:sldMk cId="2781990124" sldId="324"/>
            <ac:picMk id="5" creationId="{75D4D229-BDCA-0A63-5D04-0C43DB5AC2E0}"/>
          </ac:picMkLst>
        </pc:picChg>
        <pc:picChg chg="add mod">
          <ac:chgData name="Simon Penelle" userId="f5bd9662e5605109" providerId="LiveId" clId="{EEEC0912-E5D6-47E0-9C57-A3933332ABB9}" dt="2025-06-30T13:39:20.901" v="3746" actId="26606"/>
          <ac:picMkLst>
            <pc:docMk/>
            <pc:sldMk cId="2781990124" sldId="324"/>
            <ac:picMk id="7" creationId="{35E1A7E6-8276-552E-4408-7A745050DD45}"/>
          </ac:picMkLst>
        </pc:picChg>
      </pc:sldChg>
      <pc:sldChg chg="addSp delSp modSp new mod setBg">
        <pc:chgData name="Simon Penelle" userId="f5bd9662e5605109" providerId="LiveId" clId="{EEEC0912-E5D6-47E0-9C57-A3933332ABB9}" dt="2025-06-30T13:42:03.706" v="3760" actId="26606"/>
        <pc:sldMkLst>
          <pc:docMk/>
          <pc:sldMk cId="1435930449" sldId="325"/>
        </pc:sldMkLst>
        <pc:spChg chg="add">
          <ac:chgData name="Simon Penelle" userId="f5bd9662e5605109" providerId="LiveId" clId="{EEEC0912-E5D6-47E0-9C57-A3933332ABB9}" dt="2025-06-30T13:42:03.706" v="3760" actId="26606"/>
          <ac:spMkLst>
            <pc:docMk/>
            <pc:sldMk cId="1435930449" sldId="325"/>
            <ac:spMk id="14" creationId="{42A4FC2C-047E-45A5-965D-8E1E3BF09BC6}"/>
          </ac:spMkLst>
        </pc:spChg>
        <pc:picChg chg="add mod">
          <ac:chgData name="Simon Penelle" userId="f5bd9662e5605109" providerId="LiveId" clId="{EEEC0912-E5D6-47E0-9C57-A3933332ABB9}" dt="2025-06-30T13:42:03.706" v="3760" actId="26606"/>
          <ac:picMkLst>
            <pc:docMk/>
            <pc:sldMk cId="1435930449" sldId="325"/>
            <ac:picMk id="7" creationId="{81E48CF3-D8AA-2E2D-FE29-0E95A38E095F}"/>
          </ac:picMkLst>
        </pc:picChg>
      </pc:sldChg>
      <pc:sldChg chg="addSp delSp modSp new mod ord setBg">
        <pc:chgData name="Simon Penelle" userId="f5bd9662e5605109" providerId="LiveId" clId="{EEEC0912-E5D6-47E0-9C57-A3933332ABB9}" dt="2025-07-07T15:05:50.588" v="4006" actId="1076"/>
        <pc:sldMkLst>
          <pc:docMk/>
          <pc:sldMk cId="1920571826" sldId="326"/>
        </pc:sldMkLst>
        <pc:spChg chg="mod">
          <ac:chgData name="Simon Penelle" userId="f5bd9662e5605109" providerId="LiveId" clId="{EEEC0912-E5D6-47E0-9C57-A3933332ABB9}" dt="2025-07-07T14:04:44.814" v="3828" actId="26606"/>
          <ac:spMkLst>
            <pc:docMk/>
            <pc:sldMk cId="1920571826" sldId="326"/>
            <ac:spMk id="2" creationId="{D20C56B7-DBC6-7DEC-40B4-9372875B069A}"/>
          </ac:spMkLst>
        </pc:spChg>
        <pc:spChg chg="del">
          <ac:chgData name="Simon Penelle" userId="f5bd9662e5605109" providerId="LiveId" clId="{EEEC0912-E5D6-47E0-9C57-A3933332ABB9}" dt="2025-07-07T14:04:09.553" v="3825" actId="22"/>
          <ac:spMkLst>
            <pc:docMk/>
            <pc:sldMk cId="1920571826" sldId="326"/>
            <ac:spMk id="3" creationId="{3691563B-9B1B-4E39-7DB3-53E14A2E0642}"/>
          </ac:spMkLst>
        </pc:spChg>
        <pc:spChg chg="add del mod">
          <ac:chgData name="Simon Penelle" userId="f5bd9662e5605109" providerId="LiveId" clId="{EEEC0912-E5D6-47E0-9C57-A3933332ABB9}" dt="2025-07-07T15:05:31.139" v="4002" actId="478"/>
          <ac:spMkLst>
            <pc:docMk/>
            <pc:sldMk cId="1920571826" sldId="326"/>
            <ac:spMk id="4" creationId="{E8DDE9BE-1ECA-AE0D-7800-9A0B10AF5316}"/>
          </ac:spMkLst>
        </pc:spChg>
        <pc:picChg chg="add del mod ord">
          <ac:chgData name="Simon Penelle" userId="f5bd9662e5605109" providerId="LiveId" clId="{EEEC0912-E5D6-47E0-9C57-A3933332ABB9}" dt="2025-07-07T15:04:56.514" v="3994" actId="478"/>
          <ac:picMkLst>
            <pc:docMk/>
            <pc:sldMk cId="1920571826" sldId="326"/>
            <ac:picMk id="5" creationId="{2BD7C068-6957-B68C-61A1-A1A09B70528A}"/>
          </ac:picMkLst>
        </pc:picChg>
        <pc:picChg chg="add del mod">
          <ac:chgData name="Simon Penelle" userId="f5bd9662e5605109" providerId="LiveId" clId="{EEEC0912-E5D6-47E0-9C57-A3933332ABB9}" dt="2025-07-07T14:38:32.704" v="3924" actId="478"/>
          <ac:picMkLst>
            <pc:docMk/>
            <pc:sldMk cId="1920571826" sldId="326"/>
            <ac:picMk id="7" creationId="{66A76C42-DBEA-9EB9-E9C9-3307314C06B5}"/>
          </ac:picMkLst>
        </pc:picChg>
        <pc:picChg chg="add mod">
          <ac:chgData name="Simon Penelle" userId="f5bd9662e5605109" providerId="LiveId" clId="{EEEC0912-E5D6-47E0-9C57-A3933332ABB9}" dt="2025-07-07T15:05:40.753" v="4004" actId="14100"/>
          <ac:picMkLst>
            <pc:docMk/>
            <pc:sldMk cId="1920571826" sldId="326"/>
            <ac:picMk id="7" creationId="{E8AB91C9-E6F7-2D0D-EFB2-C8AF1CBD4576}"/>
          </ac:picMkLst>
        </pc:picChg>
        <pc:picChg chg="add del">
          <ac:chgData name="Simon Penelle" userId="f5bd9662e5605109" providerId="LiveId" clId="{EEEC0912-E5D6-47E0-9C57-A3933332ABB9}" dt="2025-07-07T14:38:31.427" v="3923" actId="22"/>
          <ac:picMkLst>
            <pc:docMk/>
            <pc:sldMk cId="1920571826" sldId="326"/>
            <ac:picMk id="9" creationId="{E202C693-AD0C-8532-F99F-282D0B2ED4D4}"/>
          </ac:picMkLst>
        </pc:picChg>
        <pc:picChg chg="add mod">
          <ac:chgData name="Simon Penelle" userId="f5bd9662e5605109" providerId="LiveId" clId="{EEEC0912-E5D6-47E0-9C57-A3933332ABB9}" dt="2025-07-07T15:05:50.588" v="4006" actId="1076"/>
          <ac:picMkLst>
            <pc:docMk/>
            <pc:sldMk cId="1920571826" sldId="326"/>
            <ac:picMk id="11" creationId="{7D102D7B-042F-E0B4-E91C-6103360806BB}"/>
          </ac:picMkLst>
        </pc:picChg>
        <pc:cxnChg chg="add del">
          <ac:chgData name="Simon Penelle" userId="f5bd9662e5605109" providerId="LiveId" clId="{EEEC0912-E5D6-47E0-9C57-A3933332ABB9}" dt="2025-07-07T14:38:35.139" v="3926" actId="26606"/>
          <ac:cxnSpMkLst>
            <pc:docMk/>
            <pc:sldMk cId="1920571826" sldId="326"/>
            <ac:cxnSpMk id="12" creationId="{192712F8-36FA-35DF-0CE8-4098D93322A3}"/>
          </ac:cxnSpMkLst>
        </pc:cxnChg>
        <pc:cxnChg chg="add del">
          <ac:chgData name="Simon Penelle" userId="f5bd9662e5605109" providerId="LiveId" clId="{EEEC0912-E5D6-47E0-9C57-A3933332ABB9}" dt="2025-07-07T14:38:35.139" v="3926" actId="26606"/>
          <ac:cxnSpMkLst>
            <pc:docMk/>
            <pc:sldMk cId="1920571826" sldId="326"/>
            <ac:cxnSpMk id="14" creationId="{AF9469B9-6468-5B6A-E832-8D4590388432}"/>
          </ac:cxnSpMkLst>
        </pc:cxnChg>
        <pc:cxnChg chg="add">
          <ac:chgData name="Simon Penelle" userId="f5bd9662e5605109" providerId="LiveId" clId="{EEEC0912-E5D6-47E0-9C57-A3933332ABB9}" dt="2025-07-07T14:38:35.139" v="3926" actId="26606"/>
          <ac:cxnSpMkLst>
            <pc:docMk/>
            <pc:sldMk cId="1920571826" sldId="326"/>
            <ac:cxnSpMk id="19" creationId="{192712F8-36FA-35DF-0CE8-4098D93322A3}"/>
          </ac:cxnSpMkLst>
        </pc:cxnChg>
        <pc:cxnChg chg="add">
          <ac:chgData name="Simon Penelle" userId="f5bd9662e5605109" providerId="LiveId" clId="{EEEC0912-E5D6-47E0-9C57-A3933332ABB9}" dt="2025-07-07T14:38:35.139" v="3926" actId="26606"/>
          <ac:cxnSpMkLst>
            <pc:docMk/>
            <pc:sldMk cId="1920571826" sldId="326"/>
            <ac:cxnSpMk id="21" creationId="{AF9469B9-6468-5B6A-E832-8D4590388432}"/>
          </ac:cxnSpMkLst>
        </pc:cxnChg>
      </pc:sldChg>
      <pc:sldChg chg="addSp delSp modSp new mod ord modNotesTx">
        <pc:chgData name="Simon Penelle" userId="f5bd9662e5605109" providerId="LiveId" clId="{EEEC0912-E5D6-47E0-9C57-A3933332ABB9}" dt="2025-07-07T14:40:19.781" v="3993" actId="14100"/>
        <pc:sldMkLst>
          <pc:docMk/>
          <pc:sldMk cId="2825539733" sldId="327"/>
        </pc:sldMkLst>
        <pc:spChg chg="mod">
          <ac:chgData name="Simon Penelle" userId="f5bd9662e5605109" providerId="LiveId" clId="{EEEC0912-E5D6-47E0-9C57-A3933332ABB9}" dt="2025-07-07T14:40:14.930" v="3992" actId="255"/>
          <ac:spMkLst>
            <pc:docMk/>
            <pc:sldMk cId="2825539733" sldId="327"/>
            <ac:spMk id="2" creationId="{61A79026-65CD-C040-74B1-D5674743B04B}"/>
          </ac:spMkLst>
        </pc:spChg>
        <pc:spChg chg="del">
          <ac:chgData name="Simon Penelle" userId="f5bd9662e5605109" providerId="LiveId" clId="{EEEC0912-E5D6-47E0-9C57-A3933332ABB9}" dt="2025-07-07T14:12:18.875" v="3832"/>
          <ac:spMkLst>
            <pc:docMk/>
            <pc:sldMk cId="2825539733" sldId="327"/>
            <ac:spMk id="3" creationId="{BF4C4D1E-A622-F089-AA69-F0E5C9621F78}"/>
          </ac:spMkLst>
        </pc:spChg>
        <pc:picChg chg="add mod">
          <ac:chgData name="Simon Penelle" userId="f5bd9662e5605109" providerId="LiveId" clId="{EEEC0912-E5D6-47E0-9C57-A3933332ABB9}" dt="2025-07-07T14:40:19.781" v="3993" actId="14100"/>
          <ac:picMkLst>
            <pc:docMk/>
            <pc:sldMk cId="2825539733" sldId="327"/>
            <ac:picMk id="5" creationId="{778EB0CB-483C-F57A-8F89-1D9FB637916E}"/>
          </ac:picMkLst>
        </pc:picChg>
      </pc:sldChg>
      <pc:sldChg chg="addSp delSp modSp new mod modNotesTx">
        <pc:chgData name="Simon Penelle" userId="f5bd9662e5605109" providerId="LiveId" clId="{EEEC0912-E5D6-47E0-9C57-A3933332ABB9}" dt="2025-07-07T14:39:46.322" v="3962"/>
        <pc:sldMkLst>
          <pc:docMk/>
          <pc:sldMk cId="2684571957" sldId="328"/>
        </pc:sldMkLst>
        <pc:spChg chg="mod">
          <ac:chgData name="Simon Penelle" userId="f5bd9662e5605109" providerId="LiveId" clId="{EEEC0912-E5D6-47E0-9C57-A3933332ABB9}" dt="2025-07-07T14:39:46.322" v="3962"/>
          <ac:spMkLst>
            <pc:docMk/>
            <pc:sldMk cId="2684571957" sldId="328"/>
            <ac:spMk id="2" creationId="{1088566A-F7E6-E12F-7553-879EF0B75212}"/>
          </ac:spMkLst>
        </pc:spChg>
        <pc:spChg chg="del">
          <ac:chgData name="Simon Penelle" userId="f5bd9662e5605109" providerId="LiveId" clId="{EEEC0912-E5D6-47E0-9C57-A3933332ABB9}" dt="2025-07-07T14:12:34.048" v="3835"/>
          <ac:spMkLst>
            <pc:docMk/>
            <pc:sldMk cId="2684571957" sldId="328"/>
            <ac:spMk id="3" creationId="{326F743B-9566-18AB-3C5F-E3535EF9424C}"/>
          </ac:spMkLst>
        </pc:spChg>
        <pc:picChg chg="add mod">
          <ac:chgData name="Simon Penelle" userId="f5bd9662e5605109" providerId="LiveId" clId="{EEEC0912-E5D6-47E0-9C57-A3933332ABB9}" dt="2025-07-07T14:12:56.869" v="3842" actId="1076"/>
          <ac:picMkLst>
            <pc:docMk/>
            <pc:sldMk cId="2684571957" sldId="328"/>
            <ac:picMk id="5" creationId="{B9884495-64E3-DBB6-7823-665D34BFBBA2}"/>
          </ac:picMkLst>
        </pc:picChg>
        <pc:picChg chg="add del">
          <ac:chgData name="Simon Penelle" userId="f5bd9662e5605109" providerId="LiveId" clId="{EEEC0912-E5D6-47E0-9C57-A3933332ABB9}" dt="2025-07-07T14:39:32.272" v="3960" actId="22"/>
          <ac:picMkLst>
            <pc:docMk/>
            <pc:sldMk cId="2684571957" sldId="328"/>
            <ac:picMk id="7" creationId="{70FDEF63-0F2C-36B1-6F35-3926111E46EA}"/>
          </ac:picMkLst>
        </pc:picChg>
      </pc:sldChg>
      <pc:sldChg chg="addSp delSp modSp new mod modNotesTx">
        <pc:chgData name="Simon Penelle" userId="f5bd9662e5605109" providerId="LiveId" clId="{EEEC0912-E5D6-47E0-9C57-A3933332ABB9}" dt="2025-07-07T14:39:26.137" v="3958" actId="20577"/>
        <pc:sldMkLst>
          <pc:docMk/>
          <pc:sldMk cId="2454390721" sldId="329"/>
        </pc:sldMkLst>
        <pc:spChg chg="mod">
          <ac:chgData name="Simon Penelle" userId="f5bd9662e5605109" providerId="LiveId" clId="{EEEC0912-E5D6-47E0-9C57-A3933332ABB9}" dt="2025-07-07T14:39:26.137" v="3958" actId="20577"/>
          <ac:spMkLst>
            <pc:docMk/>
            <pc:sldMk cId="2454390721" sldId="329"/>
            <ac:spMk id="2" creationId="{54F9AA8C-3A8C-4C3E-2027-043423E5165B}"/>
          </ac:spMkLst>
        </pc:spChg>
        <pc:spChg chg="del">
          <ac:chgData name="Simon Penelle" userId="f5bd9662e5605109" providerId="LiveId" clId="{EEEC0912-E5D6-47E0-9C57-A3933332ABB9}" dt="2025-07-07T14:12:43.128" v="3838"/>
          <ac:spMkLst>
            <pc:docMk/>
            <pc:sldMk cId="2454390721" sldId="329"/>
            <ac:spMk id="3" creationId="{A5F506C0-B623-3E17-47C0-BEC1999BBD73}"/>
          </ac:spMkLst>
        </pc:spChg>
        <pc:picChg chg="add mod">
          <ac:chgData name="Simon Penelle" userId="f5bd9662e5605109" providerId="LiveId" clId="{EEEC0912-E5D6-47E0-9C57-A3933332ABB9}" dt="2025-07-07T14:12:43.984" v="3840" actId="962"/>
          <ac:picMkLst>
            <pc:docMk/>
            <pc:sldMk cId="2454390721" sldId="329"/>
            <ac:picMk id="5" creationId="{A7164C13-51B1-3385-4474-08E9ECAA163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78312-C323-4446-9AAC-065765E8F3F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51DFD-505A-4259-A5B4-1BB6F66AD6B4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Num_sample</a:t>
            </a:r>
            <a:r>
              <a:rPr lang="en-US" dirty="0"/>
              <a:t>: </a:t>
            </a:r>
            <a:r>
              <a:rPr lang="en-US" dirty="0" err="1"/>
              <a:t>nombre</a:t>
            </a:r>
            <a:r>
              <a:rPr lang="en-US" dirty="0"/>
              <a:t> de conformations </a:t>
            </a:r>
            <a:r>
              <a:rPr lang="en-US" dirty="0" err="1"/>
              <a:t>demandées</a:t>
            </a:r>
            <a:br>
              <a:rPr lang="en-US" dirty="0"/>
            </a:br>
            <a:r>
              <a:rPr lang="en-US" dirty="0" err="1"/>
              <a:t>num_recycles</a:t>
            </a:r>
            <a:r>
              <a:rPr lang="en-US"/>
              <a:t>: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0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Aligned on the 464- 610 (</a:t>
            </a:r>
            <a:r>
              <a:rPr lang="en-US" dirty="0" err="1"/>
              <a:t>mek</a:t>
            </a:r>
            <a:r>
              <a:rPr lang="en-US" dirty="0"/>
              <a:t> binding) domain, when trying to align on another domain we have no perfect match</a:t>
            </a:r>
            <a:br>
              <a:rPr lang="en-US" dirty="0"/>
            </a:br>
            <a:r>
              <a:rPr lang="en-US" dirty="0"/>
              <a:t>Might suggest 2 </a:t>
            </a:r>
            <a:r>
              <a:rPr lang="en-US" dirty="0" err="1"/>
              <a:t>braf</a:t>
            </a:r>
            <a:r>
              <a:rPr lang="en-US" dirty="0"/>
              <a:t> </a:t>
            </a:r>
            <a:r>
              <a:rPr lang="en-US" dirty="0" err="1"/>
              <a:t>orentations</a:t>
            </a:r>
            <a:r>
              <a:rPr lang="en-US" dirty="0"/>
              <a:t> (left and right part of </a:t>
            </a:r>
            <a:r>
              <a:rPr lang="en-US" dirty="0" err="1"/>
              <a:t>braf</a:t>
            </a:r>
            <a:r>
              <a:rPr lang="en-US" dirty="0"/>
              <a:t> dimer) ??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1980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keep only mutations that are in the correct domain and only substitutions or </a:t>
            </a:r>
            <a:r>
              <a:rPr lang="en-US" dirty="0" err="1"/>
              <a:t>misssence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5332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Purple/orange is AF3 and green/blue is boltz2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580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ALL DRUGS ARE PRESENT (ONLY 244 ATM)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108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is 0.248</a:t>
            </a:r>
            <a:br>
              <a:rPr lang="en-US" dirty="0"/>
            </a:br>
            <a:r>
              <a:rPr lang="en-US" dirty="0"/>
              <a:t>P-value: 7.4122e-03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13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</a:t>
            </a:r>
            <a:r>
              <a:rPr lang="en-US" dirty="0" err="1"/>
              <a:t>sperman</a:t>
            </a:r>
            <a:r>
              <a:rPr lang="en-US" dirty="0"/>
              <a:t>: 0.2375</a:t>
            </a:r>
          </a:p>
          <a:p>
            <a:r>
              <a:rPr lang="en-US" dirty="0"/>
              <a:t>P-value: 7.4122e-03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686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Spearman correlation: 0.9842</a:t>
            </a:r>
          </a:p>
          <a:p>
            <a:r>
              <a:rPr lang="en-US" dirty="0"/>
              <a:t>P-value: 3.7212e-95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51DFD-505A-4259-A5B4-1BB6F66AD6B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0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2853E4-D839-3F2E-B95D-E45EA3F6A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02164FF-9A2B-6092-F404-A90098D64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77FA5D4-808F-90B7-0908-4D2330E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393D7F3-DE51-B1A9-1E8B-4938061CC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0023A4-8000-3ADA-66F0-2541A6CF7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51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9E8940-E20D-9857-3CE7-22463F4CE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B0FBFAF-149C-4B70-FAFE-5231021CD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E090A33-B2D1-BA9D-9192-294AB8E8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F166E5-88C7-F836-54D5-FF8CDD1CA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12CF3A7-126C-0F5D-C3C0-C0421AE93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576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D4A5B2A-8F43-BAD9-1590-A3E638CA24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A4DC635-DAFD-AD45-7C16-5B03CDA06E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26905C5-E75D-5BB0-B7D9-E46143DB0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A5CB62-3432-8957-9F60-BC086EE99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631EDC-CDB8-0C31-311A-6DC7AC84F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36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730355-68DD-684D-35B9-5A46A2B5F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7C00B6-F4F0-947C-13F0-3D535BD75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DA5D1-A820-7BB3-5D4B-AA8FC4E4E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4B79036-8FEF-CF5B-E959-597F1534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FD80158-99C5-C926-F9B2-1B984B30E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85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4A1F-FC1A-59E7-0DB5-AAEB7D04F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6A04A39-C7DB-50DF-F360-AF1FB7B78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B4E83E-49A5-746B-0730-64C6884C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D807352-E05D-0DE9-ADB9-C2F1223CE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D75056-5E73-D4A0-1A40-88922158E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08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49A09B-256E-6F2E-A8C2-FE1E1E3A9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FE16315-41D4-2496-C8E7-A50AF64712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BF79E3A-EEC1-D7A0-0916-74E8C2CC3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672C917-EE94-53C2-7FC3-C57F15EC19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D42784B-64DD-8BBC-DBB6-E09385E6A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2D25BB-8AAE-526C-5B55-B3955466C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52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94EBF8-D656-193B-4951-B5ADCB0D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5F83BC-B656-8813-166F-E0F675BE3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4A5D80A-E462-6670-9E71-7DC919C52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A173148-B896-D149-73EF-18D2FF5035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20586A0-3C91-D1AA-A1A8-728523D38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2810657-32AB-9EDB-81AA-33DB161E1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3D0AAF8-A1EF-1ABE-E07A-93FDDFF9F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393DE7E-C46A-2D9C-F53B-470B394B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78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A5322C-6F70-CA36-D8CE-251249D5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0056348-D104-E8C6-6EAF-A18B1C6DF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14DFD8F-1C81-A331-82E9-C941DBCF6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536D104B-EA4B-9FEB-1C13-7C678580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430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1D3C3EB-E576-6727-AAD5-41E654AE5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C4C8DF80-7CB1-C927-F356-0C349C55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A5D218C-E788-09B2-8390-E190BD315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8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B95F64-EC21-B459-1049-5DC3DD80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B95D1C-8D87-A6A4-21EE-202BE0E04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BC05E5-8D24-1E53-F504-71D27B991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39B25E-9A2A-DAB3-7573-B6C7807F7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CEB4C89-397E-85C6-CC1A-ADC1AF86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7CEF07-6634-04B9-0B88-03757AFC8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307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FB8302-934D-DB07-67CC-F5B9F87AD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63556D9-4CAA-54FC-B21D-2FC604B3B0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E9DD24-EE8A-D7B4-912C-871785F8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AEDE21A-0D97-56FC-E54B-820DEF3B7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8589F8-F554-8B93-093F-7DE36ADF5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32AF3E1-7516-B2E3-C07D-44715FB6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35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4267D13-5C12-A1CE-97BF-0588749E8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546143-B0DF-A578-C8E0-8461CE8A7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6E4BE3-A7FD-4DE8-BAD9-7E2B55873D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11D05A-CF67-48C4-8A66-C782CF852212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DDDBAE-6772-4C0C-CB16-A6A0D9212C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22A7BEF-D006-83B7-734F-CE9F5A47B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35DD0F-DA1D-488B-937C-A16553DDB0FB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087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ashpublications.org/blood/article/122/21/3929/14297/Mutations-At-The-FLT3-Activation-Loop-D835-Residue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2BB97-B882-72D6-5618-10433465A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B83F91-A259-10D7-7F6F-C61996D82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6736" y="406400"/>
            <a:ext cx="9144000" cy="2387600"/>
          </a:xfrm>
        </p:spPr>
        <p:txBody>
          <a:bodyPr>
            <a:normAutofit/>
          </a:bodyPr>
          <a:lstStyle/>
          <a:p>
            <a:r>
              <a:rPr lang="en-US" noProof="0" dirty="0"/>
              <a:t>Automating boltz-2 and AF3 analysis on GDSC cell lines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489A55-1645-4BE1-1C16-AA30B37307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/>
              <a:t> Master Thesis </a:t>
            </a:r>
            <a:r>
              <a:rPr lang="en-US" dirty="0"/>
              <a:t>p</a:t>
            </a:r>
            <a:r>
              <a:rPr lang="en-US" noProof="0" dirty="0" err="1"/>
              <a:t>roject</a:t>
            </a:r>
            <a:r>
              <a:rPr lang="en-US" noProof="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1039918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3F8D1-2CB6-FB1F-1370-E8D1EB3B4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E8807E-C03C-0C3F-B9ED-78984F889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 results for BRAF(</a:t>
            </a:r>
            <a:r>
              <a:rPr lang="en-US" dirty="0" err="1"/>
              <a:t>wt</a:t>
            </a:r>
            <a:r>
              <a:rPr lang="en-US" dirty="0"/>
              <a:t>/v600e) + dabrafenib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C29BCA-6F12-B8A3-CFD8-006AD0ACAC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SOLUTIONS? 	</a:t>
            </a:r>
          </a:p>
          <a:p>
            <a:pPr lvl="1"/>
            <a:r>
              <a:rPr lang="en-US" dirty="0"/>
              <a:t>Try to give full length sequence of BRAF instead of domain only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structural template in boltz-2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Add molecular environment for more accurate </a:t>
            </a:r>
            <a:r>
              <a:rPr lang="en-US" dirty="0" err="1"/>
              <a:t>braf</a:t>
            </a:r>
            <a:r>
              <a:rPr lang="en-US" dirty="0"/>
              <a:t> conformations (14-3-3, CRAF, MEK, RAS, dimer, …)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Find another predictor (MIGHT HAVE SAME ISSUE)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Test boltz2 on another gene/drug pair with simple mechanism</a:t>
            </a:r>
          </a:p>
        </p:txBody>
      </p:sp>
    </p:spTree>
    <p:extLst>
      <p:ext uri="{BB962C8B-B14F-4D97-AF65-F5344CB8AC3E}">
        <p14:creationId xmlns:p14="http://schemas.microsoft.com/office/powerpoint/2010/main" val="3459107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A9210B-89DF-08D6-F15B-FB6829F02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223767"/>
            <a:ext cx="10515600" cy="1325563"/>
          </a:xfrm>
        </p:spPr>
        <p:txBody>
          <a:bodyPr/>
          <a:lstStyle/>
          <a:p>
            <a:r>
              <a:rPr lang="en-US" dirty="0"/>
              <a:t>Full length sequence of BRAF solution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39FF6BA-E831-271A-FD72-4F639DA5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5145" y="1528391"/>
            <a:ext cx="7963590" cy="5105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64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27A226-3C00-D9A9-3562-F4A4E7F2D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912" y="136525"/>
            <a:ext cx="10515600" cy="1325563"/>
          </a:xfrm>
        </p:spPr>
        <p:txBody>
          <a:bodyPr/>
          <a:lstStyle/>
          <a:p>
            <a:r>
              <a:rPr lang="en-US" dirty="0"/>
              <a:t>Template creation scripts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29C9A27-DF5C-0C60-70FA-A2B5678637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05915" y="579163"/>
            <a:ext cx="5349704" cy="2712955"/>
          </a:xfr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82427F6C-2472-ABCE-5911-5382AD98D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6804" y="2593486"/>
            <a:ext cx="5761219" cy="427519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C028C70-B7CB-E57B-E92B-B348F020B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915" y="3469861"/>
            <a:ext cx="4648603" cy="3398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08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7FAE9D-B215-ACB3-372E-2732DB263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IC50 for dabrafenib (literature)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2FCDC6-53D2-3DFE-B821-8C3E743ED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 dirty="0" err="1"/>
              <a:t>Vemurafenib</a:t>
            </a:r>
            <a:r>
              <a:rPr lang="fr-BE" dirty="0"/>
              <a:t> and </a:t>
            </a:r>
            <a:r>
              <a:rPr lang="fr-BE" dirty="0" err="1"/>
              <a:t>dabrafenib</a:t>
            </a:r>
            <a:r>
              <a:rPr lang="fr-BE" dirty="0"/>
              <a:t> are more </a:t>
            </a:r>
            <a:r>
              <a:rPr lang="fr-BE" dirty="0" err="1"/>
              <a:t>selective</a:t>
            </a:r>
            <a:r>
              <a:rPr lang="fr-BE" dirty="0"/>
              <a:t> for </a:t>
            </a:r>
            <a:r>
              <a:rPr lang="fr-BE" dirty="0" err="1"/>
              <a:t>BRAF</a:t>
            </a:r>
            <a:r>
              <a:rPr lang="fr-BE" baseline="30000" dirty="0" err="1"/>
              <a:t>mut</a:t>
            </a:r>
            <a:r>
              <a:rPr lang="fr-BE" dirty="0"/>
              <a:t> </a:t>
            </a:r>
            <a:r>
              <a:rPr lang="fr-BE" dirty="0" err="1"/>
              <a:t>than</a:t>
            </a:r>
            <a:r>
              <a:rPr lang="fr-BE" dirty="0"/>
              <a:t> </a:t>
            </a:r>
            <a:r>
              <a:rPr lang="fr-BE" dirty="0" err="1"/>
              <a:t>other</a:t>
            </a:r>
            <a:r>
              <a:rPr lang="fr-BE" dirty="0"/>
              <a:t> kinases, </a:t>
            </a:r>
            <a:r>
              <a:rPr lang="fr-BE" dirty="0" err="1"/>
              <a:t>including</a:t>
            </a:r>
            <a:r>
              <a:rPr lang="fr-BE" dirty="0"/>
              <a:t> </a:t>
            </a:r>
            <a:r>
              <a:rPr lang="fr-BE" dirty="0" err="1"/>
              <a:t>BRAF</a:t>
            </a:r>
            <a:r>
              <a:rPr lang="fr-BE" baseline="30000" dirty="0" err="1"/>
              <a:t>wt</a:t>
            </a:r>
            <a:r>
              <a:rPr lang="fr-BE" dirty="0"/>
              <a:t>.</a:t>
            </a:r>
          </a:p>
          <a:p>
            <a:endParaRPr lang="fr-BE" dirty="0"/>
          </a:p>
          <a:p>
            <a:r>
              <a:rPr lang="fr-BE" dirty="0" err="1"/>
              <a:t>Dabrafenib</a:t>
            </a:r>
            <a:r>
              <a:rPr lang="fr-BE" dirty="0"/>
              <a:t>:</a:t>
            </a:r>
          </a:p>
          <a:p>
            <a:pPr lvl="1"/>
            <a:r>
              <a:rPr lang="fr-BE" dirty="0"/>
              <a:t>IC50 BRAF(V600E) = 0.6 </a:t>
            </a:r>
            <a:r>
              <a:rPr lang="fr-BE" dirty="0" err="1"/>
              <a:t>nM</a:t>
            </a:r>
            <a:endParaRPr lang="fr-BE" dirty="0"/>
          </a:p>
          <a:p>
            <a:pPr lvl="1"/>
            <a:r>
              <a:rPr lang="fr-BE" dirty="0"/>
              <a:t>IC50 BRAF(WT) = 0.6/0.05 = 12 </a:t>
            </a:r>
            <a:r>
              <a:rPr lang="fr-BE" dirty="0" err="1"/>
              <a:t>nM</a:t>
            </a:r>
            <a:endParaRPr lang="fr-BE" dirty="0"/>
          </a:p>
          <a:p>
            <a:pPr lvl="1"/>
            <a:r>
              <a:rPr lang="fr-BE" dirty="0"/>
              <a:t>IC50 CRAF = 5 </a:t>
            </a:r>
            <a:r>
              <a:rPr lang="fr-BE" dirty="0" err="1"/>
              <a:t>nM</a:t>
            </a:r>
            <a:endParaRPr lang="fr-BE" dirty="0"/>
          </a:p>
          <a:p>
            <a:pPr lvl="1"/>
            <a:endParaRPr lang="fr-BE" dirty="0"/>
          </a:p>
          <a:p>
            <a:r>
              <a:rPr lang="fr-BE" dirty="0" err="1"/>
              <a:t>Dabrafenib</a:t>
            </a:r>
            <a:r>
              <a:rPr lang="fr-BE" dirty="0"/>
              <a:t> has </a:t>
            </a:r>
            <a:r>
              <a:rPr lang="fr-BE" dirty="0" err="1"/>
              <a:t>similar</a:t>
            </a:r>
            <a:r>
              <a:rPr lang="fr-BE" dirty="0"/>
              <a:t> </a:t>
            </a:r>
            <a:r>
              <a:rPr lang="fr-BE" dirty="0" err="1"/>
              <a:t>potency</a:t>
            </a:r>
            <a:r>
              <a:rPr lang="fr-BE" dirty="0"/>
              <a:t> for inhibition of BRAF</a:t>
            </a:r>
            <a:r>
              <a:rPr lang="fr-BE" baseline="30000" dirty="0"/>
              <a:t>V600E</a:t>
            </a:r>
            <a:r>
              <a:rPr lang="fr-BE" dirty="0"/>
              <a:t> and BRAF</a:t>
            </a:r>
            <a:r>
              <a:rPr lang="fr-BE" baseline="30000" dirty="0"/>
              <a:t>V600K</a:t>
            </a:r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7AAF2F8-741F-BEF4-C5F5-BCB7BAE9D7E6}"/>
              </a:ext>
            </a:extLst>
          </p:cNvPr>
          <p:cNvSpPr txBox="1"/>
          <p:nvPr/>
        </p:nvSpPr>
        <p:spPr>
          <a:xfrm>
            <a:off x="7315200" y="6519446"/>
            <a:ext cx="59537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https://pmc.ncbi.nlm.nih.gov/articles/PMC3523565/</a:t>
            </a:r>
          </a:p>
        </p:txBody>
      </p:sp>
    </p:spTree>
    <p:extLst>
      <p:ext uri="{BB962C8B-B14F-4D97-AF65-F5344CB8AC3E}">
        <p14:creationId xmlns:p14="http://schemas.microsoft.com/office/powerpoint/2010/main" val="425372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0335E4-3879-1AF5-BF89-5421CA259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882" y="323561"/>
            <a:ext cx="4876800" cy="1325563"/>
          </a:xfrm>
        </p:spPr>
        <p:txBody>
          <a:bodyPr/>
          <a:lstStyle/>
          <a:p>
            <a:r>
              <a:rPr lang="en-US" dirty="0"/>
              <a:t>Boltz vs AF3 models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C783ED7-2817-6BA5-4AC1-7B8D6CA3D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4518" y="2141537"/>
            <a:ext cx="5010236" cy="4351338"/>
          </a:xfr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AE1799D-1577-D34E-7BC6-E6E9C0D882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4094" y="2141537"/>
            <a:ext cx="5047271" cy="4392902"/>
          </a:xfrm>
          <a:prstGeom prst="rect">
            <a:avLst/>
          </a:prstGeom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19C4D1ED-AD50-48ED-467D-5A62891A2513}"/>
              </a:ext>
            </a:extLst>
          </p:cNvPr>
          <p:cNvSpPr txBox="1"/>
          <p:nvPr/>
        </p:nvSpPr>
        <p:spPr>
          <a:xfrm>
            <a:off x="1965443" y="1649124"/>
            <a:ext cx="170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BRAF Wildtype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A9AF773-8E25-5D37-7C3B-F91AB5BE1FCD}"/>
              </a:ext>
            </a:extLst>
          </p:cNvPr>
          <p:cNvSpPr txBox="1"/>
          <p:nvPr/>
        </p:nvSpPr>
        <p:spPr>
          <a:xfrm>
            <a:off x="7886838" y="1649124"/>
            <a:ext cx="170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BRAF V600E</a:t>
            </a:r>
          </a:p>
        </p:txBody>
      </p:sp>
    </p:spTree>
    <p:extLst>
      <p:ext uri="{BB962C8B-B14F-4D97-AF65-F5344CB8AC3E}">
        <p14:creationId xmlns:p14="http://schemas.microsoft.com/office/powerpoint/2010/main" val="51710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25F2E2-4806-1B08-3805-C73105C6B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on another drug/protein pair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B266DC-54D8-EBC4-613C-B89744711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fr-BE" b="1" dirty="0"/>
              <a:t>FLT3 kinase</a:t>
            </a:r>
          </a:p>
          <a:p>
            <a:r>
              <a:rPr lang="fr-BE" b="1" dirty="0"/>
              <a:t>Mutation</a:t>
            </a:r>
            <a:r>
              <a:rPr lang="fr-BE" dirty="0"/>
              <a:t>: Activation-</a:t>
            </a:r>
            <a:r>
              <a:rPr lang="fr-BE" dirty="0" err="1"/>
              <a:t>loop</a:t>
            </a:r>
            <a:r>
              <a:rPr lang="fr-BE" dirty="0"/>
              <a:t> mutants </a:t>
            </a:r>
            <a:r>
              <a:rPr lang="fr-BE" dirty="0" err="1"/>
              <a:t>such</a:t>
            </a:r>
            <a:r>
              <a:rPr lang="fr-BE" dirty="0"/>
              <a:t> as </a:t>
            </a:r>
            <a:r>
              <a:rPr lang="fr-BE" b="1" dirty="0"/>
              <a:t>D835Y/H/E</a:t>
            </a:r>
            <a:endParaRPr lang="fr-BE" dirty="0"/>
          </a:p>
          <a:p>
            <a:r>
              <a:rPr lang="fr-BE" b="1" dirty="0" err="1"/>
              <a:t>Effect</a:t>
            </a:r>
            <a:r>
              <a:rPr lang="fr-BE" dirty="0"/>
              <a:t>:</a:t>
            </a:r>
          </a:p>
          <a:p>
            <a:pPr lvl="1"/>
            <a:r>
              <a:rPr lang="fr-BE" b="1" dirty="0"/>
              <a:t>WT</a:t>
            </a:r>
            <a:r>
              <a:rPr lang="fr-BE" dirty="0"/>
              <a:t> IC₅₀ ≈ 1.3 </a:t>
            </a:r>
            <a:r>
              <a:rPr lang="fr-BE" dirty="0" err="1"/>
              <a:t>nM</a:t>
            </a:r>
            <a:endParaRPr lang="fr-BE" dirty="0"/>
          </a:p>
          <a:p>
            <a:pPr lvl="1"/>
            <a:r>
              <a:rPr lang="fr-BE" b="1" dirty="0"/>
              <a:t>D835Y mutant</a:t>
            </a:r>
            <a:r>
              <a:rPr lang="fr-BE" dirty="0"/>
              <a:t>, IC₅₀ ≈  8.8 </a:t>
            </a:r>
            <a:r>
              <a:rPr lang="fr-BE" dirty="0" err="1"/>
              <a:t>nM</a:t>
            </a:r>
            <a:r>
              <a:rPr lang="fr-BE" dirty="0"/>
              <a:t> 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D835H mutation</a:t>
            </a:r>
            <a:r>
              <a:rPr lang="en-US" dirty="0"/>
              <a:t> causes about </a:t>
            </a:r>
            <a:r>
              <a:rPr lang="en-US" b="1" dirty="0"/>
              <a:t>26-fold resistance to </a:t>
            </a:r>
            <a:r>
              <a:rPr lang="en-US" b="1" dirty="0" err="1"/>
              <a:t>quizartinib</a:t>
            </a:r>
            <a:r>
              <a:rPr lang="en-US" b="1" dirty="0"/>
              <a:t> (AC220)</a:t>
            </a:r>
            <a:r>
              <a:rPr lang="en-US" dirty="0"/>
              <a:t>, compared to much higher resistance to sorafenib (~295-fold) and ponatinib (~100-fold)</a:t>
            </a:r>
          </a:p>
          <a:p>
            <a:pPr lvl="1"/>
            <a:r>
              <a:rPr lang="en-US" b="1" dirty="0"/>
              <a:t>D835F/I/V/Y mutations</a:t>
            </a:r>
            <a:r>
              <a:rPr lang="en-US" dirty="0"/>
              <a:t> showed the </a:t>
            </a:r>
            <a:r>
              <a:rPr lang="en-US" b="1" dirty="0"/>
              <a:t>highest resistance</a:t>
            </a:r>
            <a:r>
              <a:rPr lang="en-US" dirty="0"/>
              <a:t> to type II TKIs, with resistance increasing </a:t>
            </a:r>
            <a:r>
              <a:rPr lang="en-US" b="1" dirty="0"/>
              <a:t>107 to 2600-fold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D835E/N mutations</a:t>
            </a:r>
            <a:r>
              <a:rPr lang="en-US" dirty="0"/>
              <a:t> caused </a:t>
            </a:r>
            <a:r>
              <a:rPr lang="en-US" b="1" dirty="0"/>
              <a:t>low resistance</a:t>
            </a:r>
            <a:r>
              <a:rPr lang="en-US" dirty="0"/>
              <a:t> (&lt;20-fold) to all inhibitors tested.</a:t>
            </a:r>
          </a:p>
          <a:p>
            <a:pPr lvl="1"/>
            <a:endParaRPr lang="en-US" dirty="0"/>
          </a:p>
          <a:p>
            <a:r>
              <a:rPr lang="fr-BE" b="1" dirty="0" err="1"/>
              <a:t>Drugs</a:t>
            </a:r>
            <a:r>
              <a:rPr lang="fr-BE" b="1" dirty="0"/>
              <a:t>:</a:t>
            </a:r>
            <a:r>
              <a:rPr lang="fr-BE" dirty="0"/>
              <a:t> </a:t>
            </a:r>
            <a:r>
              <a:rPr lang="fr-BE" dirty="0" err="1"/>
              <a:t>Quizartinib</a:t>
            </a:r>
            <a:r>
              <a:rPr lang="fr-BE" dirty="0"/>
              <a:t> (AC220)</a:t>
            </a:r>
          </a:p>
          <a:p>
            <a:endParaRPr lang="en-US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4E5859E-2BA8-3595-BE23-ECE67710F4BC}"/>
              </a:ext>
            </a:extLst>
          </p:cNvPr>
          <p:cNvSpPr txBox="1"/>
          <p:nvPr/>
        </p:nvSpPr>
        <p:spPr>
          <a:xfrm>
            <a:off x="8239760" y="5792222"/>
            <a:ext cx="4074160" cy="1401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hlinkClick r:id="rId2"/>
              </a:rPr>
              <a:t>https://ashpublications.org/blood/article/122/21/3929/14297/Mutations-At-The-FLT3-Activation-Loop-D835-Residue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https://pmc.ncbi.nlm.nih.gov/articles/PMC4675689/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https://onlinelibrary.wiley.com/doi/10.1111/ejh.14383</a:t>
            </a:r>
          </a:p>
          <a:p>
            <a:br>
              <a:rPr lang="en-US" sz="1200" dirty="0"/>
            </a:b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41136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7F0E89-FB45-B239-8CD1-416A34FDA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Trying on another drug/protein pair: FLT3</a:t>
            </a:r>
          </a:p>
        </p:txBody>
      </p:sp>
      <p:pic>
        <p:nvPicPr>
          <p:cNvPr id="5" name="Espace réservé du contenu 4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EBF710AC-919F-CB3C-6716-3F904611EA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6389" y="1825625"/>
            <a:ext cx="5119221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61DE19-E107-E186-9A70-E892D1371512}"/>
              </a:ext>
            </a:extLst>
          </p:cNvPr>
          <p:cNvSpPr txBox="1"/>
          <p:nvPr/>
        </p:nvSpPr>
        <p:spPr>
          <a:xfrm>
            <a:off x="3536389" y="6157512"/>
            <a:ext cx="5370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https://www.biorender.com/template/flt3-mutations-in-acute-myeloid-leukemia-aml</a:t>
            </a:r>
          </a:p>
        </p:txBody>
      </p:sp>
    </p:spTree>
    <p:extLst>
      <p:ext uri="{BB962C8B-B14F-4D97-AF65-F5344CB8AC3E}">
        <p14:creationId xmlns:p14="http://schemas.microsoft.com/office/powerpoint/2010/main" val="2490256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9ED2F-EF73-C8EE-5508-ECF6F528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3D270B-EDF1-4966-53DC-D311072F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 results for FLT3 (WT/D835Y/H/E) + </a:t>
            </a:r>
            <a:r>
              <a:rPr lang="en-US" dirty="0" err="1"/>
              <a:t>quizartinib</a:t>
            </a:r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8FF91A1-0C9A-E54A-2B42-620B43E52B08}"/>
              </a:ext>
            </a:extLst>
          </p:cNvPr>
          <p:cNvSpPr txBox="1"/>
          <p:nvPr/>
        </p:nvSpPr>
        <p:spPr>
          <a:xfrm>
            <a:off x="5849417" y="1796534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FLT3 D835Y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D9C30FBB-520D-BE1F-D3F6-303E13648844}"/>
              </a:ext>
            </a:extLst>
          </p:cNvPr>
          <p:cNvSpPr txBox="1"/>
          <p:nvPr/>
        </p:nvSpPr>
        <p:spPr>
          <a:xfrm>
            <a:off x="575778" y="1793070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FLT3 </a:t>
            </a:r>
            <a:r>
              <a:rPr lang="en-US" dirty="0" err="1"/>
              <a:t>wt</a:t>
            </a:r>
            <a:r>
              <a:rPr lang="en-US" dirty="0"/>
              <a:t> 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3AE48C5-7BF4-BD8B-AE2D-FB25420B5CD6}"/>
              </a:ext>
            </a:extLst>
          </p:cNvPr>
          <p:cNvSpPr txBox="1"/>
          <p:nvPr/>
        </p:nvSpPr>
        <p:spPr>
          <a:xfrm>
            <a:off x="575778" y="4502294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FLT3 D835H 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F7E8B46-9DB5-BC78-364D-B1B5B59C25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28" y="2224483"/>
            <a:ext cx="4244708" cy="1806097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200BD76-FD91-DBF8-20CA-2D6CFA72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17" y="2162402"/>
            <a:ext cx="5357324" cy="153937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6ECA2C4-F4FF-DA08-B73A-2B649A711C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77" y="4952928"/>
            <a:ext cx="5293297" cy="1732352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12700FD-23EC-5F3C-13DB-2F2DE73BAC5C}"/>
              </a:ext>
            </a:extLst>
          </p:cNvPr>
          <p:cNvSpPr txBox="1"/>
          <p:nvPr/>
        </p:nvSpPr>
        <p:spPr>
          <a:xfrm>
            <a:off x="5849417" y="4317628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FLT3 D835E </a:t>
            </a: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EF02D812-E39F-2952-8F6E-3FE76B8F924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2500"/>
          <a:stretch>
            <a:fillRect/>
          </a:stretch>
        </p:blipFill>
        <p:spPr>
          <a:xfrm>
            <a:off x="6096001" y="4866640"/>
            <a:ext cx="5669280" cy="199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812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6FA30E3-1E3D-BA52-A1C4-CFB75696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7909" y="0"/>
            <a:ext cx="8695012" cy="638351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5CD440B-0276-BBDB-5FD6-B2F1830E6ED4}"/>
              </a:ext>
            </a:extLst>
          </p:cNvPr>
          <p:cNvSpPr txBox="1"/>
          <p:nvPr/>
        </p:nvSpPr>
        <p:spPr>
          <a:xfrm>
            <a:off x="2971800" y="6277859"/>
            <a:ext cx="6567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NOT SIGNIFICANT RESULTS</a:t>
            </a:r>
          </a:p>
        </p:txBody>
      </p:sp>
    </p:spTree>
    <p:extLst>
      <p:ext uri="{BB962C8B-B14F-4D97-AF65-F5344CB8AC3E}">
        <p14:creationId xmlns:p14="http://schemas.microsoft.com/office/powerpoint/2010/main" val="29837139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413E92-B276-A16C-9E4B-5152F29E5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84D256-8382-E480-F685-8EF7AAEA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Multiple </a:t>
            </a:r>
            <a:r>
              <a:rPr lang="en-US" dirty="0" err="1"/>
              <a:t>boltz</a:t>
            </a:r>
            <a:r>
              <a:rPr lang="en-US" dirty="0"/>
              <a:t> runs on same model gives different results :’(</a:t>
            </a:r>
          </a:p>
          <a:p>
            <a:endParaRPr lang="en-US" dirty="0"/>
          </a:p>
          <a:p>
            <a:r>
              <a:rPr lang="en-US" dirty="0"/>
              <a:t>Impossible to use small differences in IC5O predictions (too random)</a:t>
            </a:r>
          </a:p>
          <a:p>
            <a:endParaRPr lang="en-US" dirty="0"/>
          </a:p>
          <a:p>
            <a:r>
              <a:rPr lang="en-US" dirty="0"/>
              <a:t>No seeding available in </a:t>
            </a:r>
            <a:r>
              <a:rPr lang="en-US" dirty="0" err="1"/>
              <a:t>boltz</a:t>
            </a:r>
            <a:endParaRPr lang="en-US" dirty="0"/>
          </a:p>
          <a:p>
            <a:endParaRPr lang="en-US" dirty="0"/>
          </a:p>
          <a:p>
            <a:r>
              <a:rPr lang="en-US" dirty="0"/>
              <a:t>Boltz was designed to detect changes in binding affinity based on small changes in drug (adding/remove chemical group) not for small protein mutations</a:t>
            </a:r>
          </a:p>
        </p:txBody>
      </p:sp>
    </p:spTree>
    <p:extLst>
      <p:ext uri="{BB962C8B-B14F-4D97-AF65-F5344CB8AC3E}">
        <p14:creationId xmlns:p14="http://schemas.microsoft.com/office/powerpoint/2010/main" val="403319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366137-3DBB-4912-98D5-672702020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D28D1CE-5BF4-45B7-8D6D-B31A31980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77579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37D3342-0A8D-A040-6CEC-51D0DB205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3526" y="223078"/>
            <a:ext cx="3228738" cy="1454709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>
                <a:solidFill>
                  <a:srgbClr val="595959"/>
                </a:solidFill>
              </a:rPr>
              <a:t>Automatization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AB23596-A239-41D4-335D-9E09B8C44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3526" y="2146828"/>
            <a:ext cx="3517919" cy="3681023"/>
          </a:xfrm>
        </p:spPr>
        <p:txBody>
          <a:bodyPr anchor="t"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1800" dirty="0">
                <a:solidFill>
                  <a:srgbClr val="595959"/>
                </a:solidFill>
              </a:rPr>
              <a:t>We want to automatically generate AF3 and boltz2 templates for every detected variant of </a:t>
            </a:r>
            <a:r>
              <a:rPr lang="en-US" sz="1800" dirty="0" err="1">
                <a:solidFill>
                  <a:srgbClr val="595959"/>
                </a:solidFill>
              </a:rPr>
              <a:t>braf</a:t>
            </a:r>
            <a:r>
              <a:rPr lang="en-US" sz="1800" dirty="0">
                <a:solidFill>
                  <a:srgbClr val="595959"/>
                </a:solidFill>
              </a:rPr>
              <a:t> gene in the GDSC database</a:t>
            </a:r>
          </a:p>
          <a:p>
            <a:pPr algn="ctr"/>
            <a:endParaRPr lang="en-US" sz="1400" dirty="0">
              <a:solidFill>
                <a:srgbClr val="595959"/>
              </a:solidFill>
            </a:endParaRPr>
          </a:p>
          <a:p>
            <a:pPr algn="ctr"/>
            <a:r>
              <a:rPr lang="en-US" sz="1800" dirty="0">
                <a:solidFill>
                  <a:srgbClr val="595959"/>
                </a:solidFill>
              </a:rPr>
              <a:t>Extract distinct genetic profiles in GDSC</a:t>
            </a:r>
          </a:p>
          <a:p>
            <a:pPr lvl="1" algn="ctr"/>
            <a:endParaRPr lang="en-US" sz="1400" dirty="0">
              <a:solidFill>
                <a:srgbClr val="595959"/>
              </a:solidFill>
            </a:endParaRPr>
          </a:p>
          <a:p>
            <a:pPr algn="ctr"/>
            <a:r>
              <a:rPr lang="en-US" sz="1800" dirty="0">
                <a:solidFill>
                  <a:srgbClr val="595959"/>
                </a:solidFill>
              </a:rPr>
              <a:t>Create function to mutate the wildtype sequence of BRAF according to profile</a:t>
            </a:r>
          </a:p>
          <a:p>
            <a:pPr lvl="1" algn="ctr"/>
            <a:endParaRPr lang="en-US" sz="1400" dirty="0">
              <a:solidFill>
                <a:srgbClr val="595959"/>
              </a:solidFill>
            </a:endParaRPr>
          </a:p>
          <a:p>
            <a:pPr algn="ctr"/>
            <a:r>
              <a:rPr lang="en-US" sz="1800" dirty="0">
                <a:solidFill>
                  <a:srgbClr val="595959"/>
                </a:solidFill>
              </a:rPr>
              <a:t>Organize resulting templates for accessibility and integration</a:t>
            </a:r>
          </a:p>
          <a:p>
            <a:pPr marL="0" indent="0" algn="ctr">
              <a:buNone/>
            </a:pPr>
            <a:endParaRPr lang="en-US" sz="1800" dirty="0">
              <a:solidFill>
                <a:srgbClr val="595959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F8F06D3F-C414-7DBF-F1AE-22D9F74E09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1528" y="833117"/>
            <a:ext cx="3364566" cy="519176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80D51F8-A424-5C90-CE26-80B1FE1F8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9138" y="971645"/>
            <a:ext cx="3519817" cy="4914708"/>
          </a:xfrm>
          <a:prstGeom prst="rect">
            <a:avLst/>
          </a:prstGeom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2AB5C6B-12AC-2B71-8909-A7C9BA434F7D}"/>
              </a:ext>
            </a:extLst>
          </p:cNvPr>
          <p:cNvCxnSpPr>
            <a:cxnSpLocks/>
          </p:cNvCxnSpPr>
          <p:nvPr/>
        </p:nvCxnSpPr>
        <p:spPr>
          <a:xfrm>
            <a:off x="4291445" y="3605645"/>
            <a:ext cx="976746" cy="0"/>
          </a:xfrm>
          <a:prstGeom prst="straightConnector1">
            <a:avLst/>
          </a:prstGeom>
          <a:ln w="190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132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E019890-C872-847B-0D1D-F5DAC06D3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Drug binding predictor using BOLTZ 2</a:t>
            </a:r>
          </a:p>
        </p:txBody>
      </p:sp>
      <p:pic>
        <p:nvPicPr>
          <p:cNvPr id="5" name="Espace réservé du contenu 4" descr="Une image contenant texte, capture d’écran, diagramme, ligne&#10;&#10;Le contenu généré par l’IA peut être incorrect.">
            <a:extLst>
              <a:ext uri="{FF2B5EF4-FFF2-40B4-BE49-F238E27FC236}">
                <a16:creationId xmlns:a16="http://schemas.microsoft.com/office/drawing/2014/main" id="{75D4D229-BDCA-0A63-5D04-0C43DB5AC2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2984369"/>
            <a:ext cx="5828261" cy="329296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5E1A7E6-8276-552E-4408-7A745050DD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2505" y="2998940"/>
            <a:ext cx="5828261" cy="3263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990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Espace réservé du contenu 6" descr="Une image contenant texte, capture d’écran, diagramme, Tracé&#10;&#10;Le contenu généré par l’IA peut être incorrect.">
            <a:extLst>
              <a:ext uri="{FF2B5EF4-FFF2-40B4-BE49-F238E27FC236}">
                <a16:creationId xmlns:a16="http://schemas.microsoft.com/office/drawing/2014/main" id="{81E48CF3-D8AA-2E2D-FE29-0E95A38E09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1"/>
          <a:stretch>
            <a:fillRect/>
          </a:stretch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930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88566A-F7E6-E12F-7553-879EF0B75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GDSC/Boltz</a:t>
            </a:r>
          </a:p>
        </p:txBody>
      </p:sp>
      <p:pic>
        <p:nvPicPr>
          <p:cNvPr id="5" name="Espace réservé du contenu 4" descr="Une image contenant texte,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B9884495-64E3-DBB6-7823-665D34BFBB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0116" y="1690688"/>
            <a:ext cx="5217372" cy="3913029"/>
          </a:xfrm>
        </p:spPr>
      </p:pic>
    </p:spTree>
    <p:extLst>
      <p:ext uri="{BB962C8B-B14F-4D97-AF65-F5344CB8AC3E}">
        <p14:creationId xmlns:p14="http://schemas.microsoft.com/office/powerpoint/2010/main" val="26845719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F9AA8C-3A8C-4C3E-2027-043423E51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Spearman correlation GDSC/Boltz</a:t>
            </a:r>
          </a:p>
        </p:txBody>
      </p:sp>
      <p:pic>
        <p:nvPicPr>
          <p:cNvPr id="5" name="Espace réservé du contenu 4" descr="Une image contenant texte, capture d’écran, ligne, diagramme&#10;&#10;Le contenu généré par l’IA peut être incorrect.">
            <a:extLst>
              <a:ext uri="{FF2B5EF4-FFF2-40B4-BE49-F238E27FC236}">
                <a16:creationId xmlns:a16="http://schemas.microsoft.com/office/drawing/2014/main" id="{A7164C13-51B1-3385-4474-08E9ECAA16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108" y="1825625"/>
            <a:ext cx="5801784" cy="4351338"/>
          </a:xfrm>
        </p:spPr>
      </p:pic>
    </p:spTree>
    <p:extLst>
      <p:ext uri="{BB962C8B-B14F-4D97-AF65-F5344CB8AC3E}">
        <p14:creationId xmlns:p14="http://schemas.microsoft.com/office/powerpoint/2010/main" val="24543907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A79026-65CD-C040-74B1-D5674743B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Spearman correlation Boltz (BRAF WT)/Boltz (BRAF V600E)</a:t>
            </a:r>
          </a:p>
        </p:txBody>
      </p:sp>
      <p:pic>
        <p:nvPicPr>
          <p:cNvPr id="5" name="Espace réservé du contenu 4" descr="Une image contenant texte, capture d’écran, ligne, Tracé&#10;&#10;Le contenu généré par l’IA peut être incorrect.">
            <a:extLst>
              <a:ext uri="{FF2B5EF4-FFF2-40B4-BE49-F238E27FC236}">
                <a16:creationId xmlns:a16="http://schemas.microsoft.com/office/drawing/2014/main" id="{778EB0CB-483C-F57A-8F89-1D9FB6379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0160" y="1341914"/>
            <a:ext cx="6446732" cy="4835049"/>
          </a:xfrm>
        </p:spPr>
      </p:pic>
    </p:spTree>
    <p:extLst>
      <p:ext uri="{BB962C8B-B14F-4D97-AF65-F5344CB8AC3E}">
        <p14:creationId xmlns:p14="http://schemas.microsoft.com/office/powerpoint/2010/main" val="2825539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0C56B7-DBC6-7DEC-40B4-9372875B0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41712"/>
            <a:ext cx="7848600" cy="117169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/>
              <a:t>Other Tool: </a:t>
            </a:r>
            <a:r>
              <a:rPr lang="en-US" sz="4000" dirty="0" err="1"/>
              <a:t>PremPLI</a:t>
            </a:r>
            <a:endParaRPr lang="en-US" sz="40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7D102D7B-042F-E0B4-E91C-610336080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3654"/>
            <a:ext cx="6868728" cy="3657598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9469B9-6468-5B6A-E832-8D4590388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88897" y="5231580"/>
            <a:ext cx="10459156" cy="0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6">
            <a:extLst>
              <a:ext uri="{FF2B5EF4-FFF2-40B4-BE49-F238E27FC236}">
                <a16:creationId xmlns:a16="http://schemas.microsoft.com/office/drawing/2014/main" id="{E8AB91C9-E6F7-2D0D-EFB2-C8AF1CBD4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5877" y="1961634"/>
            <a:ext cx="6121615" cy="383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571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4650C52C-02AB-F587-5034-0FD00EB8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820881"/>
            <a:ext cx="11911819" cy="6037119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914A3961-B0DB-3771-CE77-CF9E5D9DA83C}"/>
              </a:ext>
            </a:extLst>
          </p:cNvPr>
          <p:cNvSpPr txBox="1"/>
          <p:nvPr/>
        </p:nvSpPr>
        <p:spPr>
          <a:xfrm>
            <a:off x="3281449" y="145473"/>
            <a:ext cx="51144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Protein mutation nomenclature</a:t>
            </a:r>
          </a:p>
        </p:txBody>
      </p:sp>
    </p:spTree>
    <p:extLst>
      <p:ext uri="{BB962C8B-B14F-4D97-AF65-F5344CB8AC3E}">
        <p14:creationId xmlns:p14="http://schemas.microsoft.com/office/powerpoint/2010/main" val="4206761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F808FF-6BF8-DD41-CEFB-4BAED7E90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 Fold 3 input: protein-ligand complex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E108D4-E6BC-0DE1-E5ED-C96467200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file: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FEF80ED-6D61-DD3C-2AB9-F9F19CE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069" y="2406382"/>
            <a:ext cx="9807790" cy="352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6592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22209-A022-F2CB-7C30-0D9E897A7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DCCBA71-2634-14E4-8764-BD736FCF5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Boltz2 input: protein-ligand affinity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289FA8-377B-25B2-B0FF-29AE279017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Yaml</a:t>
            </a:r>
            <a:r>
              <a:rPr lang="en-US" dirty="0"/>
              <a:t> file:</a:t>
            </a:r>
            <a:br>
              <a:rPr lang="en-US" dirty="0"/>
            </a:br>
            <a:endParaRPr lang="en-US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6243CF9-FF34-A863-0512-D2077993F2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683" y="2477387"/>
            <a:ext cx="10912531" cy="36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030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BDA277-8E90-1086-52C0-5C9956F8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-136586"/>
            <a:ext cx="9078191" cy="1325563"/>
          </a:xfrm>
        </p:spPr>
        <p:txBody>
          <a:bodyPr/>
          <a:lstStyle/>
          <a:p>
            <a:r>
              <a:rPr lang="en-US" dirty="0"/>
              <a:t>GDSC cell line sensitivity to Dabrafenib</a:t>
            </a:r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307E289E-335D-9086-C289-A37FC734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473" y="1004882"/>
            <a:ext cx="8667118" cy="5853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188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D518D5-6C27-F704-1A43-AD4248964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BE2B0-A35F-36BA-213E-6412638C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555" y="-136586"/>
            <a:ext cx="11698085" cy="1325563"/>
          </a:xfrm>
        </p:spPr>
        <p:txBody>
          <a:bodyPr/>
          <a:lstStyle/>
          <a:p>
            <a:r>
              <a:rPr lang="en-US" dirty="0"/>
              <a:t>GDSC cell line sensitivity to Methotrexate (Control)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974E4DCB-59F4-B39A-31CC-5BEF23100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782" y="962277"/>
            <a:ext cx="8498436" cy="577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42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A551-0167-87C9-F8D6-D99AA6302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4538F6-BE66-8A2B-0CF9-6D0211D93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 results for BRAF(</a:t>
            </a:r>
            <a:r>
              <a:rPr lang="en-US" dirty="0" err="1"/>
              <a:t>wt</a:t>
            </a:r>
            <a:r>
              <a:rPr lang="en-US" dirty="0"/>
              <a:t>/v600e) + dabrafenib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B64EDC1-44B5-BBDC-EF71-83819507A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8" y="2322994"/>
            <a:ext cx="5159187" cy="154699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3403F43-2C13-3C30-5D9A-72B775B93D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9417" y="2322994"/>
            <a:ext cx="5766805" cy="1546994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1A84F3F4-2364-56B8-5F32-2A3866B46001}"/>
              </a:ext>
            </a:extLst>
          </p:cNvPr>
          <p:cNvSpPr txBox="1"/>
          <p:nvPr/>
        </p:nvSpPr>
        <p:spPr>
          <a:xfrm>
            <a:off x="5849417" y="1796534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BRAF V600E +dabrafenib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4E1C0F31-B4B9-99C2-01B8-5E61422185AE}"/>
              </a:ext>
            </a:extLst>
          </p:cNvPr>
          <p:cNvSpPr txBox="1"/>
          <p:nvPr/>
        </p:nvSpPr>
        <p:spPr>
          <a:xfrm>
            <a:off x="575778" y="1793070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BRAF </a:t>
            </a:r>
            <a:r>
              <a:rPr lang="en-US" dirty="0" err="1"/>
              <a:t>wt</a:t>
            </a:r>
            <a:r>
              <a:rPr lang="en-US" dirty="0"/>
              <a:t> +dabrafenib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E4A91A2-D4DD-ADEE-DA91-5D422AB6443E}"/>
              </a:ext>
            </a:extLst>
          </p:cNvPr>
          <p:cNvSpPr txBox="1"/>
          <p:nvPr/>
        </p:nvSpPr>
        <p:spPr>
          <a:xfrm>
            <a:off x="575778" y="4502294"/>
            <a:ext cx="42975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CONTROL: </a:t>
            </a:r>
            <a:r>
              <a:rPr lang="en-US" dirty="0"/>
              <a:t>BRAF </a:t>
            </a:r>
            <a:r>
              <a:rPr lang="en-US" dirty="0" err="1"/>
              <a:t>wt</a:t>
            </a:r>
            <a:r>
              <a:rPr lang="en-US" dirty="0"/>
              <a:t> +methotrexate</a:t>
            </a: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E5E90BFD-83F1-9837-281F-F54B14144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778" y="4999226"/>
            <a:ext cx="5159187" cy="157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19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810C04-2ACE-5ADE-F58C-D5E65A504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Boltz results for BRAF(</a:t>
            </a:r>
            <a:r>
              <a:rPr lang="en-US" dirty="0" err="1"/>
              <a:t>wt</a:t>
            </a:r>
            <a:r>
              <a:rPr lang="en-US" dirty="0"/>
              <a:t>/v600e) + dabrafenib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A130A5-7000-8278-6951-3BEF53463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WHY? 	</a:t>
            </a:r>
          </a:p>
          <a:p>
            <a:pPr lvl="1"/>
            <a:r>
              <a:rPr lang="en-US" dirty="0"/>
              <a:t>Dabrafenib might binds differently to BRAF V600E monomers vs. V600E dimers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WT BRAF is subject to </a:t>
            </a:r>
            <a:r>
              <a:rPr lang="en-US" b="1" dirty="0"/>
              <a:t>auto-inhibitory intramolecular interactions</a:t>
            </a:r>
            <a:r>
              <a:rPr lang="en-US" dirty="0"/>
              <a:t>, Modeling the </a:t>
            </a:r>
            <a:r>
              <a:rPr lang="en-US" b="1" dirty="0"/>
              <a:t>kinase domain only</a:t>
            </a:r>
            <a:r>
              <a:rPr lang="en-US" dirty="0"/>
              <a:t> leads to dabrafenib binding WT BRAF.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WT BRAF is subject to </a:t>
            </a:r>
            <a:r>
              <a:rPr lang="en-US" b="1" dirty="0"/>
              <a:t>inhibitory intermolecular interactions</a:t>
            </a:r>
            <a:r>
              <a:rPr lang="en-US" dirty="0"/>
              <a:t>, especially with 14-3-3 protein and with itself (homo or hetero-dimer). Modeling </a:t>
            </a:r>
            <a:r>
              <a:rPr lang="en-US" b="1" dirty="0"/>
              <a:t>BRAF </a:t>
            </a:r>
            <a:r>
              <a:rPr lang="en-US" dirty="0"/>
              <a:t>only leads to dabrafenib binding WT BRAF as well as V600E.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Boltz approach assumes a similar conformational distribution</a:t>
            </a:r>
            <a:r>
              <a:rPr lang="en-US" dirty="0"/>
              <a:t> for WT and V600E unless told otherwise. If the same conformational ensemble is used for both proteins, this key biological difference might be lost in prediction.</a:t>
            </a:r>
          </a:p>
        </p:txBody>
      </p:sp>
    </p:spTree>
    <p:extLst>
      <p:ext uri="{BB962C8B-B14F-4D97-AF65-F5344CB8AC3E}">
        <p14:creationId xmlns:p14="http://schemas.microsoft.com/office/powerpoint/2010/main" val="26707522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802</Words>
  <Application>Microsoft Office PowerPoint</Application>
  <PresentationFormat>Grand écran</PresentationFormat>
  <Paragraphs>110</Paragraphs>
  <Slides>25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Thème Office</vt:lpstr>
      <vt:lpstr>Automating boltz-2 and AF3 analysis on GDSC cell lines</vt:lpstr>
      <vt:lpstr>Automatization</vt:lpstr>
      <vt:lpstr>Présentation PowerPoint</vt:lpstr>
      <vt:lpstr>Alpha Fold 3 input: protein-ligand complex</vt:lpstr>
      <vt:lpstr>Boltz2 input: protein-ligand affinity</vt:lpstr>
      <vt:lpstr>GDSC cell line sensitivity to Dabrafenib</vt:lpstr>
      <vt:lpstr>GDSC cell line sensitivity to Methotrexate (Control)</vt:lpstr>
      <vt:lpstr>Boltz results for BRAF(wt/v600e) + dabrafenib</vt:lpstr>
      <vt:lpstr>Boltz results for BRAF(wt/v600e) + dabrafenib</vt:lpstr>
      <vt:lpstr>Boltz results for BRAF(wt/v600e) + dabrafenib</vt:lpstr>
      <vt:lpstr>Full length sequence of BRAF solution</vt:lpstr>
      <vt:lpstr>Template creation scripts</vt:lpstr>
      <vt:lpstr>IC50 for dabrafenib (literature)</vt:lpstr>
      <vt:lpstr>Boltz vs AF3 models</vt:lpstr>
      <vt:lpstr>Trying on another drug/protein pair</vt:lpstr>
      <vt:lpstr>Trying on another drug/protein pair: FLT3</vt:lpstr>
      <vt:lpstr>Boltz results for FLT3 (WT/D835Y/H/E) + quizartinib</vt:lpstr>
      <vt:lpstr>Présentation PowerPoint</vt:lpstr>
      <vt:lpstr>Problem </vt:lpstr>
      <vt:lpstr>Drug binding predictor using BOLTZ 2</vt:lpstr>
      <vt:lpstr>Présentation PowerPoint</vt:lpstr>
      <vt:lpstr>Spearman correlation GDSC/Boltz</vt:lpstr>
      <vt:lpstr>Spearman correlation GDSC/Boltz</vt:lpstr>
      <vt:lpstr>Spearman correlation Boltz (BRAF WT)/Boltz (BRAF V600E)</vt:lpstr>
      <vt:lpstr>Other Tool: PremPLI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Penelle</dc:creator>
  <cp:lastModifiedBy>Simon Penelle</cp:lastModifiedBy>
  <cp:revision>1</cp:revision>
  <dcterms:created xsi:type="dcterms:W3CDTF">2025-06-18T13:43:56Z</dcterms:created>
  <dcterms:modified xsi:type="dcterms:W3CDTF">2025-07-07T15:05:55Z</dcterms:modified>
</cp:coreProperties>
</file>