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62B3F-D836-4CFB-8165-E9886E1D7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7D185-2740-49EC-8C71-566A9635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F721E-73C2-45DF-BCB2-28A4A27C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43C8D-FB6D-440F-B93A-E8B40EF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2714-1AD4-4749-8631-D9EF61CD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1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CE23-D401-452F-8574-5F0B2DAC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17A8B-93C3-47C0-B2F2-109EAD0C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F050-7043-436E-8B6D-D22267BD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8068-A353-4826-AF59-961F5D5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CD459-0F6D-41CE-B290-9B187C5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BA8DF-C51D-42E6-B75B-285ECF2D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33BF4-03E1-47BE-A95F-603ACCE5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7C99B-DD35-491C-9BEC-52650813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C0653-424E-49E6-A6BD-7E95BB2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C8CF-E892-4E39-9201-3B803B0F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94223-B62C-4DA5-AFBE-8BCB066C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95E71-E629-465A-968A-34DE9DA6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2C274-D705-4A6A-89A7-9D70782D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6FBAD-0A62-4CB6-B7AB-BFC4B83A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C0C8F-8334-4EB0-BD8F-8F136912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0B6D-92F3-4129-8876-4389FC2D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14F5-F4CD-4F0E-979C-86A57D94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0521-33F8-4756-AACC-84EAB349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728F6-AD13-4B34-A121-0CB832D4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89196-F179-4949-9532-D4098608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CC805-FBA2-4344-BDF2-6EF37FE2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B1791-70FB-451B-AE4A-E7FBD8E8D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3A029-47BA-4FCD-81E5-966A7C8C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797FC-46FB-40E9-9530-0B51529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7DCAD-EDB9-4A85-9C74-83D7FFD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64B19-6ED6-4A01-AA0D-35030914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68122-064D-44A5-A979-621F2DB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3C8CD-87F8-4D65-9F15-68218732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33488-1A35-4536-8A69-3B42DC68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922C8B-4145-4D41-8986-E89FE8CC1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EC13E-C59B-4749-8873-BA8C0FD4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30E4F-E31C-498E-BAF1-8F77D886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654717-5244-4890-B937-142BC0A1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03F32E-87FF-435F-9F37-9AB295E7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EDEF-822E-40A4-91B0-2D1AA2D8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E8DCC6-F439-4D49-AF8E-01BDB6E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A2386-2DF2-401D-8251-ECD4A50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46323-DEEF-4319-B574-2FDDD0CB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EAC46C-90F2-4095-A5AA-B9CF273B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1DCDEB-532F-4EB6-A3E6-C7924EAD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E10D1-7632-4EE8-A4F5-871B093B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54AB-EC60-4A43-A4CD-8CA95BE1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B2EF-80FD-4D15-9A55-C3ABDE9C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4378B-9226-4E3E-A214-C8F37064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440FA-4718-4803-9FF3-D8D7EE57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EA770-3DEE-44B2-9B7E-11CBCE37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B6AC2-305E-4557-811D-168EE2E7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9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E014-CF16-49E3-9FD2-FFCDD133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B7C5C-53F0-49C5-BA38-D38F37063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169FD-238E-4D4F-86CC-38480499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B36DB-703B-4C65-8E8F-5D3EB0D3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C70EC-B0EF-4F72-B0A2-9A35DF9C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3ABF-649C-4EAF-91D1-6FD40A4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2BF85-1DA5-45B7-990B-FCA05310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9826C-25EA-40D8-BF21-AF0B5BF5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B8CCB-7226-4266-AC27-5B136C7EF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B2F-6BCE-4348-853A-2A55E35D2F93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FC2BA-EED8-41AE-BE5E-5E6872609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AA184-31AF-48C5-8082-D9FAE413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BE88-4E30-4187-9618-179E6AE77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871A42-EDAA-4E53-A305-A3D74A47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7615" y="978278"/>
            <a:ext cx="2532669" cy="34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2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김시은</dc:creator>
  <cp:lastModifiedBy>김시은</cp:lastModifiedBy>
  <cp:revision>2</cp:revision>
  <dcterms:created xsi:type="dcterms:W3CDTF">2021-03-03T02:21:23Z</dcterms:created>
  <dcterms:modified xsi:type="dcterms:W3CDTF">2021-03-03T02:22:34Z</dcterms:modified>
</cp:coreProperties>
</file>