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990099"/>
    <a:srgbClr val="5D6CFF"/>
    <a:srgbClr val="CC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86C1D20-8519-4295-AF86-7BC059D77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889B9B7-D400-4789-9F53-032D3F781C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90F5-6537-481E-8712-276C10114D41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8FA4FB-EFD4-434E-8D65-44828F669C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AC3359-E839-433C-9324-94D2250D1E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1748F-4F5C-42DD-ABAA-17383BB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1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1870-860C-4027-959C-EF11C8E5F9E0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2FB4D-A11E-4CA1-974B-FC0FC222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8022" y="577521"/>
            <a:ext cx="7787954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5D6C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022" y="2113635"/>
            <a:ext cx="778795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C00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7FA5F00A-F7F2-4D23-B959-A700F1951B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C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4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C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C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866062-9576-472E-9161-7C3B608C33D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891995"/>
            <a:ext cx="7177134" cy="15270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SISIG FACTORY INVENTORY OF PRODUCTS AND SALES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419045"/>
            <a:ext cx="7940661" cy="610820"/>
          </a:xfrm>
        </p:spPr>
        <p:txBody>
          <a:bodyPr>
            <a:normAutofit/>
          </a:bodyPr>
          <a:lstStyle/>
          <a:p>
            <a:r>
              <a:rPr lang="en-US" dirty="0" smtClean="0"/>
              <a:t>October 10,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891995"/>
            <a:ext cx="7532517" cy="364109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1" cy="3664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This project will print the summary of products and sales. </a:t>
            </a:r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1" y="1044699"/>
            <a:ext cx="6566315" cy="397033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Joseph </a:t>
            </a:r>
            <a:r>
              <a:rPr lang="en-US" b="1" u="sng" dirty="0" err="1" smtClean="0"/>
              <a:t>Custodio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document expert </a:t>
            </a: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Michael </a:t>
            </a:r>
            <a:r>
              <a:rPr lang="en-US" b="1" u="sng" dirty="0" err="1" smtClean="0"/>
              <a:t>Angello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Tabacon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back end</a:t>
            </a:r>
          </a:p>
          <a:p>
            <a:pPr marL="0" indent="0">
              <a:buNone/>
            </a:pPr>
            <a:r>
              <a:rPr lang="en-US" b="1" u="sng" dirty="0" smtClean="0"/>
              <a:t>Carlo Shane Prado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-Project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7635250" cy="763525"/>
          </a:xfrm>
        </p:spPr>
        <p:txBody>
          <a:bodyPr>
            <a:normAutofit/>
          </a:bodyPr>
          <a:lstStyle/>
          <a:p>
            <a:r>
              <a:rPr lang="en-US" dirty="0"/>
              <a:t>Project Development Platform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350110"/>
            <a:ext cx="7852745" cy="320680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PH" sz="4000" dirty="0" err="1"/>
              <a:t>Netbeans</a:t>
            </a:r>
            <a:r>
              <a:rPr lang="en-PH" sz="4000" dirty="0"/>
              <a:t>/</a:t>
            </a:r>
            <a:r>
              <a:rPr lang="en-PH" sz="4000" dirty="0" err="1"/>
              <a:t>JFrame</a:t>
            </a:r>
            <a:r>
              <a:rPr lang="en-PH" sz="4000" dirty="0"/>
              <a:t> (For our front-end)</a:t>
            </a:r>
            <a:endParaRPr lang="en-US" sz="4000" dirty="0"/>
          </a:p>
          <a:p>
            <a:pPr algn="l">
              <a:defRPr/>
            </a:pPr>
            <a:r>
              <a:rPr lang="en-PH" sz="4000" dirty="0"/>
              <a:t>SQLite (for our back-end)</a:t>
            </a:r>
            <a:endParaRPr lang="en-US" sz="4000" dirty="0"/>
          </a:p>
          <a:p>
            <a:pPr algn="l">
              <a:defRPr/>
            </a:pPr>
            <a:r>
              <a:rPr lang="en-PH" sz="4000" dirty="0" err="1"/>
              <a:t>Netbeans</a:t>
            </a:r>
            <a:r>
              <a:rPr lang="en-PH" sz="4000" dirty="0"/>
              <a:t> (For the development environment)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763525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350110"/>
            <a:ext cx="7852745" cy="320680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PH" dirty="0"/>
              <a:t>It has the ability to monitor sales and stocks as requested by the client/owner of the bakeshop</a:t>
            </a:r>
            <a:endParaRPr lang="en-US" dirty="0"/>
          </a:p>
          <a:p>
            <a:pPr algn="l">
              <a:defRPr/>
            </a:pPr>
            <a:r>
              <a:rPr lang="en-PH" dirty="0"/>
              <a:t>Create an entry if the owner desires to add new products</a:t>
            </a:r>
            <a:endParaRPr lang="en-US" dirty="0"/>
          </a:p>
          <a:p>
            <a:pPr algn="l">
              <a:defRPr/>
            </a:pPr>
            <a:r>
              <a:rPr lang="en-PH" dirty="0"/>
              <a:t>Read a data entry if required for monitoring purposes</a:t>
            </a:r>
            <a:endParaRPr lang="en-US" dirty="0"/>
          </a:p>
          <a:p>
            <a:pPr algn="l">
              <a:defRPr/>
            </a:pPr>
            <a:r>
              <a:rPr lang="en-PH" dirty="0"/>
              <a:t>Update a data entry if needed to change price, description, etc.. if the owner desires to do so</a:t>
            </a:r>
            <a:endParaRPr lang="en-US" dirty="0"/>
          </a:p>
          <a:p>
            <a:pPr algn="l">
              <a:defRPr/>
            </a:pPr>
            <a:r>
              <a:rPr lang="en-PH" dirty="0"/>
              <a:t>Delete data entry in the event of multiple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228917"/>
            <a:ext cx="3359510" cy="378611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350110"/>
            <a:ext cx="3757611" cy="3512215"/>
          </a:xfrm>
        </p:spPr>
      </p:pic>
    </p:spTree>
    <p:extLst>
      <p:ext uri="{BB962C8B-B14F-4D97-AF65-F5344CB8AC3E}">
        <p14:creationId xmlns:p14="http://schemas.microsoft.com/office/powerpoint/2010/main" val="283504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70"/>
            <a:ext cx="3570147" cy="351221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2675990"/>
            <a:ext cx="5640935" cy="2443280"/>
          </a:xfrm>
        </p:spPr>
      </p:pic>
    </p:spTree>
    <p:extLst>
      <p:ext uri="{BB962C8B-B14F-4D97-AF65-F5344CB8AC3E}">
        <p14:creationId xmlns:p14="http://schemas.microsoft.com/office/powerpoint/2010/main" val="410509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502815"/>
            <a:ext cx="4674416" cy="259598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502815"/>
            <a:ext cx="3702350" cy="2734590"/>
          </a:xfrm>
        </p:spPr>
      </p:pic>
    </p:spTree>
    <p:extLst>
      <p:ext uri="{BB962C8B-B14F-4D97-AF65-F5344CB8AC3E}">
        <p14:creationId xmlns:p14="http://schemas.microsoft.com/office/powerpoint/2010/main" val="274961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891995"/>
            <a:ext cx="5591472" cy="30541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(16:9)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SISIG FACTORY INVENTORY OF PRODUCTS AND SALES</vt:lpstr>
      <vt:lpstr>PowerPoint Presentation</vt:lpstr>
      <vt:lpstr>TEAM ROLES</vt:lpstr>
      <vt:lpstr>Project Development Platform</vt:lpstr>
      <vt:lpstr>Project Scope</vt:lpstr>
      <vt:lpstr>Database Schema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2017-07-23T18:25:48Z</dcterms:created>
  <dcterms:modified xsi:type="dcterms:W3CDTF">2017-10-10T06:12:00Z</dcterms:modified>
</cp:coreProperties>
</file>