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2" r:id="rId5"/>
    <p:sldId id="261" r:id="rId6"/>
    <p:sldId id="273" r:id="rId7"/>
    <p:sldId id="265" r:id="rId8"/>
    <p:sldId id="274" r:id="rId9"/>
    <p:sldId id="263" r:id="rId10"/>
    <p:sldId id="264" r:id="rId11"/>
    <p:sldId id="276" r:id="rId12"/>
    <p:sldId id="27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B1D7D-A543-4B56-ABFD-2769AE6F3786}" v="2" dt="2023-10-24T10:29:29.398"/>
    <p1510:client id="{240A95E1-22CA-4A25-A11A-4177B3247C97}" v="237" dt="2023-10-06T07:16:10.095"/>
    <p1510:client id="{2F200B17-82BE-44B0-805E-52D6E7ADA7B4}" v="520" dt="2023-10-12T14:54:18.075"/>
    <p1510:client id="{37B4A771-E278-43C9-9439-35B26764B949}" v="26" dt="2023-09-12T13:20:35.371"/>
    <p1510:client id="{3BD441CA-8C2E-47DF-BAA3-86D5DDD3BAC9}" v="218" dt="2023-10-06T07:44:38.497"/>
    <p1510:client id="{4C390D2B-012A-4890-A153-4B046ACF0422}" v="636" dt="2023-09-12T13:56:24.214"/>
    <p1510:client id="{5BC9350C-561E-4951-ACF3-4E1886BB3E40}" v="573" dt="2023-10-24T10:27:18.945"/>
    <p1510:client id="{6E2FAC7E-4428-4C86-98BD-CC5C730ABE79}" v="820" dt="2023-09-12T14:59:39.412"/>
    <p1510:client id="{9DA1D9B8-C8F4-485B-9AD7-706F33E9F2ED}" v="873" dt="2023-10-15T06:58:11.050"/>
    <p1510:client id="{A2CBCA75-3772-4A00-99C5-4AC11FB3401C}" v="459" dt="2023-10-06T06:54:13.163"/>
    <p1510:client id="{B47F09F4-6D34-4DA3-BD15-F72E089D9DD3}" v="320" dt="2023-10-06T08:08:45.931"/>
    <p1510:client id="{CCEBBEF5-7A34-4137-A8C5-4731A387633F}" v="68" dt="2023-10-24T10:37:45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2CBCA75-3772-4A00-99C5-4AC11FB3401C}"/>
    <pc:docChg chg="addSld">
      <pc:chgData name="" userId="" providerId="" clId="Web-{A2CBCA75-3772-4A00-99C5-4AC11FB3401C}" dt="2023-10-06T05:56:29.113" v="0"/>
      <pc:docMkLst>
        <pc:docMk/>
      </pc:docMkLst>
      <pc:sldChg chg="new">
        <pc:chgData name="" userId="" providerId="" clId="Web-{A2CBCA75-3772-4A00-99C5-4AC11FB3401C}" dt="2023-10-06T05:56:29.113" v="0"/>
        <pc:sldMkLst>
          <pc:docMk/>
          <pc:sldMk cId="3819709111" sldId="265"/>
        </pc:sldMkLst>
      </pc:sldChg>
    </pc:docChg>
  </pc:docChgLst>
  <pc:docChgLst>
    <pc:chgData name="Prajnaya Boddeda" userId="016f86ad988800d1" providerId="Windows Live" clId="Web-{A2CBCA75-3772-4A00-99C5-4AC11FB3401C}"/>
    <pc:docChg chg="addSld delSld modSld sldOrd">
      <pc:chgData name="Prajnaya Boddeda" userId="016f86ad988800d1" providerId="Windows Live" clId="Web-{A2CBCA75-3772-4A00-99C5-4AC11FB3401C}" dt="2023-10-06T06:54:13.163" v="415" actId="20577"/>
      <pc:docMkLst>
        <pc:docMk/>
      </pc:docMkLst>
      <pc:sldChg chg="modSp">
        <pc:chgData name="Prajnaya Boddeda" userId="016f86ad988800d1" providerId="Windows Live" clId="Web-{A2CBCA75-3772-4A00-99C5-4AC11FB3401C}" dt="2023-10-06T06:54:13.163" v="415" actId="20577"/>
        <pc:sldMkLst>
          <pc:docMk/>
          <pc:sldMk cId="2577668995" sldId="258"/>
        </pc:sldMkLst>
        <pc:spChg chg="mod">
          <ac:chgData name="Prajnaya Boddeda" userId="016f86ad988800d1" providerId="Windows Live" clId="Web-{A2CBCA75-3772-4A00-99C5-4AC11FB3401C}" dt="2023-10-06T06:54:13.163" v="415" actId="20577"/>
          <ac:spMkLst>
            <pc:docMk/>
            <pc:sldMk cId="2577668995" sldId="258"/>
            <ac:spMk id="3" creationId="{F6635557-8256-F5EC-C4B7-6D704957CDEA}"/>
          </ac:spMkLst>
        </pc:spChg>
      </pc:sldChg>
      <pc:sldChg chg="ord">
        <pc:chgData name="Prajnaya Boddeda" userId="016f86ad988800d1" providerId="Windows Live" clId="Web-{A2CBCA75-3772-4A00-99C5-4AC11FB3401C}" dt="2023-10-06T06:31:51.573" v="128"/>
        <pc:sldMkLst>
          <pc:docMk/>
          <pc:sldMk cId="1921599742" sldId="259"/>
        </pc:sldMkLst>
      </pc:sldChg>
      <pc:sldChg chg="del ord">
        <pc:chgData name="Prajnaya Boddeda" userId="016f86ad988800d1" providerId="Windows Live" clId="Web-{A2CBCA75-3772-4A00-99C5-4AC11FB3401C}" dt="2023-10-06T06:45:03.473" v="287"/>
        <pc:sldMkLst>
          <pc:docMk/>
          <pc:sldMk cId="2285629661" sldId="260"/>
        </pc:sldMkLst>
      </pc:sldChg>
      <pc:sldChg chg="addSp delSp modSp ord">
        <pc:chgData name="Prajnaya Boddeda" userId="016f86ad988800d1" providerId="Windows Live" clId="Web-{A2CBCA75-3772-4A00-99C5-4AC11FB3401C}" dt="2023-10-06T06:45:18.974" v="288"/>
        <pc:sldMkLst>
          <pc:docMk/>
          <pc:sldMk cId="1880767319" sldId="262"/>
        </pc:sldMkLst>
        <pc:spChg chg="mod ord">
          <ac:chgData name="Prajnaya Boddeda" userId="016f86ad988800d1" providerId="Windows Live" clId="Web-{A2CBCA75-3772-4A00-99C5-4AC11FB3401C}" dt="2023-10-06T06:44:00.143" v="280" actId="14100"/>
          <ac:spMkLst>
            <pc:docMk/>
            <pc:sldMk cId="1880767319" sldId="262"/>
            <ac:spMk id="2" creationId="{E37C9A66-F609-9817-53B6-0B124483DBC9}"/>
          </ac:spMkLst>
        </pc:spChg>
        <pc:spChg chg="mod">
          <ac:chgData name="Prajnaya Boddeda" userId="016f86ad988800d1" providerId="Windows Live" clId="Web-{A2CBCA75-3772-4A00-99C5-4AC11FB3401C}" dt="2023-10-06T06:44:50.754" v="286" actId="14100"/>
          <ac:spMkLst>
            <pc:docMk/>
            <pc:sldMk cId="1880767319" sldId="262"/>
            <ac:spMk id="3" creationId="{C7B997E4-CD2D-4812-5F3A-D308F4C49CE0}"/>
          </ac:spMkLst>
        </pc:spChg>
        <pc:spChg chg="add del">
          <ac:chgData name="Prajnaya Boddeda" userId="016f86ad988800d1" providerId="Windows Live" clId="Web-{A2CBCA75-3772-4A00-99C5-4AC11FB3401C}" dt="2023-10-06T06:43:15.767" v="274"/>
          <ac:spMkLst>
            <pc:docMk/>
            <pc:sldMk cId="1880767319" sldId="262"/>
            <ac:spMk id="14" creationId="{04812C46-200A-4DEB-A05E-3ED6C68C2387}"/>
          </ac:spMkLst>
        </pc:spChg>
        <pc:spChg chg="add del">
          <ac:chgData name="Prajnaya Boddeda" userId="016f86ad988800d1" providerId="Windows Live" clId="Web-{A2CBCA75-3772-4A00-99C5-4AC11FB3401C}" dt="2023-10-06T06:43:15.767" v="274"/>
          <ac:spMkLst>
            <pc:docMk/>
            <pc:sldMk cId="1880767319" sldId="262"/>
            <ac:spMk id="16" creationId="{D1EA859B-E555-4109-94F3-6700E046E008}"/>
          </ac:spMkLst>
        </pc:spChg>
        <pc:spChg chg="add">
          <ac:chgData name="Prajnaya Boddeda" userId="016f86ad988800d1" providerId="Windows Live" clId="Web-{A2CBCA75-3772-4A00-99C5-4AC11FB3401C}" dt="2023-10-06T06:43:15.767" v="274"/>
          <ac:spMkLst>
            <pc:docMk/>
            <pc:sldMk cId="1880767319" sldId="262"/>
            <ac:spMk id="21" creationId="{04812C46-200A-4DEB-A05E-3ED6C68C2387}"/>
          </ac:spMkLst>
        </pc:spChg>
        <pc:spChg chg="add">
          <ac:chgData name="Prajnaya Boddeda" userId="016f86ad988800d1" providerId="Windows Live" clId="Web-{A2CBCA75-3772-4A00-99C5-4AC11FB3401C}" dt="2023-10-06T06:43:15.767" v="274"/>
          <ac:spMkLst>
            <pc:docMk/>
            <pc:sldMk cId="1880767319" sldId="262"/>
            <ac:spMk id="23" creationId="{D1EA859B-E555-4109-94F3-6700E046E008}"/>
          </ac:spMkLst>
        </pc:spChg>
        <pc:picChg chg="mod">
          <ac:chgData name="Prajnaya Boddeda" userId="016f86ad988800d1" providerId="Windows Live" clId="Web-{A2CBCA75-3772-4A00-99C5-4AC11FB3401C}" dt="2023-10-06T06:41:24.216" v="244"/>
          <ac:picMkLst>
            <pc:docMk/>
            <pc:sldMk cId="1880767319" sldId="262"/>
            <ac:picMk id="5" creationId="{26EC3939-62F1-AA15-E770-F57F854910BA}"/>
          </ac:picMkLst>
        </pc:picChg>
        <pc:cxnChg chg="del">
          <ac:chgData name="Prajnaya Boddeda" userId="016f86ad988800d1" providerId="Windows Live" clId="Web-{A2CBCA75-3772-4A00-99C5-4AC11FB3401C}" dt="2023-10-06T06:41:24.216" v="244"/>
          <ac:cxnSpMkLst>
            <pc:docMk/>
            <pc:sldMk cId="1880767319" sldId="262"/>
            <ac:cxnSpMk id="9" creationId="{249EDD1B-F94D-B4E6-ACAA-566B9A26FDE3}"/>
          </ac:cxnSpMkLst>
        </pc:cxnChg>
      </pc:sldChg>
      <pc:sldChg chg="modSp">
        <pc:chgData name="Prajnaya Boddeda" userId="016f86ad988800d1" providerId="Windows Live" clId="Web-{A2CBCA75-3772-4A00-99C5-4AC11FB3401C}" dt="2023-10-06T06:39:52.635" v="243" actId="14100"/>
        <pc:sldMkLst>
          <pc:docMk/>
          <pc:sldMk cId="3737906727" sldId="263"/>
        </pc:sldMkLst>
        <pc:spChg chg="mod">
          <ac:chgData name="Prajnaya Boddeda" userId="016f86ad988800d1" providerId="Windows Live" clId="Web-{A2CBCA75-3772-4A00-99C5-4AC11FB3401C}" dt="2023-10-06T06:39:26.337" v="239" actId="14100"/>
          <ac:spMkLst>
            <pc:docMk/>
            <pc:sldMk cId="3737906727" sldId="263"/>
            <ac:spMk id="2" creationId="{B77A0395-7C14-B677-362C-214CFBC32621}"/>
          </ac:spMkLst>
        </pc:spChg>
        <pc:spChg chg="mod">
          <ac:chgData name="Prajnaya Boddeda" userId="016f86ad988800d1" providerId="Windows Live" clId="Web-{A2CBCA75-3772-4A00-99C5-4AC11FB3401C}" dt="2023-10-06T06:39:45.510" v="242" actId="20577"/>
          <ac:spMkLst>
            <pc:docMk/>
            <pc:sldMk cId="3737906727" sldId="263"/>
            <ac:spMk id="3" creationId="{93C31651-B9D0-6B5A-CD65-CE402900F123}"/>
          </ac:spMkLst>
        </pc:spChg>
        <pc:picChg chg="mod">
          <ac:chgData name="Prajnaya Boddeda" userId="016f86ad988800d1" providerId="Windows Live" clId="Web-{A2CBCA75-3772-4A00-99C5-4AC11FB3401C}" dt="2023-10-06T06:39:52.635" v="243" actId="14100"/>
          <ac:picMkLst>
            <pc:docMk/>
            <pc:sldMk cId="3737906727" sldId="263"/>
            <ac:picMk id="5" creationId="{91944723-09B4-DFC4-6BFA-0E856F49102A}"/>
          </ac:picMkLst>
        </pc:picChg>
      </pc:sldChg>
      <pc:sldChg chg="addSp delSp modSp new mod setBg modClrScheme chgLayout">
        <pc:chgData name="Prajnaya Boddeda" userId="016f86ad988800d1" providerId="Windows Live" clId="Web-{A2CBCA75-3772-4A00-99C5-4AC11FB3401C}" dt="2023-10-06T06:20:56.770" v="109"/>
        <pc:sldMkLst>
          <pc:docMk/>
          <pc:sldMk cId="3775878638" sldId="265"/>
        </pc:sldMkLst>
        <pc:spChg chg="del">
          <ac:chgData name="Prajnaya Boddeda" userId="016f86ad988800d1" providerId="Windows Live" clId="Web-{A2CBCA75-3772-4A00-99C5-4AC11FB3401C}" dt="2023-10-06T06:04:59.724" v="2"/>
          <ac:spMkLst>
            <pc:docMk/>
            <pc:sldMk cId="3775878638" sldId="265"/>
            <ac:spMk id="2" creationId="{E8884FD7-C71B-EC22-735D-C12217018F5E}"/>
          </ac:spMkLst>
        </pc:spChg>
        <pc:spChg chg="del">
          <ac:chgData name="Prajnaya Boddeda" userId="016f86ad988800d1" providerId="Windows Live" clId="Web-{A2CBCA75-3772-4A00-99C5-4AC11FB3401C}" dt="2023-10-06T06:04:59.724" v="2"/>
          <ac:spMkLst>
            <pc:docMk/>
            <pc:sldMk cId="3775878638" sldId="265"/>
            <ac:spMk id="3" creationId="{0C658C4D-D450-544A-E50D-E6921B9914B2}"/>
          </ac:spMkLst>
        </pc:spChg>
        <pc:spChg chg="add mod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6" creationId="{A8F266FF-B686-AA74-62D2-9330594C86CD}"/>
          </ac:spMkLst>
        </pc:spChg>
        <pc:spChg chg="add del">
          <ac:chgData name="Prajnaya Boddeda" userId="016f86ad988800d1" providerId="Windows Live" clId="Web-{A2CBCA75-3772-4A00-99C5-4AC11FB3401C}" dt="2023-10-06T06:14:23.867" v="83"/>
          <ac:spMkLst>
            <pc:docMk/>
            <pc:sldMk cId="3775878638" sldId="265"/>
            <ac:spMk id="10" creationId="{5F879AC3-D4CE-493C-ADC7-06205677F4F8}"/>
          </ac:spMkLst>
        </pc:spChg>
        <pc:spChg chg="add del">
          <ac:chgData name="Prajnaya Boddeda" userId="016f86ad988800d1" providerId="Windows Live" clId="Web-{A2CBCA75-3772-4A00-99C5-4AC11FB3401C}" dt="2023-10-06T06:14:23.867" v="83"/>
          <ac:spMkLst>
            <pc:docMk/>
            <pc:sldMk cId="3775878638" sldId="265"/>
            <ac:spMk id="12" creationId="{736F0DFD-0954-464F-BF12-DD2E6F6E0380}"/>
          </ac:spMkLst>
        </pc:spChg>
        <pc:spChg chg="add del">
          <ac:chgData name="Prajnaya Boddeda" userId="016f86ad988800d1" providerId="Windows Live" clId="Web-{A2CBCA75-3772-4A00-99C5-4AC11FB3401C}" dt="2023-10-06T06:14:43.899" v="85"/>
          <ac:spMkLst>
            <pc:docMk/>
            <pc:sldMk cId="3775878638" sldId="265"/>
            <ac:spMk id="17" creationId="{1B15ED52-F352-441B-82BF-E0EA34836D08}"/>
          </ac:spMkLst>
        </pc:spChg>
        <pc:spChg chg="add del">
          <ac:chgData name="Prajnaya Boddeda" userId="016f86ad988800d1" providerId="Windows Live" clId="Web-{A2CBCA75-3772-4A00-99C5-4AC11FB3401C}" dt="2023-10-06T06:14:43.899" v="85"/>
          <ac:spMkLst>
            <pc:docMk/>
            <pc:sldMk cId="3775878638" sldId="265"/>
            <ac:spMk id="19" creationId="{3B2E3793-BFE6-45A2-9B7B-E18844431C99}"/>
          </ac:spMkLst>
        </pc:spChg>
        <pc:spChg chg="add del">
          <ac:chgData name="Prajnaya Boddeda" userId="016f86ad988800d1" providerId="Windows Live" clId="Web-{A2CBCA75-3772-4A00-99C5-4AC11FB3401C}" dt="2023-10-06T06:14:43.899" v="85"/>
          <ac:spMkLst>
            <pc:docMk/>
            <pc:sldMk cId="3775878638" sldId="265"/>
            <ac:spMk id="21" creationId="{BC4C4868-CB8F-4AF9-9CDB-8108F2C19B67}"/>
          </ac:spMkLst>
        </pc:spChg>
        <pc:spChg chg="add del">
          <ac:chgData name="Prajnaya Boddeda" userId="016f86ad988800d1" providerId="Windows Live" clId="Web-{A2CBCA75-3772-4A00-99C5-4AC11FB3401C}" dt="2023-10-06T06:14:43.899" v="85"/>
          <ac:spMkLst>
            <pc:docMk/>
            <pc:sldMk cId="3775878638" sldId="265"/>
            <ac:spMk id="23" creationId="{375E0459-6403-40CD-989D-56A4407CA12E}"/>
          </ac:spMkLst>
        </pc:spChg>
        <pc:spChg chg="add del">
          <ac:chgData name="Prajnaya Boddeda" userId="016f86ad988800d1" providerId="Windows Live" clId="Web-{A2CBCA75-3772-4A00-99C5-4AC11FB3401C}" dt="2023-10-06T06:14:43.899" v="85"/>
          <ac:spMkLst>
            <pc:docMk/>
            <pc:sldMk cId="3775878638" sldId="265"/>
            <ac:spMk id="25" creationId="{53E5B1A8-3AC9-4BD1-9BBC-78CA94F2D1BA}"/>
          </ac:spMkLst>
        </pc:spChg>
        <pc:spChg chg="add del">
          <ac:chgData name="Prajnaya Boddeda" userId="016f86ad988800d1" providerId="Windows Live" clId="Web-{A2CBCA75-3772-4A00-99C5-4AC11FB3401C}" dt="2023-10-06T06:15:06.712" v="89"/>
          <ac:spMkLst>
            <pc:docMk/>
            <pc:sldMk cId="3775878638" sldId="265"/>
            <ac:spMk id="30" creationId="{2550BE34-C2B8-49B8-8519-67A8CAD51AE9}"/>
          </ac:spMkLst>
        </pc:spChg>
        <pc:spChg chg="add del">
          <ac:chgData name="Prajnaya Boddeda" userId="016f86ad988800d1" providerId="Windows Live" clId="Web-{A2CBCA75-3772-4A00-99C5-4AC11FB3401C}" dt="2023-10-06T06:15:06.712" v="89"/>
          <ac:spMkLst>
            <pc:docMk/>
            <pc:sldMk cId="3775878638" sldId="265"/>
            <ac:spMk id="32" creationId="{A7457DD9-5A45-400A-AB4B-4B4EDECA25F1}"/>
          </ac:spMkLst>
        </pc:spChg>
        <pc:spChg chg="add del">
          <ac:chgData name="Prajnaya Boddeda" userId="016f86ad988800d1" providerId="Windows Live" clId="Web-{A2CBCA75-3772-4A00-99C5-4AC11FB3401C}" dt="2023-10-06T06:15:06.712" v="89"/>
          <ac:spMkLst>
            <pc:docMk/>
            <pc:sldMk cId="3775878638" sldId="265"/>
            <ac:spMk id="34" creationId="{441CF7D6-A660-431A-B0BB-140A0D5556B6}"/>
          </ac:spMkLst>
        </pc:spChg>
        <pc:spChg chg="add del">
          <ac:chgData name="Prajnaya Boddeda" userId="016f86ad988800d1" providerId="Windows Live" clId="Web-{A2CBCA75-3772-4A00-99C5-4AC11FB3401C}" dt="2023-10-06T06:15:06.712" v="89"/>
          <ac:spMkLst>
            <pc:docMk/>
            <pc:sldMk cId="3775878638" sldId="265"/>
            <ac:spMk id="36" creationId="{0570A85B-3810-4F95-97B0-CBF4CCDB381C}"/>
          </ac:spMkLst>
        </pc:spChg>
        <pc:spChg chg="add del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41" creationId="{2550BE34-C2B8-49B8-8519-67A8CAD51AE9}"/>
          </ac:spMkLst>
        </pc:spChg>
        <pc:spChg chg="add del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43" creationId="{A7457DD9-5A45-400A-AB4B-4B4EDECA25F1}"/>
          </ac:spMkLst>
        </pc:spChg>
        <pc:spChg chg="add del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45" creationId="{441CF7D6-A660-431A-B0BB-140A0D5556B6}"/>
          </ac:spMkLst>
        </pc:spChg>
        <pc:spChg chg="add del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47" creationId="{0570A85B-3810-4F95-97B0-CBF4CCDB381C}"/>
          </ac:spMkLst>
        </pc:spChg>
        <pc:spChg chg="add del">
          <ac:chgData name="Prajnaya Boddeda" userId="016f86ad988800d1" providerId="Windows Live" clId="Web-{A2CBCA75-3772-4A00-99C5-4AC11FB3401C}" dt="2023-10-06T06:18:51.079" v="104"/>
          <ac:spMkLst>
            <pc:docMk/>
            <pc:sldMk cId="3775878638" sldId="265"/>
            <ac:spMk id="52" creationId="{50A3C1AB-1153-42D2-8378-34B849C1C4B6}"/>
          </ac:spMkLst>
        </pc:spChg>
        <pc:spChg chg="add del">
          <ac:chgData name="Prajnaya Boddeda" userId="016f86ad988800d1" providerId="Windows Live" clId="Web-{A2CBCA75-3772-4A00-99C5-4AC11FB3401C}" dt="2023-10-06T06:18:51.079" v="104"/>
          <ac:spMkLst>
            <pc:docMk/>
            <pc:sldMk cId="3775878638" sldId="265"/>
            <ac:spMk id="54" creationId="{A3473CF9-37EB-43E7-89EF-D2D1C53D1DAC}"/>
          </ac:spMkLst>
        </pc:spChg>
        <pc:spChg chg="add del">
          <ac:chgData name="Prajnaya Boddeda" userId="016f86ad988800d1" providerId="Windows Live" clId="Web-{A2CBCA75-3772-4A00-99C5-4AC11FB3401C}" dt="2023-10-06T06:18:51.079" v="104"/>
          <ac:spMkLst>
            <pc:docMk/>
            <pc:sldMk cId="3775878638" sldId="265"/>
            <ac:spMk id="56" creationId="{586B4EF9-43BA-4655-A6FF-1D8E21574C95}"/>
          </ac:spMkLst>
        </pc:spChg>
        <pc:spChg chg="add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58" creationId="{5F637E18-EF26-4327-9077-7FFC67B98B96}"/>
          </ac:spMkLst>
        </pc:spChg>
        <pc:spChg chg="add">
          <ac:chgData name="Prajnaya Boddeda" userId="016f86ad988800d1" providerId="Windows Live" clId="Web-{A2CBCA75-3772-4A00-99C5-4AC11FB3401C}" dt="2023-10-06T06:18:51.110" v="105"/>
          <ac:spMkLst>
            <pc:docMk/>
            <pc:sldMk cId="3775878638" sldId="265"/>
            <ac:spMk id="59" creationId="{3EED6667-6BE8-A2AB-422A-5A1D89727E35}"/>
          </ac:spMkLst>
        </pc:spChg>
        <pc:graphicFrameChg chg="add mod ord modGraphic">
          <ac:chgData name="Prajnaya Boddeda" userId="016f86ad988800d1" providerId="Windows Live" clId="Web-{A2CBCA75-3772-4A00-99C5-4AC11FB3401C}" dt="2023-10-06T06:20:56.770" v="109"/>
          <ac:graphicFrameMkLst>
            <pc:docMk/>
            <pc:sldMk cId="3775878638" sldId="265"/>
            <ac:graphicFrameMk id="5" creationId="{9880B743-D4CF-B032-71C7-9A77B3791187}"/>
          </ac:graphicFrameMkLst>
        </pc:graphicFrameChg>
      </pc:sldChg>
      <pc:sldChg chg="del">
        <pc:chgData name="Prajnaya Boddeda" userId="016f86ad988800d1" providerId="Windows Live" clId="Web-{A2CBCA75-3772-4A00-99C5-4AC11FB3401C}" dt="2023-10-06T05:58:47.946" v="0"/>
        <pc:sldMkLst>
          <pc:docMk/>
          <pc:sldMk cId="3819709111" sldId="265"/>
        </pc:sldMkLst>
      </pc:sldChg>
      <pc:sldChg chg="addSp delSp modSp new del mod setBg">
        <pc:chgData name="Prajnaya Boddeda" userId="016f86ad988800d1" providerId="Windows Live" clId="Web-{A2CBCA75-3772-4A00-99C5-4AC11FB3401C}" dt="2023-10-06T06:10:09.984" v="21"/>
        <pc:sldMkLst>
          <pc:docMk/>
          <pc:sldMk cId="699656138" sldId="266"/>
        </pc:sldMkLst>
        <pc:spChg chg="add del">
          <ac:chgData name="Prajnaya Boddeda" userId="016f86ad988800d1" providerId="Windows Live" clId="Web-{A2CBCA75-3772-4A00-99C5-4AC11FB3401C}" dt="2023-10-06T06:09:27.810" v="11"/>
          <ac:spMkLst>
            <pc:docMk/>
            <pc:sldMk cId="699656138" sldId="266"/>
            <ac:spMk id="8" creationId="{2D2B266D-3625-4584-A5C3-7D3F672CFF30}"/>
          </ac:spMkLst>
        </pc:spChg>
        <pc:spChg chg="add del">
          <ac:chgData name="Prajnaya Boddeda" userId="016f86ad988800d1" providerId="Windows Live" clId="Web-{A2CBCA75-3772-4A00-99C5-4AC11FB3401C}" dt="2023-10-06T06:09:27.810" v="11"/>
          <ac:spMkLst>
            <pc:docMk/>
            <pc:sldMk cId="699656138" sldId="266"/>
            <ac:spMk id="10" creationId="{C463B99A-73EE-4FBB-B7C4-F9F9BCC25C65}"/>
          </ac:spMkLst>
        </pc:spChg>
        <pc:spChg chg="add del">
          <ac:chgData name="Prajnaya Boddeda" userId="016f86ad988800d1" providerId="Windows Live" clId="Web-{A2CBCA75-3772-4A00-99C5-4AC11FB3401C}" dt="2023-10-06T06:09:27.810" v="11"/>
          <ac:spMkLst>
            <pc:docMk/>
            <pc:sldMk cId="699656138" sldId="266"/>
            <ac:spMk id="12" creationId="{A5D2A5D1-BA0D-47D3-B051-DA7743C46E28}"/>
          </ac:spMkLst>
        </pc:spChg>
        <pc:spChg chg="add del">
          <ac:chgData name="Prajnaya Boddeda" userId="016f86ad988800d1" providerId="Windows Live" clId="Web-{A2CBCA75-3772-4A00-99C5-4AC11FB3401C}" dt="2023-10-06T06:09:36.623" v="13"/>
          <ac:spMkLst>
            <pc:docMk/>
            <pc:sldMk cId="699656138" sldId="266"/>
            <ac:spMk id="14" creationId="{C6B298B9-AA3F-4E48-9ADE-DD1A49F40A94}"/>
          </ac:spMkLst>
        </pc:spChg>
        <pc:spChg chg="add del">
          <ac:chgData name="Prajnaya Boddeda" userId="016f86ad988800d1" providerId="Windows Live" clId="Web-{A2CBCA75-3772-4A00-99C5-4AC11FB3401C}" dt="2023-10-06T06:09:36.623" v="13"/>
          <ac:spMkLst>
            <pc:docMk/>
            <pc:sldMk cId="699656138" sldId="266"/>
            <ac:spMk id="15" creationId="{78A6362C-DAA2-46F0-8F9D-238EA1E6FD27}"/>
          </ac:spMkLst>
        </pc:spChg>
        <pc:spChg chg="add del">
          <ac:chgData name="Prajnaya Boddeda" userId="016f86ad988800d1" providerId="Windows Live" clId="Web-{A2CBCA75-3772-4A00-99C5-4AC11FB3401C}" dt="2023-10-06T06:09:49.702" v="15"/>
          <ac:spMkLst>
            <pc:docMk/>
            <pc:sldMk cId="699656138" sldId="266"/>
            <ac:spMk id="17" creationId="{8950AD4C-6AF3-49F8-94E1-DBCAFB39478B}"/>
          </ac:spMkLst>
        </pc:spChg>
        <pc:spChg chg="add del">
          <ac:chgData name="Prajnaya Boddeda" userId="016f86ad988800d1" providerId="Windows Live" clId="Web-{A2CBCA75-3772-4A00-99C5-4AC11FB3401C}" dt="2023-10-06T06:09:49.702" v="15"/>
          <ac:spMkLst>
            <pc:docMk/>
            <pc:sldMk cId="699656138" sldId="266"/>
            <ac:spMk id="18" creationId="{2F0E00C3-4613-415F-BE3A-78FBAD9061C0}"/>
          </ac:spMkLst>
        </pc:spChg>
        <pc:spChg chg="add del">
          <ac:chgData name="Prajnaya Boddeda" userId="016f86ad988800d1" providerId="Windows Live" clId="Web-{A2CBCA75-3772-4A00-99C5-4AC11FB3401C}" dt="2023-10-06T06:09:49.702" v="15"/>
          <ac:spMkLst>
            <pc:docMk/>
            <pc:sldMk cId="699656138" sldId="266"/>
            <ac:spMk id="19" creationId="{8DBEAE55-3EA1-41D7-A212-5F7D8986C1F2}"/>
          </ac:spMkLst>
        </pc:spChg>
        <pc:spChg chg="add del">
          <ac:chgData name="Prajnaya Boddeda" userId="016f86ad988800d1" providerId="Windows Live" clId="Web-{A2CBCA75-3772-4A00-99C5-4AC11FB3401C}" dt="2023-10-06T06:09:49.702" v="15"/>
          <ac:spMkLst>
            <pc:docMk/>
            <pc:sldMk cId="699656138" sldId="266"/>
            <ac:spMk id="20" creationId="{CFC5F0E7-644F-4101-BE72-12825CF537E7}"/>
          </ac:spMkLst>
        </pc:spChg>
        <pc:spChg chg="add del">
          <ac:chgData name="Prajnaya Boddeda" userId="016f86ad988800d1" providerId="Windows Live" clId="Web-{A2CBCA75-3772-4A00-99C5-4AC11FB3401C}" dt="2023-10-06T06:09:52.608" v="17"/>
          <ac:spMkLst>
            <pc:docMk/>
            <pc:sldMk cId="699656138" sldId="266"/>
            <ac:spMk id="22" creationId="{1500B4A4-B1F1-41EA-886A-B8A210DBCA3B}"/>
          </ac:spMkLst>
        </pc:spChg>
        <pc:spChg chg="add del">
          <ac:chgData name="Prajnaya Boddeda" userId="016f86ad988800d1" providerId="Windows Live" clId="Web-{A2CBCA75-3772-4A00-99C5-4AC11FB3401C}" dt="2023-10-06T06:09:52.608" v="17"/>
          <ac:spMkLst>
            <pc:docMk/>
            <pc:sldMk cId="699656138" sldId="266"/>
            <ac:spMk id="23" creationId="{5E55A99C-0BDC-4DBE-8E40-9FA66F629FA1}"/>
          </ac:spMkLst>
        </pc:spChg>
        <pc:spChg chg="add del">
          <ac:chgData name="Prajnaya Boddeda" userId="016f86ad988800d1" providerId="Windows Live" clId="Web-{A2CBCA75-3772-4A00-99C5-4AC11FB3401C}" dt="2023-10-06T06:09:55.890" v="19"/>
          <ac:spMkLst>
            <pc:docMk/>
            <pc:sldMk cId="699656138" sldId="266"/>
            <ac:spMk id="25" creationId="{D153EDB2-4AAD-43F4-AE78-4D326C813369}"/>
          </ac:spMkLst>
        </pc:spChg>
        <pc:spChg chg="add">
          <ac:chgData name="Prajnaya Boddeda" userId="016f86ad988800d1" providerId="Windows Live" clId="Web-{A2CBCA75-3772-4A00-99C5-4AC11FB3401C}" dt="2023-10-06T06:09:55.952" v="20"/>
          <ac:spMkLst>
            <pc:docMk/>
            <pc:sldMk cId="699656138" sldId="266"/>
            <ac:spMk id="31" creationId="{1500B4A4-B1F1-41EA-886A-B8A210DBCA3B}"/>
          </ac:spMkLst>
        </pc:spChg>
        <pc:spChg chg="add">
          <ac:chgData name="Prajnaya Boddeda" userId="016f86ad988800d1" providerId="Windows Live" clId="Web-{A2CBCA75-3772-4A00-99C5-4AC11FB3401C}" dt="2023-10-06T06:09:55.952" v="20"/>
          <ac:spMkLst>
            <pc:docMk/>
            <pc:sldMk cId="699656138" sldId="266"/>
            <ac:spMk id="32" creationId="{5E55A99C-0BDC-4DBE-8E40-9FA66F629FA1}"/>
          </ac:spMkLst>
        </pc:spChg>
        <pc:grpChg chg="add del">
          <ac:chgData name="Prajnaya Boddeda" userId="016f86ad988800d1" providerId="Windows Live" clId="Web-{A2CBCA75-3772-4A00-99C5-4AC11FB3401C}" dt="2023-10-06T06:09:55.890" v="19"/>
          <ac:grpSpMkLst>
            <pc:docMk/>
            <pc:sldMk cId="699656138" sldId="266"/>
            <ac:grpSpMk id="26" creationId="{A3CB7779-72E2-4E92-AE18-6BBC335DD881}"/>
          </ac:grpSpMkLst>
        </pc:grpChg>
        <pc:graphicFrameChg chg="add mod modGraphic">
          <ac:chgData name="Prajnaya Boddeda" userId="016f86ad988800d1" providerId="Windows Live" clId="Web-{A2CBCA75-3772-4A00-99C5-4AC11FB3401C}" dt="2023-10-06T06:09:55.952" v="20"/>
          <ac:graphicFrameMkLst>
            <pc:docMk/>
            <pc:sldMk cId="699656138" sldId="266"/>
            <ac:graphicFrameMk id="3" creationId="{3F2D6E99-9D57-5552-64B9-3EDCB34B24DE}"/>
          </ac:graphicFrameMkLst>
        </pc:graphicFrameChg>
      </pc:sldChg>
      <pc:sldChg chg="modSp add del replId">
        <pc:chgData name="Prajnaya Boddeda" userId="016f86ad988800d1" providerId="Windows Live" clId="Web-{A2CBCA75-3772-4A00-99C5-4AC11FB3401C}" dt="2023-10-06T06:21:19.427" v="111"/>
        <pc:sldMkLst>
          <pc:docMk/>
          <pc:sldMk cId="2358777458" sldId="266"/>
        </pc:sldMkLst>
        <pc:graphicFrameChg chg="mod modGraphic">
          <ac:chgData name="Prajnaya Boddeda" userId="016f86ad988800d1" providerId="Windows Live" clId="Web-{A2CBCA75-3772-4A00-99C5-4AC11FB3401C}" dt="2023-10-06T06:10:40.891" v="46"/>
          <ac:graphicFrameMkLst>
            <pc:docMk/>
            <pc:sldMk cId="2358777458" sldId="266"/>
            <ac:graphicFrameMk id="5" creationId="{9880B743-D4CF-B032-71C7-9A77B3791187}"/>
          </ac:graphicFrameMkLst>
        </pc:graphicFrameChg>
      </pc:sldChg>
      <pc:sldChg chg="modSp add replId">
        <pc:chgData name="Prajnaya Boddeda" userId="016f86ad988800d1" providerId="Windows Live" clId="Web-{A2CBCA75-3772-4A00-99C5-4AC11FB3401C}" dt="2023-10-06T06:21:41.178" v="127"/>
        <pc:sldMkLst>
          <pc:docMk/>
          <pc:sldMk cId="3139252190" sldId="267"/>
        </pc:sldMkLst>
        <pc:graphicFrameChg chg="mod modGraphic">
          <ac:chgData name="Prajnaya Boddeda" userId="016f86ad988800d1" providerId="Windows Live" clId="Web-{A2CBCA75-3772-4A00-99C5-4AC11FB3401C}" dt="2023-10-06T06:21:41.178" v="127"/>
          <ac:graphicFrameMkLst>
            <pc:docMk/>
            <pc:sldMk cId="3139252190" sldId="267"/>
            <ac:graphicFrameMk id="5" creationId="{9880B743-D4CF-B032-71C7-9A77B3791187}"/>
          </ac:graphicFrameMkLst>
        </pc:graphicFrameChg>
      </pc:sldChg>
      <pc:sldChg chg="modSp new">
        <pc:chgData name="Prajnaya Boddeda" userId="016f86ad988800d1" providerId="Windows Live" clId="Web-{A2CBCA75-3772-4A00-99C5-4AC11FB3401C}" dt="2023-10-06T06:32:39.684" v="147" actId="20577"/>
        <pc:sldMkLst>
          <pc:docMk/>
          <pc:sldMk cId="3834062111" sldId="268"/>
        </pc:sldMkLst>
        <pc:spChg chg="mod">
          <ac:chgData name="Prajnaya Boddeda" userId="016f86ad988800d1" providerId="Windows Live" clId="Web-{A2CBCA75-3772-4A00-99C5-4AC11FB3401C}" dt="2023-10-06T06:32:39.684" v="147" actId="20577"/>
          <ac:spMkLst>
            <pc:docMk/>
            <pc:sldMk cId="3834062111" sldId="268"/>
            <ac:spMk id="2" creationId="{5A8321F4-9B79-B079-4979-8275FA873E91}"/>
          </ac:spMkLst>
        </pc:spChg>
      </pc:sldChg>
    </pc:docChg>
  </pc:docChgLst>
  <pc:docChgLst>
    <pc:chgData name="Prajnaya Boddeda" userId="016f86ad988800d1" providerId="Windows Live" clId="Web-{37B4A771-E278-43C9-9439-35B26764B949}"/>
    <pc:docChg chg="modSld">
      <pc:chgData name="Prajnaya Boddeda" userId="016f86ad988800d1" providerId="Windows Live" clId="Web-{37B4A771-E278-43C9-9439-35B26764B949}" dt="2023-09-12T13:20:35.371" v="18"/>
      <pc:docMkLst>
        <pc:docMk/>
      </pc:docMkLst>
      <pc:sldChg chg="addSp delSp modSp mod modClrScheme chgLayout">
        <pc:chgData name="Prajnaya Boddeda" userId="016f86ad988800d1" providerId="Windows Live" clId="Web-{37B4A771-E278-43C9-9439-35B26764B949}" dt="2023-09-12T13:20:35.371" v="18"/>
        <pc:sldMkLst>
          <pc:docMk/>
          <pc:sldMk cId="109857222" sldId="256"/>
        </pc:sldMkLst>
        <pc:spChg chg="del">
          <ac:chgData name="Prajnaya Boddeda" userId="016f86ad988800d1" providerId="Windows Live" clId="Web-{37B4A771-E278-43C9-9439-35B26764B949}" dt="2023-09-12T13:13:23.656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Prajnaya Boddeda" userId="016f86ad988800d1" providerId="Windows Live" clId="Web-{37B4A771-E278-43C9-9439-35B26764B949}" dt="2023-09-12T13:13:23.656" v="0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Prajnaya Boddeda" userId="016f86ad988800d1" providerId="Windows Live" clId="Web-{37B4A771-E278-43C9-9439-35B26764B949}" dt="2023-09-12T13:20:35.371" v="18"/>
          <ac:graphicFrameMkLst>
            <pc:docMk/>
            <pc:sldMk cId="109857222" sldId="256"/>
            <ac:graphicFrameMk id="6" creationId="{C570FD95-C075-98CE-EEEB-E84894596454}"/>
          </ac:graphicFrameMkLst>
        </pc:graphicFrameChg>
        <pc:picChg chg="add mod">
          <ac:chgData name="Prajnaya Boddeda" userId="016f86ad988800d1" providerId="Windows Live" clId="Web-{37B4A771-E278-43C9-9439-35B26764B949}" dt="2023-09-12T13:16:56.849" v="4" actId="1076"/>
          <ac:picMkLst>
            <pc:docMk/>
            <pc:sldMk cId="109857222" sldId="256"/>
            <ac:picMk id="4" creationId="{F023C9C0-FEED-E2F5-008D-86C2C6F8E863}"/>
          </ac:picMkLst>
        </pc:picChg>
      </pc:sldChg>
    </pc:docChg>
  </pc:docChgLst>
  <pc:docChgLst>
    <pc:chgData name="Prajnaya Boddeda" userId="016f86ad988800d1" providerId="Windows Live" clId="Web-{3BD441CA-8C2E-47DF-BAA3-86D5DDD3BAC9}"/>
    <pc:docChg chg="addSld delSld modSld">
      <pc:chgData name="Prajnaya Boddeda" userId="016f86ad988800d1" providerId="Windows Live" clId="Web-{3BD441CA-8C2E-47DF-BAA3-86D5DDD3BAC9}" dt="2023-10-06T07:44:38.497" v="218"/>
      <pc:docMkLst>
        <pc:docMk/>
      </pc:docMkLst>
      <pc:sldChg chg="modSp">
        <pc:chgData name="Prajnaya Boddeda" userId="016f86ad988800d1" providerId="Windows Live" clId="Web-{3BD441CA-8C2E-47DF-BAA3-86D5DDD3BAC9}" dt="2023-10-06T07:40:49.210" v="169" actId="20577"/>
        <pc:sldMkLst>
          <pc:docMk/>
          <pc:sldMk cId="2984683018" sldId="261"/>
        </pc:sldMkLst>
        <pc:spChg chg="mod">
          <ac:chgData name="Prajnaya Boddeda" userId="016f86ad988800d1" providerId="Windows Live" clId="Web-{3BD441CA-8C2E-47DF-BAA3-86D5DDD3BAC9}" dt="2023-10-06T07:40:49.210" v="169" actId="20577"/>
          <ac:spMkLst>
            <pc:docMk/>
            <pc:sldMk cId="2984683018" sldId="261"/>
            <ac:spMk id="3" creationId="{68FE4D44-2C69-3775-BA62-3663049812BD}"/>
          </ac:spMkLst>
        </pc:spChg>
      </pc:sldChg>
      <pc:sldChg chg="addSp delSp modSp">
        <pc:chgData name="Prajnaya Boddeda" userId="016f86ad988800d1" providerId="Windows Live" clId="Web-{3BD441CA-8C2E-47DF-BAA3-86D5DDD3BAC9}" dt="2023-10-06T07:23:22.012" v="10" actId="14100"/>
        <pc:sldMkLst>
          <pc:docMk/>
          <pc:sldMk cId="3834062111" sldId="268"/>
        </pc:sldMkLst>
        <pc:spChg chg="mod">
          <ac:chgData name="Prajnaya Boddeda" userId="016f86ad988800d1" providerId="Windows Live" clId="Web-{3BD441CA-8C2E-47DF-BAA3-86D5DDD3BAC9}" dt="2023-10-06T07:23:22.012" v="10" actId="14100"/>
          <ac:spMkLst>
            <pc:docMk/>
            <pc:sldMk cId="3834062111" sldId="268"/>
            <ac:spMk id="2" creationId="{5A8321F4-9B79-B079-4979-8275FA873E91}"/>
          </ac:spMkLst>
        </pc:spChg>
        <pc:spChg chg="mod">
          <ac:chgData name="Prajnaya Boddeda" userId="016f86ad988800d1" providerId="Windows Live" clId="Web-{3BD441CA-8C2E-47DF-BAA3-86D5DDD3BAC9}" dt="2023-10-06T07:22:32.823" v="7" actId="1076"/>
          <ac:spMkLst>
            <pc:docMk/>
            <pc:sldMk cId="3834062111" sldId="268"/>
            <ac:spMk id="3" creationId="{5B733108-E365-6A35-9D91-EBF33FCC3E88}"/>
          </ac:spMkLst>
        </pc:spChg>
        <pc:spChg chg="add del">
          <ac:chgData name="Prajnaya Boddeda" userId="016f86ad988800d1" providerId="Windows Live" clId="Web-{3BD441CA-8C2E-47DF-BAA3-86D5DDD3BAC9}" dt="2023-10-06T07:21:46.666" v="2"/>
          <ac:spMkLst>
            <pc:docMk/>
            <pc:sldMk cId="3834062111" sldId="268"/>
            <ac:spMk id="9" creationId="{53306540-870A-7346-8CFF-A1B08DE50CF9}"/>
          </ac:spMkLst>
        </pc:spChg>
        <pc:spChg chg="add del">
          <ac:chgData name="Prajnaya Boddeda" userId="016f86ad988800d1" providerId="Windows Live" clId="Web-{3BD441CA-8C2E-47DF-BAA3-86D5DDD3BAC9}" dt="2023-10-06T07:21:46.666" v="1"/>
          <ac:spMkLst>
            <pc:docMk/>
            <pc:sldMk cId="3834062111" sldId="268"/>
            <ac:spMk id="14" creationId="{D009D6D5-DAC2-4A8B-A17A-E206B9012D09}"/>
          </ac:spMkLst>
        </pc:spChg>
        <pc:spChg chg="add">
          <ac:chgData name="Prajnaya Boddeda" userId="016f86ad988800d1" providerId="Windows Live" clId="Web-{3BD441CA-8C2E-47DF-BAA3-86D5DDD3BAC9}" dt="2023-10-06T07:21:46.666" v="2"/>
          <ac:spMkLst>
            <pc:docMk/>
            <pc:sldMk cId="3834062111" sldId="268"/>
            <ac:spMk id="16" creationId="{D1EA859B-E555-4109-94F3-6700E046E008}"/>
          </ac:spMkLst>
        </pc:spChg>
        <pc:spChg chg="add">
          <ac:chgData name="Prajnaya Boddeda" userId="016f86ad988800d1" providerId="Windows Live" clId="Web-{3BD441CA-8C2E-47DF-BAA3-86D5DDD3BAC9}" dt="2023-10-06T07:21:46.666" v="2"/>
          <ac:spMkLst>
            <pc:docMk/>
            <pc:sldMk cId="3834062111" sldId="268"/>
            <ac:spMk id="17" creationId="{04812C46-200A-4DEB-A05E-3ED6C68C2387}"/>
          </ac:spMkLst>
        </pc:spChg>
        <pc:picChg chg="mod ord">
          <ac:chgData name="Prajnaya Boddeda" userId="016f86ad988800d1" providerId="Windows Live" clId="Web-{3BD441CA-8C2E-47DF-BAA3-86D5DDD3BAC9}" dt="2023-10-06T07:21:46.666" v="2"/>
          <ac:picMkLst>
            <pc:docMk/>
            <pc:sldMk cId="3834062111" sldId="268"/>
            <ac:picMk id="5" creationId="{11615D35-CECD-9A16-7727-3F45F4B25EF5}"/>
          </ac:picMkLst>
        </pc:picChg>
      </pc:sldChg>
      <pc:sldChg chg="addSp modSp new mod setBg modClrScheme addAnim chgLayout">
        <pc:chgData name="Prajnaya Boddeda" userId="016f86ad988800d1" providerId="Windows Live" clId="Web-{3BD441CA-8C2E-47DF-BAA3-86D5DDD3BAC9}" dt="2023-10-06T07:27:59.925" v="87"/>
        <pc:sldMkLst>
          <pc:docMk/>
          <pc:sldMk cId="3162681748" sldId="269"/>
        </pc:sldMkLst>
        <pc:spChg chg="add mod">
          <ac:chgData name="Prajnaya Boddeda" userId="016f86ad988800d1" providerId="Windows Live" clId="Web-{3BD441CA-8C2E-47DF-BAA3-86D5DDD3BAC9}" dt="2023-10-06T07:27:59.925" v="86"/>
          <ac:spMkLst>
            <pc:docMk/>
            <pc:sldMk cId="3162681748" sldId="269"/>
            <ac:spMk id="2" creationId="{1886FAB8-835B-BE74-85A6-3BE52F4A9F54}"/>
          </ac:spMkLst>
        </pc:spChg>
        <pc:spChg chg="add mod">
          <ac:chgData name="Prajnaya Boddeda" userId="016f86ad988800d1" providerId="Windows Live" clId="Web-{3BD441CA-8C2E-47DF-BAA3-86D5DDD3BAC9}" dt="2023-10-06T07:27:59.925" v="86"/>
          <ac:spMkLst>
            <pc:docMk/>
            <pc:sldMk cId="3162681748" sldId="269"/>
            <ac:spMk id="3" creationId="{69EF6FD5-9755-CF16-EBDE-D80D0EAAE581}"/>
          </ac:spMkLst>
        </pc:spChg>
        <pc:spChg chg="add">
          <ac:chgData name="Prajnaya Boddeda" userId="016f86ad988800d1" providerId="Windows Live" clId="Web-{3BD441CA-8C2E-47DF-BAA3-86D5DDD3BAC9}" dt="2023-10-06T07:27:59.925" v="86"/>
          <ac:spMkLst>
            <pc:docMk/>
            <pc:sldMk cId="3162681748" sldId="269"/>
            <ac:spMk id="9" creationId="{79BB35BC-D5C2-4C8B-A22A-A71E6191913B}"/>
          </ac:spMkLst>
        </pc:spChg>
        <pc:picChg chg="add">
          <ac:chgData name="Prajnaya Boddeda" userId="016f86ad988800d1" providerId="Windows Live" clId="Web-{3BD441CA-8C2E-47DF-BAA3-86D5DDD3BAC9}" dt="2023-10-06T07:27:59.925" v="86"/>
          <ac:picMkLst>
            <pc:docMk/>
            <pc:sldMk cId="3162681748" sldId="269"/>
            <ac:picMk id="5" creationId="{3AE27725-CD8F-7D4D-2D90-2ACB6E11C886}"/>
          </ac:picMkLst>
        </pc:picChg>
      </pc:sldChg>
      <pc:sldChg chg="addSp delSp modSp new mod setBg">
        <pc:chgData name="Prajnaya Boddeda" userId="016f86ad988800d1" providerId="Windows Live" clId="Web-{3BD441CA-8C2E-47DF-BAA3-86D5DDD3BAC9}" dt="2023-10-06T07:29:12.286" v="99"/>
        <pc:sldMkLst>
          <pc:docMk/>
          <pc:sldMk cId="3592042490" sldId="270"/>
        </pc:sldMkLst>
        <pc:spChg chg="mod">
          <ac:chgData name="Prajnaya Boddeda" userId="016f86ad988800d1" providerId="Windows Live" clId="Web-{3BD441CA-8C2E-47DF-BAA3-86D5DDD3BAC9}" dt="2023-10-06T07:29:12.286" v="99"/>
          <ac:spMkLst>
            <pc:docMk/>
            <pc:sldMk cId="3592042490" sldId="270"/>
            <ac:spMk id="2" creationId="{4C6D62EA-8E51-DECF-D7A0-820F72E578AF}"/>
          </ac:spMkLst>
        </pc:spChg>
        <pc:spChg chg="del">
          <ac:chgData name="Prajnaya Boddeda" userId="016f86ad988800d1" providerId="Windows Live" clId="Web-{3BD441CA-8C2E-47DF-BAA3-86D5DDD3BAC9}" dt="2023-10-06T07:29:12.286" v="99"/>
          <ac:spMkLst>
            <pc:docMk/>
            <pc:sldMk cId="3592042490" sldId="270"/>
            <ac:spMk id="3" creationId="{94FA73ED-A46D-4261-0488-F14846C7AF44}"/>
          </ac:spMkLst>
        </pc:spChg>
        <pc:spChg chg="add">
          <ac:chgData name="Prajnaya Boddeda" userId="016f86ad988800d1" providerId="Windows Live" clId="Web-{3BD441CA-8C2E-47DF-BAA3-86D5DDD3BAC9}" dt="2023-10-06T07:29:12.286" v="99"/>
          <ac:spMkLst>
            <pc:docMk/>
            <pc:sldMk cId="3592042490" sldId="270"/>
            <ac:spMk id="9" creationId="{06DA9DF9-31F7-4056-B42E-878CC92417B8}"/>
          </ac:spMkLst>
        </pc:spChg>
        <pc:picChg chg="add">
          <ac:chgData name="Prajnaya Boddeda" userId="016f86ad988800d1" providerId="Windows Live" clId="Web-{3BD441CA-8C2E-47DF-BAA3-86D5DDD3BAC9}" dt="2023-10-06T07:29:12.286" v="99"/>
          <ac:picMkLst>
            <pc:docMk/>
            <pc:sldMk cId="3592042490" sldId="270"/>
            <ac:picMk id="5" creationId="{9F92F01A-4B34-3270-2AA3-14091BA6B15F}"/>
          </ac:picMkLst>
        </pc:picChg>
      </pc:sldChg>
      <pc:sldChg chg="modSp new del mod modClrScheme chgLayout">
        <pc:chgData name="Prajnaya Boddeda" userId="016f86ad988800d1" providerId="Windows Live" clId="Web-{3BD441CA-8C2E-47DF-BAA3-86D5DDD3BAC9}" dt="2023-10-06T07:43:26.354" v="193"/>
        <pc:sldMkLst>
          <pc:docMk/>
          <pc:sldMk cId="4102380766" sldId="271"/>
        </pc:sldMkLst>
        <pc:spChg chg="mod ord">
          <ac:chgData name="Prajnaya Boddeda" userId="016f86ad988800d1" providerId="Windows Live" clId="Web-{3BD441CA-8C2E-47DF-BAA3-86D5DDD3BAC9}" dt="2023-10-06T07:43:17.588" v="192" actId="20577"/>
          <ac:spMkLst>
            <pc:docMk/>
            <pc:sldMk cId="4102380766" sldId="271"/>
            <ac:spMk id="2" creationId="{A0F74E78-4982-5B42-78FE-FC4750250D75}"/>
          </ac:spMkLst>
        </pc:spChg>
        <pc:spChg chg="mod ord">
          <ac:chgData name="Prajnaya Boddeda" userId="016f86ad988800d1" providerId="Windows Live" clId="Web-{3BD441CA-8C2E-47DF-BAA3-86D5DDD3BAC9}" dt="2023-10-06T07:42:53.416" v="191" actId="20577"/>
          <ac:spMkLst>
            <pc:docMk/>
            <pc:sldMk cId="4102380766" sldId="271"/>
            <ac:spMk id="3" creationId="{B2272C76-E40A-14F2-DD17-5EFAE864CD0A}"/>
          </ac:spMkLst>
        </pc:spChg>
      </pc:sldChg>
      <pc:sldChg chg="delSp modSp new mod modClrScheme chgLayout">
        <pc:chgData name="Prajnaya Boddeda" userId="016f86ad988800d1" providerId="Windows Live" clId="Web-{3BD441CA-8C2E-47DF-BAA3-86D5DDD3BAC9}" dt="2023-10-06T07:42:35.759" v="172"/>
        <pc:sldMkLst>
          <pc:docMk/>
          <pc:sldMk cId="3045964125" sldId="272"/>
        </pc:sldMkLst>
        <pc:spChg chg="mod ord">
          <ac:chgData name="Prajnaya Boddeda" userId="016f86ad988800d1" providerId="Windows Live" clId="Web-{3BD441CA-8C2E-47DF-BAA3-86D5DDD3BAC9}" dt="2023-10-06T07:42:35.759" v="172"/>
          <ac:spMkLst>
            <pc:docMk/>
            <pc:sldMk cId="3045964125" sldId="272"/>
            <ac:spMk id="2" creationId="{E3D06231-22F1-6781-7CD3-0BEC8ECDEC2B}"/>
          </ac:spMkLst>
        </pc:spChg>
        <pc:spChg chg="del mod ord">
          <ac:chgData name="Prajnaya Boddeda" userId="016f86ad988800d1" providerId="Windows Live" clId="Web-{3BD441CA-8C2E-47DF-BAA3-86D5DDD3BAC9}" dt="2023-10-06T07:42:35.759" v="172"/>
          <ac:spMkLst>
            <pc:docMk/>
            <pc:sldMk cId="3045964125" sldId="272"/>
            <ac:spMk id="3" creationId="{ACD8A77C-55E9-CA1C-3E73-763D5CC025B2}"/>
          </ac:spMkLst>
        </pc:spChg>
      </pc:sldChg>
      <pc:sldChg chg="addSp delSp modSp new mod setBg modClrScheme addAnim chgLayout">
        <pc:chgData name="Prajnaya Boddeda" userId="016f86ad988800d1" providerId="Windows Live" clId="Web-{3BD441CA-8C2E-47DF-BAA3-86D5DDD3BAC9}" dt="2023-10-06T07:44:38.497" v="218"/>
        <pc:sldMkLst>
          <pc:docMk/>
          <pc:sldMk cId="978842013" sldId="273"/>
        </pc:sldMkLst>
        <pc:spChg chg="mod ord">
          <ac:chgData name="Prajnaya Boddeda" userId="016f86ad988800d1" providerId="Windows Live" clId="Web-{3BD441CA-8C2E-47DF-BAA3-86D5DDD3BAC9}" dt="2023-10-06T07:44:38.497" v="217"/>
          <ac:spMkLst>
            <pc:docMk/>
            <pc:sldMk cId="978842013" sldId="273"/>
            <ac:spMk id="2" creationId="{7FBB4D94-41F5-A599-04A9-BE544719E77A}"/>
          </ac:spMkLst>
        </pc:spChg>
        <pc:spChg chg="del">
          <ac:chgData name="Prajnaya Boddeda" userId="016f86ad988800d1" providerId="Windows Live" clId="Web-{3BD441CA-8C2E-47DF-BAA3-86D5DDD3BAC9}" dt="2023-10-06T07:43:34.354" v="195"/>
          <ac:spMkLst>
            <pc:docMk/>
            <pc:sldMk cId="978842013" sldId="273"/>
            <ac:spMk id="3" creationId="{B9DE7C70-245D-D39E-F1F4-3590EE756B85}"/>
          </ac:spMkLst>
        </pc:spChg>
        <pc:spChg chg="add">
          <ac:chgData name="Prajnaya Boddeda" userId="016f86ad988800d1" providerId="Windows Live" clId="Web-{3BD441CA-8C2E-47DF-BAA3-86D5DDD3BAC9}" dt="2023-10-06T07:44:38.497" v="217"/>
          <ac:spMkLst>
            <pc:docMk/>
            <pc:sldMk cId="978842013" sldId="273"/>
            <ac:spMk id="8" creationId="{06DA9DF9-31F7-4056-B42E-878CC92417B8}"/>
          </ac:spMkLst>
        </pc:spChg>
        <pc:picChg chg="add">
          <ac:chgData name="Prajnaya Boddeda" userId="016f86ad988800d1" providerId="Windows Live" clId="Web-{3BD441CA-8C2E-47DF-BAA3-86D5DDD3BAC9}" dt="2023-10-06T07:44:38.497" v="217"/>
          <ac:picMkLst>
            <pc:docMk/>
            <pc:sldMk cId="978842013" sldId="273"/>
            <ac:picMk id="4" creationId="{5B7E7792-ED4F-0966-479A-32F358F771A2}"/>
          </ac:picMkLst>
        </pc:picChg>
      </pc:sldChg>
    </pc:docChg>
  </pc:docChgLst>
  <pc:docChgLst>
    <pc:chgData name="Prajnaya Boddeda" userId="016f86ad988800d1" providerId="Windows Live" clId="Web-{B47F09F4-6D34-4DA3-BD15-F72E089D9DD3}"/>
    <pc:docChg chg="addSld modSld">
      <pc:chgData name="Prajnaya Boddeda" userId="016f86ad988800d1" providerId="Windows Live" clId="Web-{B47F09F4-6D34-4DA3-BD15-F72E089D9DD3}" dt="2023-10-06T08:08:45.931" v="243" actId="14100"/>
      <pc:docMkLst>
        <pc:docMk/>
      </pc:docMkLst>
      <pc:sldChg chg="addSp modSp">
        <pc:chgData name="Prajnaya Boddeda" userId="016f86ad988800d1" providerId="Windows Live" clId="Web-{B47F09F4-6D34-4DA3-BD15-F72E089D9DD3}" dt="2023-10-06T08:06:55.365" v="242" actId="20577"/>
        <pc:sldMkLst>
          <pc:docMk/>
          <pc:sldMk cId="109857222" sldId="256"/>
        </pc:sldMkLst>
        <pc:spChg chg="mod">
          <ac:chgData name="Prajnaya Boddeda" userId="016f86ad988800d1" providerId="Windows Live" clId="Web-{B47F09F4-6D34-4DA3-BD15-F72E089D9DD3}" dt="2023-10-06T08:06:55.365" v="242" actId="20577"/>
          <ac:spMkLst>
            <pc:docMk/>
            <pc:sldMk cId="109857222" sldId="256"/>
            <ac:spMk id="2" creationId="{577150FF-4882-EA73-31DB-88B64718AD4D}"/>
          </ac:spMkLst>
        </pc:spChg>
        <pc:spChg chg="mod">
          <ac:chgData name="Prajnaya Boddeda" userId="016f86ad988800d1" providerId="Windows Live" clId="Web-{B47F09F4-6D34-4DA3-BD15-F72E089D9DD3}" dt="2023-10-06T08:05:41.019" v="233" actId="1076"/>
          <ac:spMkLst>
            <pc:docMk/>
            <pc:sldMk cId="109857222" sldId="256"/>
            <ac:spMk id="3" creationId="{542C1714-818D-81C7-8195-4607D00E0793}"/>
          </ac:spMkLst>
        </pc:spChg>
        <pc:spChg chg="mod">
          <ac:chgData name="Prajnaya Boddeda" userId="016f86ad988800d1" providerId="Windows Live" clId="Web-{B47F09F4-6D34-4DA3-BD15-F72E089D9DD3}" dt="2023-10-06T08:06:20.395" v="236" actId="14100"/>
          <ac:spMkLst>
            <pc:docMk/>
            <pc:sldMk cId="109857222" sldId="256"/>
            <ac:spMk id="5" creationId="{1B1E39C5-46BE-C8EB-638E-9CF86903D295}"/>
          </ac:spMkLst>
        </pc:spChg>
        <pc:spChg chg="mod">
          <ac:chgData name="Prajnaya Boddeda" userId="016f86ad988800d1" providerId="Windows Live" clId="Web-{B47F09F4-6D34-4DA3-BD15-F72E089D9DD3}" dt="2023-10-06T08:06:30.192" v="238" actId="20577"/>
          <ac:spMkLst>
            <pc:docMk/>
            <pc:sldMk cId="109857222" sldId="256"/>
            <ac:spMk id="8" creationId="{1F9775FC-BA55-63CC-A9B6-D0002B19C3FA}"/>
          </ac:spMkLst>
        </pc:spChg>
        <pc:spChg chg="add mod">
          <ac:chgData name="Prajnaya Boddeda" userId="016f86ad988800d1" providerId="Windows Live" clId="Web-{B47F09F4-6D34-4DA3-BD15-F72E089D9DD3}" dt="2023-10-06T07:59:51.850" v="159" actId="1076"/>
          <ac:spMkLst>
            <pc:docMk/>
            <pc:sldMk cId="109857222" sldId="256"/>
            <ac:spMk id="9" creationId="{0D70B6F1-5679-FE1E-2486-0DC661424761}"/>
          </ac:spMkLst>
        </pc:spChg>
        <pc:spChg chg="add mod">
          <ac:chgData name="Prajnaya Boddeda" userId="016f86ad988800d1" providerId="Windows Live" clId="Web-{B47F09F4-6D34-4DA3-BD15-F72E089D9DD3}" dt="2023-10-06T08:00:34.367" v="176" actId="20577"/>
          <ac:spMkLst>
            <pc:docMk/>
            <pc:sldMk cId="109857222" sldId="256"/>
            <ac:spMk id="10" creationId="{CE728AA1-F04A-0352-C033-25D6D534936A}"/>
          </ac:spMkLst>
        </pc:spChg>
        <pc:spChg chg="add mod">
          <ac:chgData name="Prajnaya Boddeda" userId="016f86ad988800d1" providerId="Windows Live" clId="Web-{B47F09F4-6D34-4DA3-BD15-F72E089D9DD3}" dt="2023-10-06T08:04:25.204" v="222" actId="1076"/>
          <ac:spMkLst>
            <pc:docMk/>
            <pc:sldMk cId="109857222" sldId="256"/>
            <ac:spMk id="11" creationId="{F4BCC043-77B2-E312-D5E9-91FF8597B1D5}"/>
          </ac:spMkLst>
        </pc:spChg>
        <pc:picChg chg="mod">
          <ac:chgData name="Prajnaya Boddeda" userId="016f86ad988800d1" providerId="Windows Live" clId="Web-{B47F09F4-6D34-4DA3-BD15-F72E089D9DD3}" dt="2023-10-06T08:03:19.826" v="218" actId="14100"/>
          <ac:picMkLst>
            <pc:docMk/>
            <pc:sldMk cId="109857222" sldId="256"/>
            <ac:picMk id="4" creationId="{F023C9C0-FEED-E2F5-008D-86C2C6F8E863}"/>
          </ac:picMkLst>
        </pc:picChg>
      </pc:sldChg>
      <pc:sldChg chg="modSp">
        <pc:chgData name="Prajnaya Boddeda" userId="016f86ad988800d1" providerId="Windows Live" clId="Web-{B47F09F4-6D34-4DA3-BD15-F72E089D9DD3}" dt="2023-10-06T08:08:45.931" v="243" actId="14100"/>
        <pc:sldMkLst>
          <pc:docMk/>
          <pc:sldMk cId="3737906727" sldId="263"/>
        </pc:sldMkLst>
        <pc:spChg chg="mod">
          <ac:chgData name="Prajnaya Boddeda" userId="016f86ad988800d1" providerId="Windows Live" clId="Web-{B47F09F4-6D34-4DA3-BD15-F72E089D9DD3}" dt="2023-10-06T08:08:45.931" v="243" actId="14100"/>
          <ac:spMkLst>
            <pc:docMk/>
            <pc:sldMk cId="3737906727" sldId="263"/>
            <ac:spMk id="2" creationId="{B77A0395-7C14-B677-362C-214CFBC32621}"/>
          </ac:spMkLst>
        </pc:spChg>
      </pc:sldChg>
      <pc:sldChg chg="modSp">
        <pc:chgData name="Prajnaya Boddeda" userId="016f86ad988800d1" providerId="Windows Live" clId="Web-{B47F09F4-6D34-4DA3-BD15-F72E089D9DD3}" dt="2023-10-06T07:56:02.077" v="127" actId="20577"/>
        <pc:sldMkLst>
          <pc:docMk/>
          <pc:sldMk cId="951922671" sldId="264"/>
        </pc:sldMkLst>
        <pc:spChg chg="mod">
          <ac:chgData name="Prajnaya Boddeda" userId="016f86ad988800d1" providerId="Windows Live" clId="Web-{B47F09F4-6D34-4DA3-BD15-F72E089D9DD3}" dt="2023-10-06T07:56:02.077" v="127" actId="20577"/>
          <ac:spMkLst>
            <pc:docMk/>
            <pc:sldMk cId="951922671" sldId="264"/>
            <ac:spMk id="3" creationId="{792D7296-F90F-1BF5-A670-BFC425FC0E7F}"/>
          </ac:spMkLst>
        </pc:spChg>
      </pc:sldChg>
      <pc:sldChg chg="modSp">
        <pc:chgData name="Prajnaya Boddeda" userId="016f86ad988800d1" providerId="Windows Live" clId="Web-{B47F09F4-6D34-4DA3-BD15-F72E089D9DD3}" dt="2023-10-06T07:48:01.482" v="8" actId="20577"/>
        <pc:sldMkLst>
          <pc:docMk/>
          <pc:sldMk cId="3775878638" sldId="265"/>
        </pc:sldMkLst>
        <pc:spChg chg="mod">
          <ac:chgData name="Prajnaya Boddeda" userId="016f86ad988800d1" providerId="Windows Live" clId="Web-{B47F09F4-6D34-4DA3-BD15-F72E089D9DD3}" dt="2023-10-06T07:48:01.482" v="8" actId="20577"/>
          <ac:spMkLst>
            <pc:docMk/>
            <pc:sldMk cId="3775878638" sldId="265"/>
            <ac:spMk id="6" creationId="{A8F266FF-B686-AA74-62D2-9330594C86CD}"/>
          </ac:spMkLst>
        </pc:spChg>
      </pc:sldChg>
      <pc:sldChg chg="modSp">
        <pc:chgData name="Prajnaya Boddeda" userId="016f86ad988800d1" providerId="Windows Live" clId="Web-{B47F09F4-6D34-4DA3-BD15-F72E089D9DD3}" dt="2023-10-06T07:48:18.842" v="9" actId="20577"/>
        <pc:sldMkLst>
          <pc:docMk/>
          <pc:sldMk cId="3139252190" sldId="267"/>
        </pc:sldMkLst>
        <pc:spChg chg="mod">
          <ac:chgData name="Prajnaya Boddeda" userId="016f86ad988800d1" providerId="Windows Live" clId="Web-{B47F09F4-6D34-4DA3-BD15-F72E089D9DD3}" dt="2023-10-06T07:48:18.842" v="9" actId="20577"/>
          <ac:spMkLst>
            <pc:docMk/>
            <pc:sldMk cId="3139252190" sldId="267"/>
            <ac:spMk id="6" creationId="{A8F266FF-B686-AA74-62D2-9330594C86CD}"/>
          </ac:spMkLst>
        </pc:spChg>
      </pc:sldChg>
      <pc:sldChg chg="modSp">
        <pc:chgData name="Prajnaya Boddeda" userId="016f86ad988800d1" providerId="Windows Live" clId="Web-{B47F09F4-6D34-4DA3-BD15-F72E089D9DD3}" dt="2023-10-06T07:49:04.359" v="19" actId="20577"/>
        <pc:sldMkLst>
          <pc:docMk/>
          <pc:sldMk cId="3045964125" sldId="272"/>
        </pc:sldMkLst>
        <pc:spChg chg="mod">
          <ac:chgData name="Prajnaya Boddeda" userId="016f86ad988800d1" providerId="Windows Live" clId="Web-{B47F09F4-6D34-4DA3-BD15-F72E089D9DD3}" dt="2023-10-06T07:49:04.359" v="19" actId="20577"/>
          <ac:spMkLst>
            <pc:docMk/>
            <pc:sldMk cId="3045964125" sldId="272"/>
            <ac:spMk id="2" creationId="{E3D06231-22F1-6781-7CD3-0BEC8ECDEC2B}"/>
          </ac:spMkLst>
        </pc:spChg>
      </pc:sldChg>
      <pc:sldChg chg="modSp">
        <pc:chgData name="Prajnaya Boddeda" userId="016f86ad988800d1" providerId="Windows Live" clId="Web-{B47F09F4-6D34-4DA3-BD15-F72E089D9DD3}" dt="2023-10-06T07:47:39.372" v="7" actId="20577"/>
        <pc:sldMkLst>
          <pc:docMk/>
          <pc:sldMk cId="978842013" sldId="273"/>
        </pc:sldMkLst>
        <pc:spChg chg="mod">
          <ac:chgData name="Prajnaya Boddeda" userId="016f86ad988800d1" providerId="Windows Live" clId="Web-{B47F09F4-6D34-4DA3-BD15-F72E089D9DD3}" dt="2023-10-06T07:47:39.372" v="7" actId="20577"/>
          <ac:spMkLst>
            <pc:docMk/>
            <pc:sldMk cId="978842013" sldId="273"/>
            <ac:spMk id="2" creationId="{7FBB4D94-41F5-A599-04A9-BE544719E77A}"/>
          </ac:spMkLst>
        </pc:spChg>
      </pc:sldChg>
      <pc:sldChg chg="addSp delSp modSp new mod setBg">
        <pc:chgData name="Prajnaya Boddeda" userId="016f86ad988800d1" providerId="Windows Live" clId="Web-{B47F09F4-6D34-4DA3-BD15-F72E089D9DD3}" dt="2023-10-06T07:58:03.440" v="147"/>
        <pc:sldMkLst>
          <pc:docMk/>
          <pc:sldMk cId="1378225068" sldId="274"/>
        </pc:sldMkLst>
        <pc:spChg chg="mod">
          <ac:chgData name="Prajnaya Boddeda" userId="016f86ad988800d1" providerId="Windows Live" clId="Web-{B47F09F4-6D34-4DA3-BD15-F72E089D9DD3}" dt="2023-10-06T07:58:03.440" v="147"/>
          <ac:spMkLst>
            <pc:docMk/>
            <pc:sldMk cId="1378225068" sldId="274"/>
            <ac:spMk id="2" creationId="{8798596C-2330-2707-A750-ABA5F8DA6A81}"/>
          </ac:spMkLst>
        </pc:spChg>
        <pc:spChg chg="del">
          <ac:chgData name="Prajnaya Boddeda" userId="016f86ad988800d1" providerId="Windows Live" clId="Web-{B47F09F4-6D34-4DA3-BD15-F72E089D9DD3}" dt="2023-10-06T07:57:35.924" v="146"/>
          <ac:spMkLst>
            <pc:docMk/>
            <pc:sldMk cId="1378225068" sldId="274"/>
            <ac:spMk id="3" creationId="{B97E9034-34CF-2569-9FCF-95532C90C10A}"/>
          </ac:spMkLst>
        </pc:spChg>
        <pc:spChg chg="add del">
          <ac:chgData name="Prajnaya Boddeda" userId="016f86ad988800d1" providerId="Windows Live" clId="Web-{B47F09F4-6D34-4DA3-BD15-F72E089D9DD3}" dt="2023-10-06T07:58:03.440" v="147"/>
          <ac:spMkLst>
            <pc:docMk/>
            <pc:sldMk cId="1378225068" sldId="274"/>
            <ac:spMk id="9" creationId="{C1DD1A8A-57D5-4A81-AD04-532B043C5611}"/>
          </ac:spMkLst>
        </pc:spChg>
        <pc:spChg chg="add del">
          <ac:chgData name="Prajnaya Boddeda" userId="016f86ad988800d1" providerId="Windows Live" clId="Web-{B47F09F4-6D34-4DA3-BD15-F72E089D9DD3}" dt="2023-10-06T07:58:03.440" v="147"/>
          <ac:spMkLst>
            <pc:docMk/>
            <pc:sldMk cId="1378225068" sldId="274"/>
            <ac:spMk id="11" creationId="{007891EC-4501-44ED-A8C8-B11B6DB767AB}"/>
          </ac:spMkLst>
        </pc:spChg>
        <pc:spChg chg="add">
          <ac:chgData name="Prajnaya Boddeda" userId="016f86ad988800d1" providerId="Windows Live" clId="Web-{B47F09F4-6D34-4DA3-BD15-F72E089D9DD3}" dt="2023-10-06T07:58:03.440" v="147"/>
          <ac:spMkLst>
            <pc:docMk/>
            <pc:sldMk cId="1378225068" sldId="274"/>
            <ac:spMk id="16" creationId="{ECC07320-C2CA-4E29-8481-9D9E143C7788}"/>
          </ac:spMkLst>
        </pc:spChg>
        <pc:spChg chg="add">
          <ac:chgData name="Prajnaya Boddeda" userId="016f86ad988800d1" providerId="Windows Live" clId="Web-{B47F09F4-6D34-4DA3-BD15-F72E089D9DD3}" dt="2023-10-06T07:58:03.440" v="147"/>
          <ac:spMkLst>
            <pc:docMk/>
            <pc:sldMk cId="1378225068" sldId="274"/>
            <ac:spMk id="18" creationId="{178FB36B-5BFE-42CA-BC60-1115E0D95EEC}"/>
          </ac:spMkLst>
        </pc:spChg>
        <pc:picChg chg="add mod">
          <ac:chgData name="Prajnaya Boddeda" userId="016f86ad988800d1" providerId="Windows Live" clId="Web-{B47F09F4-6D34-4DA3-BD15-F72E089D9DD3}" dt="2023-10-06T07:58:03.440" v="147"/>
          <ac:picMkLst>
            <pc:docMk/>
            <pc:sldMk cId="1378225068" sldId="274"/>
            <ac:picMk id="5" creationId="{BF4CEB61-B1A0-3B9C-9992-93F8E68F65C0}"/>
          </ac:picMkLst>
        </pc:picChg>
      </pc:sldChg>
    </pc:docChg>
  </pc:docChgLst>
  <pc:docChgLst>
    <pc:chgData name="Prajnaya Boddeda" userId="016f86ad988800d1" providerId="Windows Live" clId="Web-{CCEBBEF5-7A34-4137-A8C5-4731A387633F}"/>
    <pc:docChg chg="modSld">
      <pc:chgData name="Prajnaya Boddeda" userId="016f86ad988800d1" providerId="Windows Live" clId="Web-{CCEBBEF5-7A34-4137-A8C5-4731A387633F}" dt="2023-10-24T10:37:45.814" v="44" actId="20577"/>
      <pc:docMkLst>
        <pc:docMk/>
      </pc:docMkLst>
      <pc:sldChg chg="modSp">
        <pc:chgData name="Prajnaya Boddeda" userId="016f86ad988800d1" providerId="Windows Live" clId="Web-{CCEBBEF5-7A34-4137-A8C5-4731A387633F}" dt="2023-10-24T10:34:07.791" v="7" actId="20577"/>
        <pc:sldMkLst>
          <pc:docMk/>
          <pc:sldMk cId="951922671" sldId="264"/>
        </pc:sldMkLst>
        <pc:spChg chg="mod">
          <ac:chgData name="Prajnaya Boddeda" userId="016f86ad988800d1" providerId="Windows Live" clId="Web-{CCEBBEF5-7A34-4137-A8C5-4731A387633F}" dt="2023-10-24T10:34:07.791" v="7" actId="20577"/>
          <ac:spMkLst>
            <pc:docMk/>
            <pc:sldMk cId="951922671" sldId="264"/>
            <ac:spMk id="3" creationId="{792D7296-F90F-1BF5-A670-BFC425FC0E7F}"/>
          </ac:spMkLst>
        </pc:spChg>
      </pc:sldChg>
      <pc:sldChg chg="modSp">
        <pc:chgData name="Prajnaya Boddeda" userId="016f86ad988800d1" providerId="Windows Live" clId="Web-{CCEBBEF5-7A34-4137-A8C5-4731A387633F}" dt="2023-10-24T10:37:01.594" v="34"/>
        <pc:sldMkLst>
          <pc:docMk/>
          <pc:sldMk cId="3775878638" sldId="265"/>
        </pc:sldMkLst>
        <pc:graphicFrameChg chg="mod modGraphic">
          <ac:chgData name="Prajnaya Boddeda" userId="016f86ad988800d1" providerId="Windows Live" clId="Web-{CCEBBEF5-7A34-4137-A8C5-4731A387633F}" dt="2023-10-24T10:37:01.594" v="34"/>
          <ac:graphicFrameMkLst>
            <pc:docMk/>
            <pc:sldMk cId="3775878638" sldId="265"/>
            <ac:graphicFrameMk id="5" creationId="{9880B743-D4CF-B032-71C7-9A77B3791187}"/>
          </ac:graphicFrameMkLst>
        </pc:graphicFrameChg>
      </pc:sldChg>
      <pc:sldChg chg="modSp">
        <pc:chgData name="Prajnaya Boddeda" userId="016f86ad988800d1" providerId="Windows Live" clId="Web-{CCEBBEF5-7A34-4137-A8C5-4731A387633F}" dt="2023-10-24T10:37:45.814" v="44" actId="20577"/>
        <pc:sldMkLst>
          <pc:docMk/>
          <pc:sldMk cId="3834062111" sldId="268"/>
        </pc:sldMkLst>
        <pc:spChg chg="mod">
          <ac:chgData name="Prajnaya Boddeda" userId="016f86ad988800d1" providerId="Windows Live" clId="Web-{CCEBBEF5-7A34-4137-A8C5-4731A387633F}" dt="2023-10-24T10:37:45.814" v="44" actId="20577"/>
          <ac:spMkLst>
            <pc:docMk/>
            <pc:sldMk cId="3834062111" sldId="268"/>
            <ac:spMk id="3" creationId="{5B733108-E365-6A35-9D91-EBF33FCC3E88}"/>
          </ac:spMkLst>
        </pc:spChg>
      </pc:sldChg>
      <pc:sldChg chg="modSp">
        <pc:chgData name="Prajnaya Boddeda" userId="016f86ad988800d1" providerId="Windows Live" clId="Web-{CCEBBEF5-7A34-4137-A8C5-4731A387633F}" dt="2023-10-24T10:37:15.095" v="42"/>
        <pc:sldMkLst>
          <pc:docMk/>
          <pc:sldMk cId="2319259161" sldId="274"/>
        </pc:sldMkLst>
        <pc:graphicFrameChg chg="mod modGraphic">
          <ac:chgData name="Prajnaya Boddeda" userId="016f86ad988800d1" providerId="Windows Live" clId="Web-{CCEBBEF5-7A34-4137-A8C5-4731A387633F}" dt="2023-10-24T10:37:15.095" v="42"/>
          <ac:graphicFrameMkLst>
            <pc:docMk/>
            <pc:sldMk cId="2319259161" sldId="274"/>
            <ac:graphicFrameMk id="5" creationId="{9880B743-D4CF-B032-71C7-9A77B3791187}"/>
          </ac:graphicFrameMkLst>
        </pc:graphicFrameChg>
      </pc:sldChg>
      <pc:sldChg chg="modSp">
        <pc:chgData name="Prajnaya Boddeda" userId="016f86ad988800d1" providerId="Windows Live" clId="Web-{CCEBBEF5-7A34-4137-A8C5-4731A387633F}" dt="2023-10-24T10:35:15.294" v="14" actId="20577"/>
        <pc:sldMkLst>
          <pc:docMk/>
          <pc:sldMk cId="2040235332" sldId="276"/>
        </pc:sldMkLst>
        <pc:spChg chg="mod">
          <ac:chgData name="Prajnaya Boddeda" userId="016f86ad988800d1" providerId="Windows Live" clId="Web-{CCEBBEF5-7A34-4137-A8C5-4731A387633F}" dt="2023-10-24T10:35:15.294" v="14" actId="20577"/>
          <ac:spMkLst>
            <pc:docMk/>
            <pc:sldMk cId="2040235332" sldId="276"/>
            <ac:spMk id="3" creationId="{792D7296-F90F-1BF5-A670-BFC425FC0E7F}"/>
          </ac:spMkLst>
        </pc:spChg>
      </pc:sldChg>
    </pc:docChg>
  </pc:docChgLst>
  <pc:docChgLst>
    <pc:chgData name="Prajnaya Boddeda" userId="016f86ad988800d1" providerId="Windows Live" clId="Web-{9DA1D9B8-C8F4-485B-9AD7-706F33E9F2ED}"/>
    <pc:docChg chg="addSld delSld modSld sldOrd">
      <pc:chgData name="Prajnaya Boddeda" userId="016f86ad988800d1" providerId="Windows Live" clId="Web-{9DA1D9B8-C8F4-485B-9AD7-706F33E9F2ED}" dt="2023-10-15T06:58:11.050" v="831"/>
      <pc:docMkLst>
        <pc:docMk/>
      </pc:docMkLst>
      <pc:sldChg chg="ord">
        <pc:chgData name="Prajnaya Boddeda" userId="016f86ad988800d1" providerId="Windows Live" clId="Web-{9DA1D9B8-C8F4-485B-9AD7-706F33E9F2ED}" dt="2023-10-15T06:58:11.050" v="831"/>
        <pc:sldMkLst>
          <pc:docMk/>
          <pc:sldMk cId="1921599742" sldId="259"/>
        </pc:sldMkLst>
      </pc:sldChg>
      <pc:sldChg chg="modSp">
        <pc:chgData name="Prajnaya Boddeda" userId="016f86ad988800d1" providerId="Windows Live" clId="Web-{9DA1D9B8-C8F4-485B-9AD7-706F33E9F2ED}" dt="2023-10-15T06:57:35.408" v="830" actId="14100"/>
        <pc:sldMkLst>
          <pc:docMk/>
          <pc:sldMk cId="1880767319" sldId="262"/>
        </pc:sldMkLst>
        <pc:spChg chg="mod">
          <ac:chgData name="Prajnaya Boddeda" userId="016f86ad988800d1" providerId="Windows Live" clId="Web-{9DA1D9B8-C8F4-485B-9AD7-706F33E9F2ED}" dt="2023-10-15T06:57:35.408" v="830" actId="14100"/>
          <ac:spMkLst>
            <pc:docMk/>
            <pc:sldMk cId="1880767319" sldId="262"/>
            <ac:spMk id="3" creationId="{C7B997E4-CD2D-4812-5F3A-D308F4C49CE0}"/>
          </ac:spMkLst>
        </pc:spChg>
      </pc:sldChg>
      <pc:sldChg chg="modSp">
        <pc:chgData name="Prajnaya Boddeda" userId="016f86ad988800d1" providerId="Windows Live" clId="Web-{9DA1D9B8-C8F4-485B-9AD7-706F33E9F2ED}" dt="2023-10-15T06:52:51.181" v="807"/>
        <pc:sldMkLst>
          <pc:docMk/>
          <pc:sldMk cId="3775878638" sldId="265"/>
        </pc:sldMkLst>
        <pc:graphicFrameChg chg="mod modGraphic">
          <ac:chgData name="Prajnaya Boddeda" userId="016f86ad988800d1" providerId="Windows Live" clId="Web-{9DA1D9B8-C8F4-485B-9AD7-706F33E9F2ED}" dt="2023-10-15T06:52:51.181" v="807"/>
          <ac:graphicFrameMkLst>
            <pc:docMk/>
            <pc:sldMk cId="3775878638" sldId="265"/>
            <ac:graphicFrameMk id="5" creationId="{9880B743-D4CF-B032-71C7-9A77B3791187}"/>
          </ac:graphicFrameMkLst>
        </pc:graphicFrameChg>
      </pc:sldChg>
      <pc:sldChg chg="modSp del">
        <pc:chgData name="Prajnaya Boddeda" userId="016f86ad988800d1" providerId="Windows Live" clId="Web-{9DA1D9B8-C8F4-485B-9AD7-706F33E9F2ED}" dt="2023-10-15T06:41:40.365" v="313"/>
        <pc:sldMkLst>
          <pc:docMk/>
          <pc:sldMk cId="3139252190" sldId="267"/>
        </pc:sldMkLst>
        <pc:graphicFrameChg chg="mod modGraphic">
          <ac:chgData name="Prajnaya Boddeda" userId="016f86ad988800d1" providerId="Windows Live" clId="Web-{9DA1D9B8-C8F4-485B-9AD7-706F33E9F2ED}" dt="2023-10-15T06:41:08.239" v="311"/>
          <ac:graphicFrameMkLst>
            <pc:docMk/>
            <pc:sldMk cId="3139252190" sldId="267"/>
            <ac:graphicFrameMk id="5" creationId="{9880B743-D4CF-B032-71C7-9A77B3791187}"/>
          </ac:graphicFrameMkLst>
        </pc:graphicFrameChg>
      </pc:sldChg>
      <pc:sldChg chg="del">
        <pc:chgData name="Prajnaya Boddeda" userId="016f86ad988800d1" providerId="Windows Live" clId="Web-{9DA1D9B8-C8F4-485B-9AD7-706F33E9F2ED}" dt="2023-10-15T06:56:31.422" v="824"/>
        <pc:sldMkLst>
          <pc:docMk/>
          <pc:sldMk cId="3045964125" sldId="272"/>
        </pc:sldMkLst>
      </pc:sldChg>
      <pc:sldChg chg="modSp add replId">
        <pc:chgData name="Prajnaya Boddeda" userId="016f86ad988800d1" providerId="Windows Live" clId="Web-{9DA1D9B8-C8F4-485B-9AD7-706F33E9F2ED}" dt="2023-10-15T06:54:10.543" v="823"/>
        <pc:sldMkLst>
          <pc:docMk/>
          <pc:sldMk cId="2319259161" sldId="274"/>
        </pc:sldMkLst>
        <pc:graphicFrameChg chg="mod modGraphic">
          <ac:chgData name="Prajnaya Boddeda" userId="016f86ad988800d1" providerId="Windows Live" clId="Web-{9DA1D9B8-C8F4-485B-9AD7-706F33E9F2ED}" dt="2023-10-15T06:54:10.543" v="823"/>
          <ac:graphicFrameMkLst>
            <pc:docMk/>
            <pc:sldMk cId="2319259161" sldId="274"/>
            <ac:graphicFrameMk id="5" creationId="{9880B743-D4CF-B032-71C7-9A77B3791187}"/>
          </ac:graphicFrameMkLst>
        </pc:graphicFrameChg>
      </pc:sldChg>
    </pc:docChg>
  </pc:docChgLst>
  <pc:docChgLst>
    <pc:chgData name="Prajnaya Boddeda" userId="016f86ad988800d1" providerId="Windows Live" clId="Web-{4C390D2B-012A-4890-A153-4B046ACF0422}"/>
    <pc:docChg chg="addSld modSld">
      <pc:chgData name="Prajnaya Boddeda" userId="016f86ad988800d1" providerId="Windows Live" clId="Web-{4C390D2B-012A-4890-A153-4B046ACF0422}" dt="2023-09-12T13:56:24.214" v="423" actId="20577"/>
      <pc:docMkLst>
        <pc:docMk/>
      </pc:docMkLst>
      <pc:sldChg chg="addSp delSp modSp mod setBg">
        <pc:chgData name="Prajnaya Boddeda" userId="016f86ad988800d1" providerId="Windows Live" clId="Web-{4C390D2B-012A-4890-A153-4B046ACF0422}" dt="2023-09-12T13:44:28.267" v="260" actId="20577"/>
        <pc:sldMkLst>
          <pc:docMk/>
          <pc:sldMk cId="109857222" sldId="256"/>
        </pc:sldMkLst>
        <pc:spChg chg="add mod">
          <ac:chgData name="Prajnaya Boddeda" userId="016f86ad988800d1" providerId="Windows Live" clId="Web-{4C390D2B-012A-4890-A153-4B046ACF0422}" dt="2023-09-12T13:43:58.469" v="257" actId="20577"/>
          <ac:spMkLst>
            <pc:docMk/>
            <pc:sldMk cId="109857222" sldId="256"/>
            <ac:spMk id="2" creationId="{577150FF-4882-EA73-31DB-88B64718AD4D}"/>
          </ac:spMkLst>
        </pc:spChg>
        <pc:spChg chg="add mod">
          <ac:chgData name="Prajnaya Boddeda" userId="016f86ad988800d1" providerId="Windows Live" clId="Web-{4C390D2B-012A-4890-A153-4B046ACF0422}" dt="2023-09-12T13:43:48.782" v="255" actId="20577"/>
          <ac:spMkLst>
            <pc:docMk/>
            <pc:sldMk cId="109857222" sldId="256"/>
            <ac:spMk id="3" creationId="{542C1714-818D-81C7-8195-4607D00E0793}"/>
          </ac:spMkLst>
        </pc:spChg>
        <pc:spChg chg="add mod">
          <ac:chgData name="Prajnaya Boddeda" userId="016f86ad988800d1" providerId="Windows Live" clId="Web-{4C390D2B-012A-4890-A153-4B046ACF0422}" dt="2023-09-12T13:44:28.267" v="260" actId="20577"/>
          <ac:spMkLst>
            <pc:docMk/>
            <pc:sldMk cId="109857222" sldId="256"/>
            <ac:spMk id="5" creationId="{1B1E39C5-46BE-C8EB-638E-9CF86903D295}"/>
          </ac:spMkLst>
        </pc:spChg>
        <pc:spChg chg="add">
          <ac:chgData name="Prajnaya Boddeda" userId="016f86ad988800d1" providerId="Windows Live" clId="Web-{4C390D2B-012A-4890-A153-4B046ACF0422}" dt="2023-09-12T13:40:51.198" v="194"/>
          <ac:spMkLst>
            <pc:docMk/>
            <pc:sldMk cId="109857222" sldId="256"/>
            <ac:spMk id="7" creationId="{6B6F4E2C-287D-82AB-35AD-36ADD6A6C808}"/>
          </ac:spMkLst>
        </pc:spChg>
        <pc:spChg chg="add mod">
          <ac:chgData name="Prajnaya Boddeda" userId="016f86ad988800d1" providerId="Windows Live" clId="Web-{4C390D2B-012A-4890-A153-4B046ACF0422}" dt="2023-09-12T13:42:47.655" v="249" actId="20577"/>
          <ac:spMkLst>
            <pc:docMk/>
            <pc:sldMk cId="109857222" sldId="256"/>
            <ac:spMk id="8" creationId="{1F9775FC-BA55-63CC-A9B6-D0002B19C3FA}"/>
          </ac:spMkLst>
        </pc:spChg>
        <pc:spChg chg="add del">
          <ac:chgData name="Prajnaya Boddeda" userId="016f86ad988800d1" providerId="Windows Live" clId="Web-{4C390D2B-012A-4890-A153-4B046ACF0422}" dt="2023-09-12T13:37:32.879" v="146"/>
          <ac:spMkLst>
            <pc:docMk/>
            <pc:sldMk cId="109857222" sldId="256"/>
            <ac:spMk id="11" creationId="{7C1E5815-D54C-487F-A054-6D4930ADE3DF}"/>
          </ac:spMkLst>
        </pc:spChg>
        <pc:spChg chg="add del">
          <ac:chgData name="Prajnaya Boddeda" userId="016f86ad988800d1" providerId="Windows Live" clId="Web-{4C390D2B-012A-4890-A153-4B046ACF0422}" dt="2023-09-12T13:37:32.879" v="146"/>
          <ac:spMkLst>
            <pc:docMk/>
            <pc:sldMk cId="109857222" sldId="256"/>
            <ac:spMk id="13" creationId="{736F0DFD-0954-464F-BF12-DD2E6F6E0380}"/>
          </ac:spMkLst>
        </pc:spChg>
        <pc:spChg chg="add">
          <ac:chgData name="Prajnaya Boddeda" userId="016f86ad988800d1" providerId="Windows Live" clId="Web-{4C390D2B-012A-4890-A153-4B046ACF0422}" dt="2023-09-12T13:37:32.879" v="147"/>
          <ac:spMkLst>
            <pc:docMk/>
            <pc:sldMk cId="109857222" sldId="256"/>
            <ac:spMk id="16" creationId="{86FF76B9-219D-4469-AF87-0236D29032F1}"/>
          </ac:spMkLst>
        </pc:spChg>
        <pc:spChg chg="add">
          <ac:chgData name="Prajnaya Boddeda" userId="016f86ad988800d1" providerId="Windows Live" clId="Web-{4C390D2B-012A-4890-A153-4B046ACF0422}" dt="2023-09-12T13:37:32.879" v="147"/>
          <ac:spMkLst>
            <pc:docMk/>
            <pc:sldMk cId="109857222" sldId="256"/>
            <ac:spMk id="17" creationId="{2E80C965-DB6D-4F81-9E9E-B027384D0BD6}"/>
          </ac:spMkLst>
        </pc:spChg>
        <pc:spChg chg="add">
          <ac:chgData name="Prajnaya Boddeda" userId="016f86ad988800d1" providerId="Windows Live" clId="Web-{4C390D2B-012A-4890-A153-4B046ACF0422}" dt="2023-09-12T13:37:32.879" v="147"/>
          <ac:spMkLst>
            <pc:docMk/>
            <pc:sldMk cId="109857222" sldId="256"/>
            <ac:spMk id="19" creationId="{633C5E46-DAC5-4661-9C87-22B08E2A512F}"/>
          </ac:spMkLst>
        </pc:spChg>
        <pc:grpChg chg="add">
          <ac:chgData name="Prajnaya Boddeda" userId="016f86ad988800d1" providerId="Windows Live" clId="Web-{4C390D2B-012A-4890-A153-4B046ACF0422}" dt="2023-09-12T13:37:32.879" v="147"/>
          <ac:grpSpMkLst>
            <pc:docMk/>
            <pc:sldMk cId="109857222" sldId="256"/>
            <ac:grpSpMk id="18" creationId="{DB88BD78-87E1-424D-B479-C37D8E41B12E}"/>
          </ac:grpSpMkLst>
        </pc:grpChg>
        <pc:graphicFrameChg chg="mod">
          <ac:chgData name="Prajnaya Boddeda" userId="016f86ad988800d1" providerId="Windows Live" clId="Web-{4C390D2B-012A-4890-A153-4B046ACF0422}" dt="2023-09-12T13:37:32.879" v="147"/>
          <ac:graphicFrameMkLst>
            <pc:docMk/>
            <pc:sldMk cId="109857222" sldId="256"/>
            <ac:graphicFrameMk id="6" creationId="{C570FD95-C075-98CE-EEEB-E84894596454}"/>
          </ac:graphicFrameMkLst>
        </pc:graphicFrameChg>
        <pc:picChg chg="mod">
          <ac:chgData name="Prajnaya Boddeda" userId="016f86ad988800d1" providerId="Windows Live" clId="Web-{4C390D2B-012A-4890-A153-4B046ACF0422}" dt="2023-09-12T13:38:21.536" v="149" actId="1076"/>
          <ac:picMkLst>
            <pc:docMk/>
            <pc:sldMk cId="109857222" sldId="256"/>
            <ac:picMk id="4" creationId="{F023C9C0-FEED-E2F5-008D-86C2C6F8E863}"/>
          </ac:picMkLst>
        </pc:picChg>
      </pc:sldChg>
      <pc:sldChg chg="addSp delSp modSp new mod setBg modClrScheme chgLayout">
        <pc:chgData name="Prajnaya Boddeda" userId="016f86ad988800d1" providerId="Windows Live" clId="Web-{4C390D2B-012A-4890-A153-4B046ACF0422}" dt="2023-09-12T13:56:24.214" v="423" actId="20577"/>
        <pc:sldMkLst>
          <pc:docMk/>
          <pc:sldMk cId="3856261992" sldId="257"/>
        </pc:sldMkLst>
        <pc:spChg chg="add mod">
          <ac:chgData name="Prajnaya Boddeda" userId="016f86ad988800d1" providerId="Windows Live" clId="Web-{4C390D2B-012A-4890-A153-4B046ACF0422}" dt="2023-09-12T13:55:29.978" v="415"/>
          <ac:spMkLst>
            <pc:docMk/>
            <pc:sldMk cId="3856261992" sldId="257"/>
            <ac:spMk id="2" creationId="{37A36FB2-DC87-022B-0365-61B0494C8791}"/>
          </ac:spMkLst>
        </pc:spChg>
        <pc:spChg chg="add del mod">
          <ac:chgData name="Prajnaya Boddeda" userId="016f86ad988800d1" providerId="Windows Live" clId="Web-{4C390D2B-012A-4890-A153-4B046ACF0422}" dt="2023-09-12T13:55:29.978" v="415"/>
          <ac:spMkLst>
            <pc:docMk/>
            <pc:sldMk cId="3856261992" sldId="257"/>
            <ac:spMk id="3" creationId="{F5356D6E-C028-BD16-024F-9A060CD3CDD7}"/>
          </ac:spMkLst>
        </pc:spChg>
        <pc:spChg chg="add del">
          <ac:chgData name="Prajnaya Boddeda" userId="016f86ad988800d1" providerId="Windows Live" clId="Web-{4C390D2B-012A-4890-A153-4B046ACF0422}" dt="2023-09-12T13:55:29.947" v="414"/>
          <ac:spMkLst>
            <pc:docMk/>
            <pc:sldMk cId="3856261992" sldId="257"/>
            <ac:spMk id="9" creationId="{738F59A4-4431-460D-8E49-6E65C189A566}"/>
          </ac:spMkLst>
        </pc:spChg>
        <pc:spChg chg="add">
          <ac:chgData name="Prajnaya Boddeda" userId="016f86ad988800d1" providerId="Windows Live" clId="Web-{4C390D2B-012A-4890-A153-4B046ACF0422}" dt="2023-09-12T13:55:29.978" v="415"/>
          <ac:spMkLst>
            <pc:docMk/>
            <pc:sldMk cId="3856261992" sldId="257"/>
            <ac:spMk id="15" creationId="{2C61293E-6EBE-43EF-A52C-9BEBFD7679D4}"/>
          </ac:spMkLst>
        </pc:spChg>
        <pc:spChg chg="add">
          <ac:chgData name="Prajnaya Boddeda" userId="016f86ad988800d1" providerId="Windows Live" clId="Web-{4C390D2B-012A-4890-A153-4B046ACF0422}" dt="2023-09-12T13:55:29.978" v="415"/>
          <ac:spMkLst>
            <pc:docMk/>
            <pc:sldMk cId="3856261992" sldId="257"/>
            <ac:spMk id="17" creationId="{21540236-BFD5-4A9D-8840-4703E7F76825}"/>
          </ac:spMkLst>
        </pc:spChg>
        <pc:spChg chg="add mod">
          <ac:chgData name="Prajnaya Boddeda" userId="016f86ad988800d1" providerId="Windows Live" clId="Web-{4C390D2B-012A-4890-A153-4B046ACF0422}" dt="2023-09-12T13:56:24.214" v="423" actId="20577"/>
          <ac:spMkLst>
            <pc:docMk/>
            <pc:sldMk cId="3856261992" sldId="257"/>
            <ac:spMk id="18" creationId="{F5356D6E-C028-BD16-024F-9A060CD3CDD7}"/>
          </ac:spMkLst>
        </pc:spChg>
        <pc:grpChg chg="add del">
          <ac:chgData name="Prajnaya Boddeda" userId="016f86ad988800d1" providerId="Windows Live" clId="Web-{4C390D2B-012A-4890-A153-4B046ACF0422}" dt="2023-09-12T13:55:29.947" v="414"/>
          <ac:grpSpMkLst>
            <pc:docMk/>
            <pc:sldMk cId="3856261992" sldId="257"/>
            <ac:grpSpMk id="11" creationId="{8A919B9C-5C01-47E4-B2F2-45F589208ABF}"/>
          </ac:grpSpMkLst>
        </pc:grpChg>
        <pc:graphicFrameChg chg="add del">
          <ac:chgData name="Prajnaya Boddeda" userId="016f86ad988800d1" providerId="Windows Live" clId="Web-{4C390D2B-012A-4890-A153-4B046ACF0422}" dt="2023-09-12T13:55:29.947" v="414"/>
          <ac:graphicFrameMkLst>
            <pc:docMk/>
            <pc:sldMk cId="3856261992" sldId="257"/>
            <ac:graphicFrameMk id="5" creationId="{D6E374A8-5447-019A-1A48-E6E92C74B12B}"/>
          </ac:graphicFrameMkLst>
        </pc:graphicFrameChg>
        <pc:picChg chg="add">
          <ac:chgData name="Prajnaya Boddeda" userId="016f86ad988800d1" providerId="Windows Live" clId="Web-{4C390D2B-012A-4890-A153-4B046ACF0422}" dt="2023-09-12T13:55:29.978" v="415"/>
          <ac:picMkLst>
            <pc:docMk/>
            <pc:sldMk cId="3856261992" sldId="257"/>
            <ac:picMk id="16" creationId="{D6EA3CE1-A943-3129-6533-A9149AD32FA7}"/>
          </ac:picMkLst>
        </pc:picChg>
      </pc:sldChg>
    </pc:docChg>
  </pc:docChgLst>
  <pc:docChgLst>
    <pc:chgData name="Prajnaya Boddeda" userId="016f86ad988800d1" providerId="Windows Live" clId="Web-{240A95E1-22CA-4A25-A11A-4177B3247C97}"/>
    <pc:docChg chg="modSld">
      <pc:chgData name="Prajnaya Boddeda" userId="016f86ad988800d1" providerId="Windows Live" clId="Web-{240A95E1-22CA-4A25-A11A-4177B3247C97}" dt="2023-10-06T07:16:10.095" v="237" actId="20577"/>
      <pc:docMkLst>
        <pc:docMk/>
      </pc:docMkLst>
      <pc:sldChg chg="addSp delSp modSp">
        <pc:chgData name="Prajnaya Boddeda" userId="016f86ad988800d1" providerId="Windows Live" clId="Web-{240A95E1-22CA-4A25-A11A-4177B3247C97}" dt="2023-10-06T06:57:32.727" v="2" actId="14100"/>
        <pc:sldMkLst>
          <pc:docMk/>
          <pc:sldMk cId="2577668995" sldId="258"/>
        </pc:sldMkLst>
        <pc:spChg chg="mod">
          <ac:chgData name="Prajnaya Boddeda" userId="016f86ad988800d1" providerId="Windows Live" clId="Web-{240A95E1-22CA-4A25-A11A-4177B3247C97}" dt="2023-10-06T06:57:11.242" v="0"/>
          <ac:spMkLst>
            <pc:docMk/>
            <pc:sldMk cId="2577668995" sldId="258"/>
            <ac:spMk id="2" creationId="{7568EBF7-22A1-C2A7-ABE0-105FE4F0C91A}"/>
          </ac:spMkLst>
        </pc:spChg>
        <pc:spChg chg="mod">
          <ac:chgData name="Prajnaya Boddeda" userId="016f86ad988800d1" providerId="Windows Live" clId="Web-{240A95E1-22CA-4A25-A11A-4177B3247C97}" dt="2023-10-06T06:57:32.727" v="2" actId="14100"/>
          <ac:spMkLst>
            <pc:docMk/>
            <pc:sldMk cId="2577668995" sldId="258"/>
            <ac:spMk id="3" creationId="{F6635557-8256-F5EC-C4B7-6D704957CDEA}"/>
          </ac:spMkLst>
        </pc:spChg>
        <pc:spChg chg="del">
          <ac:chgData name="Prajnaya Boddeda" userId="016f86ad988800d1" providerId="Windows Live" clId="Web-{240A95E1-22CA-4A25-A11A-4177B3247C97}" dt="2023-10-06T06:57:11.242" v="0"/>
          <ac:spMkLst>
            <pc:docMk/>
            <pc:sldMk cId="2577668995" sldId="258"/>
            <ac:spMk id="9" creationId="{257363FD-7E77-4145-9483-331A807ADF0E}"/>
          </ac:spMkLst>
        </pc:spChg>
        <pc:spChg chg="add">
          <ac:chgData name="Prajnaya Boddeda" userId="016f86ad988800d1" providerId="Windows Live" clId="Web-{240A95E1-22CA-4A25-A11A-4177B3247C97}" dt="2023-10-06T06:57:11.242" v="0"/>
          <ac:spMkLst>
            <pc:docMk/>
            <pc:sldMk cId="2577668995" sldId="258"/>
            <ac:spMk id="14" creationId="{1A9F7B4E-B03D-4F64-BE33-00D074458D45}"/>
          </ac:spMkLst>
        </pc:spChg>
        <pc:spChg chg="add">
          <ac:chgData name="Prajnaya Boddeda" userId="016f86ad988800d1" providerId="Windows Live" clId="Web-{240A95E1-22CA-4A25-A11A-4177B3247C97}" dt="2023-10-06T06:57:11.242" v="0"/>
          <ac:spMkLst>
            <pc:docMk/>
            <pc:sldMk cId="2577668995" sldId="258"/>
            <ac:spMk id="16" creationId="{7E2BE7F7-CA89-4002-ACCE-A478AEA24F5E}"/>
          </ac:spMkLst>
        </pc:spChg>
        <pc:picChg chg="mod">
          <ac:chgData name="Prajnaya Boddeda" userId="016f86ad988800d1" providerId="Windows Live" clId="Web-{240A95E1-22CA-4A25-A11A-4177B3247C97}" dt="2023-10-06T06:57:11.242" v="0"/>
          <ac:picMkLst>
            <pc:docMk/>
            <pc:sldMk cId="2577668995" sldId="258"/>
            <ac:picMk id="5" creationId="{9C9D03B4-5400-E445-8FF1-58EB43FBE99B}"/>
          </ac:picMkLst>
        </pc:picChg>
      </pc:sldChg>
      <pc:sldChg chg="addSp modSp mod setBg addAnim">
        <pc:chgData name="Prajnaya Boddeda" userId="016f86ad988800d1" providerId="Windows Live" clId="Web-{240A95E1-22CA-4A25-A11A-4177B3247C97}" dt="2023-10-06T07:16:10.095" v="237" actId="20577"/>
        <pc:sldMkLst>
          <pc:docMk/>
          <pc:sldMk cId="3834062111" sldId="268"/>
        </pc:sldMkLst>
        <pc:spChg chg="mod">
          <ac:chgData name="Prajnaya Boddeda" userId="016f86ad988800d1" providerId="Windows Live" clId="Web-{240A95E1-22CA-4A25-A11A-4177B3247C97}" dt="2023-10-06T06:58:43.150" v="18" actId="14100"/>
          <ac:spMkLst>
            <pc:docMk/>
            <pc:sldMk cId="3834062111" sldId="268"/>
            <ac:spMk id="2" creationId="{5A8321F4-9B79-B079-4979-8275FA873E91}"/>
          </ac:spMkLst>
        </pc:spChg>
        <pc:spChg chg="mod">
          <ac:chgData name="Prajnaya Boddeda" userId="016f86ad988800d1" providerId="Windows Live" clId="Web-{240A95E1-22CA-4A25-A11A-4177B3247C97}" dt="2023-10-06T07:16:10.095" v="237" actId="20577"/>
          <ac:spMkLst>
            <pc:docMk/>
            <pc:sldMk cId="3834062111" sldId="268"/>
            <ac:spMk id="3" creationId="{5B733108-E365-6A35-9D91-EBF33FCC3E88}"/>
          </ac:spMkLst>
        </pc:spChg>
        <pc:spChg chg="add">
          <ac:chgData name="Prajnaya Boddeda" userId="016f86ad988800d1" providerId="Windows Live" clId="Web-{240A95E1-22CA-4A25-A11A-4177B3247C97}" dt="2023-10-06T06:58:24.259" v="15"/>
          <ac:spMkLst>
            <pc:docMk/>
            <pc:sldMk cId="3834062111" sldId="268"/>
            <ac:spMk id="9" creationId="{53306540-870A-7346-8CFF-A1B08DE50CF9}"/>
          </ac:spMkLst>
        </pc:spChg>
        <pc:picChg chg="add">
          <ac:chgData name="Prajnaya Boddeda" userId="016f86ad988800d1" providerId="Windows Live" clId="Web-{240A95E1-22CA-4A25-A11A-4177B3247C97}" dt="2023-10-06T06:58:24.259" v="15"/>
          <ac:picMkLst>
            <pc:docMk/>
            <pc:sldMk cId="3834062111" sldId="268"/>
            <ac:picMk id="5" creationId="{11615D35-CECD-9A16-7727-3F45F4B25EF5}"/>
          </ac:picMkLst>
        </pc:picChg>
      </pc:sldChg>
    </pc:docChg>
  </pc:docChgLst>
  <pc:docChgLst>
    <pc:chgData name="Prajnaya Boddeda" userId="016f86ad988800d1" providerId="Windows Live" clId="Web-{6E2FAC7E-4428-4C86-98BD-CC5C730ABE79}"/>
    <pc:docChg chg="addSld delSld modSld">
      <pc:chgData name="Prajnaya Boddeda" userId="016f86ad988800d1" providerId="Windows Live" clId="Web-{6E2FAC7E-4428-4C86-98BD-CC5C730ABE79}" dt="2023-09-12T14:59:39.412" v="820" actId="14100"/>
      <pc:docMkLst>
        <pc:docMk/>
      </pc:docMkLst>
      <pc:sldChg chg="modSp">
        <pc:chgData name="Prajnaya Boddeda" userId="016f86ad988800d1" providerId="Windows Live" clId="Web-{6E2FAC7E-4428-4C86-98BD-CC5C730ABE79}" dt="2023-09-12T14:59:39.412" v="820" actId="14100"/>
        <pc:sldMkLst>
          <pc:docMk/>
          <pc:sldMk cId="109857222" sldId="256"/>
        </pc:sldMkLst>
        <pc:spChg chg="mod">
          <ac:chgData name="Prajnaya Boddeda" userId="016f86ad988800d1" providerId="Windows Live" clId="Web-{6E2FAC7E-4428-4C86-98BD-CC5C730ABE79}" dt="2023-09-12T14:58:57.661" v="818" actId="14100"/>
          <ac:spMkLst>
            <pc:docMk/>
            <pc:sldMk cId="109857222" sldId="256"/>
            <ac:spMk id="5" creationId="{1B1E39C5-46BE-C8EB-638E-9CF86903D295}"/>
          </ac:spMkLst>
        </pc:spChg>
        <pc:picChg chg="mod">
          <ac:chgData name="Prajnaya Boddeda" userId="016f86ad988800d1" providerId="Windows Live" clId="Web-{6E2FAC7E-4428-4C86-98BD-CC5C730ABE79}" dt="2023-09-12T14:59:39.412" v="820" actId="14100"/>
          <ac:picMkLst>
            <pc:docMk/>
            <pc:sldMk cId="109857222" sldId="256"/>
            <ac:picMk id="4" creationId="{F023C9C0-FEED-E2F5-008D-86C2C6F8E863}"/>
          </ac:picMkLst>
        </pc:picChg>
      </pc:sldChg>
      <pc:sldChg chg="addSp delSp modSp del mod setBg">
        <pc:chgData name="Prajnaya Boddeda" userId="016f86ad988800d1" providerId="Windows Live" clId="Web-{6E2FAC7E-4428-4C86-98BD-CC5C730ABE79}" dt="2023-09-12T14:07:57.353" v="18"/>
        <pc:sldMkLst>
          <pc:docMk/>
          <pc:sldMk cId="3856261992" sldId="257"/>
        </pc:sldMkLst>
        <pc:spChg chg="mod ord">
          <ac:chgData name="Prajnaya Boddeda" userId="016f86ad988800d1" providerId="Windows Live" clId="Web-{6E2FAC7E-4428-4C86-98BD-CC5C730ABE79}" dt="2023-09-12T13:58:41.881" v="0"/>
          <ac:spMkLst>
            <pc:docMk/>
            <pc:sldMk cId="3856261992" sldId="257"/>
            <ac:spMk id="2" creationId="{37A36FB2-DC87-022B-0365-61B0494C8791}"/>
          </ac:spMkLst>
        </pc:spChg>
        <pc:spChg chg="del">
          <ac:chgData name="Prajnaya Boddeda" userId="016f86ad988800d1" providerId="Windows Live" clId="Web-{6E2FAC7E-4428-4C86-98BD-CC5C730ABE79}" dt="2023-09-12T13:58:41.881" v="0"/>
          <ac:spMkLst>
            <pc:docMk/>
            <pc:sldMk cId="3856261992" sldId="257"/>
            <ac:spMk id="15" creationId="{2C61293E-6EBE-43EF-A52C-9BEBFD7679D4}"/>
          </ac:spMkLst>
        </pc:spChg>
        <pc:spChg chg="del">
          <ac:chgData name="Prajnaya Boddeda" userId="016f86ad988800d1" providerId="Windows Live" clId="Web-{6E2FAC7E-4428-4C86-98BD-CC5C730ABE79}" dt="2023-09-12T13:58:41.881" v="0"/>
          <ac:spMkLst>
            <pc:docMk/>
            <pc:sldMk cId="3856261992" sldId="257"/>
            <ac:spMk id="17" creationId="{21540236-BFD5-4A9D-8840-4703E7F76825}"/>
          </ac:spMkLst>
        </pc:spChg>
        <pc:spChg chg="mod">
          <ac:chgData name="Prajnaya Boddeda" userId="016f86ad988800d1" providerId="Windows Live" clId="Web-{6E2FAC7E-4428-4C86-98BD-CC5C730ABE79}" dt="2023-09-12T14:04:01.767" v="2" actId="20577"/>
          <ac:spMkLst>
            <pc:docMk/>
            <pc:sldMk cId="3856261992" sldId="257"/>
            <ac:spMk id="18" creationId="{F5356D6E-C028-BD16-024F-9A060CD3CDD7}"/>
          </ac:spMkLst>
        </pc:spChg>
        <pc:spChg chg="add">
          <ac:chgData name="Prajnaya Boddeda" userId="016f86ad988800d1" providerId="Windows Live" clId="Web-{6E2FAC7E-4428-4C86-98BD-CC5C730ABE79}" dt="2023-09-12T13:58:41.881" v="0"/>
          <ac:spMkLst>
            <pc:docMk/>
            <pc:sldMk cId="3856261992" sldId="257"/>
            <ac:spMk id="23" creationId="{257363FD-7E77-4145-9483-331A807ADF0E}"/>
          </ac:spMkLst>
        </pc:spChg>
        <pc:picChg chg="mod">
          <ac:chgData name="Prajnaya Boddeda" userId="016f86ad988800d1" providerId="Windows Live" clId="Web-{6E2FAC7E-4428-4C86-98BD-CC5C730ABE79}" dt="2023-09-12T13:58:41.881" v="0"/>
          <ac:picMkLst>
            <pc:docMk/>
            <pc:sldMk cId="3856261992" sldId="257"/>
            <ac:picMk id="16" creationId="{D6EA3CE1-A943-3129-6533-A9149AD32FA7}"/>
          </ac:picMkLst>
        </pc:picChg>
      </pc:sldChg>
      <pc:sldChg chg="addSp modSp new mod setBg">
        <pc:chgData name="Prajnaya Boddeda" userId="016f86ad988800d1" providerId="Windows Live" clId="Web-{6E2FAC7E-4428-4C86-98BD-CC5C730ABE79}" dt="2023-09-12T14:08:24.963" v="29" actId="20577"/>
        <pc:sldMkLst>
          <pc:docMk/>
          <pc:sldMk cId="2577668995" sldId="258"/>
        </pc:sldMkLst>
        <pc:spChg chg="mod">
          <ac:chgData name="Prajnaya Boddeda" userId="016f86ad988800d1" providerId="Windows Live" clId="Web-{6E2FAC7E-4428-4C86-98BD-CC5C730ABE79}" dt="2023-09-12T14:07:35.415" v="16" actId="20577"/>
          <ac:spMkLst>
            <pc:docMk/>
            <pc:sldMk cId="2577668995" sldId="258"/>
            <ac:spMk id="2" creationId="{7568EBF7-22A1-C2A7-ABE0-105FE4F0C91A}"/>
          </ac:spMkLst>
        </pc:spChg>
        <pc:spChg chg="mod">
          <ac:chgData name="Prajnaya Boddeda" userId="016f86ad988800d1" providerId="Windows Live" clId="Web-{6E2FAC7E-4428-4C86-98BD-CC5C730ABE79}" dt="2023-09-12T14:08:24.963" v="29" actId="20577"/>
          <ac:spMkLst>
            <pc:docMk/>
            <pc:sldMk cId="2577668995" sldId="258"/>
            <ac:spMk id="3" creationId="{F6635557-8256-F5EC-C4B7-6D704957CDEA}"/>
          </ac:spMkLst>
        </pc:spChg>
        <pc:spChg chg="add">
          <ac:chgData name="Prajnaya Boddeda" userId="016f86ad988800d1" providerId="Windows Live" clId="Web-{6E2FAC7E-4428-4C86-98BD-CC5C730ABE79}" dt="2023-09-12T14:07:00.132" v="13"/>
          <ac:spMkLst>
            <pc:docMk/>
            <pc:sldMk cId="2577668995" sldId="258"/>
            <ac:spMk id="9" creationId="{257363FD-7E77-4145-9483-331A807ADF0E}"/>
          </ac:spMkLst>
        </pc:spChg>
        <pc:picChg chg="add">
          <ac:chgData name="Prajnaya Boddeda" userId="016f86ad988800d1" providerId="Windows Live" clId="Web-{6E2FAC7E-4428-4C86-98BD-CC5C730ABE79}" dt="2023-09-12T14:07:00.132" v="13"/>
          <ac:picMkLst>
            <pc:docMk/>
            <pc:sldMk cId="2577668995" sldId="258"/>
            <ac:picMk id="5" creationId="{9C9D03B4-5400-E445-8FF1-58EB43FBE99B}"/>
          </ac:picMkLst>
        </pc:picChg>
      </pc:sldChg>
      <pc:sldChg chg="addSp modSp new mod setBg">
        <pc:chgData name="Prajnaya Boddeda" userId="016f86ad988800d1" providerId="Windows Live" clId="Web-{6E2FAC7E-4428-4C86-98BD-CC5C730ABE79}" dt="2023-09-12T14:16:27.058" v="268" actId="20577"/>
        <pc:sldMkLst>
          <pc:docMk/>
          <pc:sldMk cId="1921599742" sldId="259"/>
        </pc:sldMkLst>
        <pc:spChg chg="mod">
          <ac:chgData name="Prajnaya Boddeda" userId="016f86ad988800d1" providerId="Windows Live" clId="Web-{6E2FAC7E-4428-4C86-98BD-CC5C730ABE79}" dt="2023-09-12T14:12:44.691" v="163"/>
          <ac:spMkLst>
            <pc:docMk/>
            <pc:sldMk cId="1921599742" sldId="259"/>
            <ac:spMk id="2" creationId="{A55D22BD-D5F4-1698-8913-C05F561DDDC3}"/>
          </ac:spMkLst>
        </pc:spChg>
        <pc:spChg chg="mod">
          <ac:chgData name="Prajnaya Boddeda" userId="016f86ad988800d1" providerId="Windows Live" clId="Web-{6E2FAC7E-4428-4C86-98BD-CC5C730ABE79}" dt="2023-09-12T14:16:27.058" v="268" actId="20577"/>
          <ac:spMkLst>
            <pc:docMk/>
            <pc:sldMk cId="1921599742" sldId="259"/>
            <ac:spMk id="3" creationId="{4CAF654C-64C4-8B2E-1ACA-549869BFCC48}"/>
          </ac:spMkLst>
        </pc:spChg>
        <pc:spChg chg="add">
          <ac:chgData name="Prajnaya Boddeda" userId="016f86ad988800d1" providerId="Windows Live" clId="Web-{6E2FAC7E-4428-4C86-98BD-CC5C730ABE79}" dt="2023-09-12T14:12:44.691" v="163"/>
          <ac:spMkLst>
            <pc:docMk/>
            <pc:sldMk cId="1921599742" sldId="259"/>
            <ac:spMk id="9" creationId="{257363FD-7E77-4145-9483-331A807ADF0E}"/>
          </ac:spMkLst>
        </pc:spChg>
        <pc:picChg chg="add">
          <ac:chgData name="Prajnaya Boddeda" userId="016f86ad988800d1" providerId="Windows Live" clId="Web-{6E2FAC7E-4428-4C86-98BD-CC5C730ABE79}" dt="2023-09-12T14:12:44.691" v="163"/>
          <ac:picMkLst>
            <pc:docMk/>
            <pc:sldMk cId="1921599742" sldId="259"/>
            <ac:picMk id="5" creationId="{35B3922F-2921-9D75-0583-4DE7FA1A041F}"/>
          </ac:picMkLst>
        </pc:picChg>
      </pc:sldChg>
      <pc:sldChg chg="addSp modSp new mod setBg">
        <pc:chgData name="Prajnaya Boddeda" userId="016f86ad988800d1" providerId="Windows Live" clId="Web-{6E2FAC7E-4428-4C86-98BD-CC5C730ABE79}" dt="2023-09-12T14:25:25.561" v="472" actId="20577"/>
        <pc:sldMkLst>
          <pc:docMk/>
          <pc:sldMk cId="2285629661" sldId="260"/>
        </pc:sldMkLst>
        <pc:spChg chg="mod">
          <ac:chgData name="Prajnaya Boddeda" userId="016f86ad988800d1" providerId="Windows Live" clId="Web-{6E2FAC7E-4428-4C86-98BD-CC5C730ABE79}" dt="2023-09-12T14:23:34.260" v="417"/>
          <ac:spMkLst>
            <pc:docMk/>
            <pc:sldMk cId="2285629661" sldId="260"/>
            <ac:spMk id="2" creationId="{00A890FD-E593-9FBE-0DB0-A31C16F24B4E}"/>
          </ac:spMkLst>
        </pc:spChg>
        <pc:spChg chg="mod">
          <ac:chgData name="Prajnaya Boddeda" userId="016f86ad988800d1" providerId="Windows Live" clId="Web-{6E2FAC7E-4428-4C86-98BD-CC5C730ABE79}" dt="2023-09-12T14:25:25.561" v="472" actId="20577"/>
          <ac:spMkLst>
            <pc:docMk/>
            <pc:sldMk cId="2285629661" sldId="260"/>
            <ac:spMk id="3" creationId="{F47C3AA5-9222-C4CC-D546-8CAECC54C9BB}"/>
          </ac:spMkLst>
        </pc:spChg>
        <pc:spChg chg="add">
          <ac:chgData name="Prajnaya Boddeda" userId="016f86ad988800d1" providerId="Windows Live" clId="Web-{6E2FAC7E-4428-4C86-98BD-CC5C730ABE79}" dt="2023-09-12T14:23:34.260" v="417"/>
          <ac:spMkLst>
            <pc:docMk/>
            <pc:sldMk cId="2285629661" sldId="260"/>
            <ac:spMk id="9" creationId="{257363FD-7E77-4145-9483-331A807ADF0E}"/>
          </ac:spMkLst>
        </pc:spChg>
        <pc:picChg chg="add">
          <ac:chgData name="Prajnaya Boddeda" userId="016f86ad988800d1" providerId="Windows Live" clId="Web-{6E2FAC7E-4428-4C86-98BD-CC5C730ABE79}" dt="2023-09-12T14:23:34.260" v="417"/>
          <ac:picMkLst>
            <pc:docMk/>
            <pc:sldMk cId="2285629661" sldId="260"/>
            <ac:picMk id="5" creationId="{AF7672A2-5B42-8C6A-3542-2EDE675B77CD}"/>
          </ac:picMkLst>
        </pc:picChg>
      </pc:sldChg>
      <pc:sldChg chg="addSp modSp new mod setBg">
        <pc:chgData name="Prajnaya Boddeda" userId="016f86ad988800d1" providerId="Windows Live" clId="Web-{6E2FAC7E-4428-4C86-98BD-CC5C730ABE79}" dt="2023-09-12T14:38:16.837" v="585"/>
        <pc:sldMkLst>
          <pc:docMk/>
          <pc:sldMk cId="2984683018" sldId="261"/>
        </pc:sldMkLst>
        <pc:spChg chg="mod">
          <ac:chgData name="Prajnaya Boddeda" userId="016f86ad988800d1" providerId="Windows Live" clId="Web-{6E2FAC7E-4428-4C86-98BD-CC5C730ABE79}" dt="2023-09-12T14:38:16.837" v="585"/>
          <ac:spMkLst>
            <pc:docMk/>
            <pc:sldMk cId="2984683018" sldId="261"/>
            <ac:spMk id="2" creationId="{D3611E32-71E3-D467-7FCC-AB8EF249B717}"/>
          </ac:spMkLst>
        </pc:spChg>
        <pc:spChg chg="mod">
          <ac:chgData name="Prajnaya Boddeda" userId="016f86ad988800d1" providerId="Windows Live" clId="Web-{6E2FAC7E-4428-4C86-98BD-CC5C730ABE79}" dt="2023-09-12T14:38:16.837" v="585"/>
          <ac:spMkLst>
            <pc:docMk/>
            <pc:sldMk cId="2984683018" sldId="261"/>
            <ac:spMk id="3" creationId="{68FE4D44-2C69-3775-BA62-3663049812BD}"/>
          </ac:spMkLst>
        </pc:spChg>
        <pc:spChg chg="add">
          <ac:chgData name="Prajnaya Boddeda" userId="016f86ad988800d1" providerId="Windows Live" clId="Web-{6E2FAC7E-4428-4C86-98BD-CC5C730ABE79}" dt="2023-09-12T14:38:16.837" v="585"/>
          <ac:spMkLst>
            <pc:docMk/>
            <pc:sldMk cId="2984683018" sldId="261"/>
            <ac:spMk id="9" creationId="{257363FD-7E77-4145-9483-331A807ADF0E}"/>
          </ac:spMkLst>
        </pc:spChg>
        <pc:picChg chg="add">
          <ac:chgData name="Prajnaya Boddeda" userId="016f86ad988800d1" providerId="Windows Live" clId="Web-{6E2FAC7E-4428-4C86-98BD-CC5C730ABE79}" dt="2023-09-12T14:38:16.837" v="585"/>
          <ac:picMkLst>
            <pc:docMk/>
            <pc:sldMk cId="2984683018" sldId="261"/>
            <ac:picMk id="5" creationId="{262E7B84-BDDE-D181-2178-AA1D75343ED7}"/>
          </ac:picMkLst>
        </pc:picChg>
      </pc:sldChg>
      <pc:sldChg chg="addSp modSp new mod setBg">
        <pc:chgData name="Prajnaya Boddeda" userId="016f86ad988800d1" providerId="Windows Live" clId="Web-{6E2FAC7E-4428-4C86-98BD-CC5C730ABE79}" dt="2023-09-12T14:47:47.794" v="634" actId="1076"/>
        <pc:sldMkLst>
          <pc:docMk/>
          <pc:sldMk cId="1880767319" sldId="262"/>
        </pc:sldMkLst>
        <pc:spChg chg="mod">
          <ac:chgData name="Prajnaya Boddeda" userId="016f86ad988800d1" providerId="Windows Live" clId="Web-{6E2FAC7E-4428-4C86-98BD-CC5C730ABE79}" dt="2023-09-12T14:47:39.325" v="633" actId="14100"/>
          <ac:spMkLst>
            <pc:docMk/>
            <pc:sldMk cId="1880767319" sldId="262"/>
            <ac:spMk id="2" creationId="{E37C9A66-F609-9817-53B6-0B124483DBC9}"/>
          </ac:spMkLst>
        </pc:spChg>
        <pc:spChg chg="mod">
          <ac:chgData name="Prajnaya Boddeda" userId="016f86ad988800d1" providerId="Windows Live" clId="Web-{6E2FAC7E-4428-4C86-98BD-CC5C730ABE79}" dt="2023-09-12T14:47:47.794" v="634" actId="1076"/>
          <ac:spMkLst>
            <pc:docMk/>
            <pc:sldMk cId="1880767319" sldId="262"/>
            <ac:spMk id="3" creationId="{C7B997E4-CD2D-4812-5F3A-D308F4C49CE0}"/>
          </ac:spMkLst>
        </pc:spChg>
        <pc:picChg chg="add mod">
          <ac:chgData name="Prajnaya Boddeda" userId="016f86ad988800d1" providerId="Windows Live" clId="Web-{6E2FAC7E-4428-4C86-98BD-CC5C730ABE79}" dt="2023-09-12T14:47:24.434" v="631" actId="1076"/>
          <ac:picMkLst>
            <pc:docMk/>
            <pc:sldMk cId="1880767319" sldId="262"/>
            <ac:picMk id="5" creationId="{26EC3939-62F1-AA15-E770-F57F854910BA}"/>
          </ac:picMkLst>
        </pc:picChg>
        <pc:cxnChg chg="add">
          <ac:chgData name="Prajnaya Boddeda" userId="016f86ad988800d1" providerId="Windows Live" clId="Web-{6E2FAC7E-4428-4C86-98BD-CC5C730ABE79}" dt="2023-09-12T14:45:37.009" v="628"/>
          <ac:cxnSpMkLst>
            <pc:docMk/>
            <pc:sldMk cId="1880767319" sldId="262"/>
            <ac:cxnSpMk id="9" creationId="{249EDD1B-F94D-B4E6-ACAA-566B9A26FDE3}"/>
          </ac:cxnSpMkLst>
        </pc:cxnChg>
      </pc:sldChg>
      <pc:sldChg chg="addSp delSp modSp new mod setBg addAnim delAnim setClrOvrMap">
        <pc:chgData name="Prajnaya Boddeda" userId="016f86ad988800d1" providerId="Windows Live" clId="Web-{6E2FAC7E-4428-4C86-98BD-CC5C730ABE79}" dt="2023-09-12T14:58:10.503" v="817" actId="1076"/>
        <pc:sldMkLst>
          <pc:docMk/>
          <pc:sldMk cId="3737906727" sldId="263"/>
        </pc:sldMkLst>
        <pc:spChg chg="mod">
          <ac:chgData name="Prajnaya Boddeda" userId="016f86ad988800d1" providerId="Windows Live" clId="Web-{6E2FAC7E-4428-4C86-98BD-CC5C730ABE79}" dt="2023-09-12T14:58:10.503" v="817" actId="1076"/>
          <ac:spMkLst>
            <pc:docMk/>
            <pc:sldMk cId="3737906727" sldId="263"/>
            <ac:spMk id="2" creationId="{B77A0395-7C14-B677-362C-214CFBC32621}"/>
          </ac:spMkLst>
        </pc:spChg>
        <pc:spChg chg="mod">
          <ac:chgData name="Prajnaya Boddeda" userId="016f86ad988800d1" providerId="Windows Live" clId="Web-{6E2FAC7E-4428-4C86-98BD-CC5C730ABE79}" dt="2023-09-12T14:58:03.112" v="816" actId="1076"/>
          <ac:spMkLst>
            <pc:docMk/>
            <pc:sldMk cId="3737906727" sldId="263"/>
            <ac:spMk id="3" creationId="{93C31651-B9D0-6B5A-CD65-CE402900F123}"/>
          </ac:spMkLst>
        </pc:spChg>
        <pc:spChg chg="add del">
          <ac:chgData name="Prajnaya Boddeda" userId="016f86ad988800d1" providerId="Windows Live" clId="Web-{6E2FAC7E-4428-4C86-98BD-CC5C730ABE79}" dt="2023-09-12T14:56:57.423" v="798"/>
          <ac:spMkLst>
            <pc:docMk/>
            <pc:sldMk cId="3737906727" sldId="263"/>
            <ac:spMk id="9" creationId="{9228552E-C8B1-4A80-8448-0787CE0FC704}"/>
          </ac:spMkLst>
        </pc:spChg>
        <pc:spChg chg="add del">
          <ac:chgData name="Prajnaya Boddeda" userId="016f86ad988800d1" providerId="Windows Live" clId="Web-{6E2FAC7E-4428-4C86-98BD-CC5C730ABE79}" dt="2023-09-12T14:56:57.407" v="797"/>
          <ac:spMkLst>
            <pc:docMk/>
            <pc:sldMk cId="3737906727" sldId="263"/>
            <ac:spMk id="14" creationId="{B50AB553-2A96-4A92-96F2-93548E096954}"/>
          </ac:spMkLst>
        </pc:spChg>
        <pc:spChg chg="add">
          <ac:chgData name="Prajnaya Boddeda" userId="016f86ad988800d1" providerId="Windows Live" clId="Web-{6E2FAC7E-4428-4C86-98BD-CC5C730ABE79}" dt="2023-09-12T14:56:57.423" v="798"/>
          <ac:spMkLst>
            <pc:docMk/>
            <pc:sldMk cId="3737906727" sldId="263"/>
            <ac:spMk id="16" creationId="{AB58EF07-17C2-48CF-ABB0-EEF1F17CB8F0}"/>
          </ac:spMkLst>
        </pc:spChg>
        <pc:spChg chg="add">
          <ac:chgData name="Prajnaya Boddeda" userId="016f86ad988800d1" providerId="Windows Live" clId="Web-{6E2FAC7E-4428-4C86-98BD-CC5C730ABE79}" dt="2023-09-12T14:56:57.423" v="798"/>
          <ac:spMkLst>
            <pc:docMk/>
            <pc:sldMk cId="3737906727" sldId="263"/>
            <ac:spMk id="17" creationId="{0671A8AE-40A1-4631-A6B8-581AFF065482}"/>
          </ac:spMkLst>
        </pc:spChg>
        <pc:spChg chg="add">
          <ac:chgData name="Prajnaya Boddeda" userId="016f86ad988800d1" providerId="Windows Live" clId="Web-{6E2FAC7E-4428-4C86-98BD-CC5C730ABE79}" dt="2023-09-12T14:56:57.423" v="798"/>
          <ac:spMkLst>
            <pc:docMk/>
            <pc:sldMk cId="3737906727" sldId="263"/>
            <ac:spMk id="18" creationId="{AF2F604E-43BE-4DC3-B983-E071523364F8}"/>
          </ac:spMkLst>
        </pc:spChg>
        <pc:spChg chg="add">
          <ac:chgData name="Prajnaya Boddeda" userId="016f86ad988800d1" providerId="Windows Live" clId="Web-{6E2FAC7E-4428-4C86-98BD-CC5C730ABE79}" dt="2023-09-12T14:56:57.423" v="798"/>
          <ac:spMkLst>
            <pc:docMk/>
            <pc:sldMk cId="3737906727" sldId="263"/>
            <ac:spMk id="20" creationId="{08C9B587-E65E-4B52-B37C-ABEBB6E87928}"/>
          </ac:spMkLst>
        </pc:spChg>
        <pc:picChg chg="add mod">
          <ac:chgData name="Prajnaya Boddeda" userId="016f86ad988800d1" providerId="Windows Live" clId="Web-{6E2FAC7E-4428-4C86-98BD-CC5C730ABE79}" dt="2023-09-12T14:56:57.423" v="798"/>
          <ac:picMkLst>
            <pc:docMk/>
            <pc:sldMk cId="3737906727" sldId="263"/>
            <ac:picMk id="5" creationId="{91944723-09B4-DFC4-6BFA-0E856F49102A}"/>
          </ac:picMkLst>
        </pc:picChg>
      </pc:sldChg>
      <pc:sldChg chg="addSp modSp new mod setBg setClrOvrMap">
        <pc:chgData name="Prajnaya Boddeda" userId="016f86ad988800d1" providerId="Windows Live" clId="Web-{6E2FAC7E-4428-4C86-98BD-CC5C730ABE79}" dt="2023-09-12T14:55:04.372" v="769"/>
        <pc:sldMkLst>
          <pc:docMk/>
          <pc:sldMk cId="951922671" sldId="264"/>
        </pc:sldMkLst>
        <pc:spChg chg="mod">
          <ac:chgData name="Prajnaya Boddeda" userId="016f86ad988800d1" providerId="Windows Live" clId="Web-{6E2FAC7E-4428-4C86-98BD-CC5C730ABE79}" dt="2023-09-12T14:54:31.058" v="767"/>
          <ac:spMkLst>
            <pc:docMk/>
            <pc:sldMk cId="951922671" sldId="264"/>
            <ac:spMk id="2" creationId="{D92FD767-DEA9-B056-7FCC-47CDE09B48E2}"/>
          </ac:spMkLst>
        </pc:spChg>
        <pc:spChg chg="mod">
          <ac:chgData name="Prajnaya Boddeda" userId="016f86ad988800d1" providerId="Windows Live" clId="Web-{6E2FAC7E-4428-4C86-98BD-CC5C730ABE79}" dt="2023-09-12T14:54:31.058" v="767"/>
          <ac:spMkLst>
            <pc:docMk/>
            <pc:sldMk cId="951922671" sldId="264"/>
            <ac:spMk id="3" creationId="{792D7296-F90F-1BF5-A670-BFC425FC0E7F}"/>
          </ac:spMkLst>
        </pc:spChg>
        <pc:spChg chg="add">
          <ac:chgData name="Prajnaya Boddeda" userId="016f86ad988800d1" providerId="Windows Live" clId="Web-{6E2FAC7E-4428-4C86-98BD-CC5C730ABE79}" dt="2023-09-12T14:55:04.372" v="769"/>
          <ac:spMkLst>
            <pc:docMk/>
            <pc:sldMk cId="951922671" sldId="264"/>
            <ac:spMk id="10" creationId="{B50AB553-2A96-4A92-96F2-93548E096954}"/>
          </ac:spMkLst>
        </pc:spChg>
        <pc:picChg chg="add mod">
          <ac:chgData name="Prajnaya Boddeda" userId="016f86ad988800d1" providerId="Windows Live" clId="Web-{6E2FAC7E-4428-4C86-98BD-CC5C730ABE79}" dt="2023-09-12T14:55:04.372" v="769"/>
          <ac:picMkLst>
            <pc:docMk/>
            <pc:sldMk cId="951922671" sldId="264"/>
            <ac:picMk id="5" creationId="{A571A02F-E7E3-91D5-C028-5639A393C327}"/>
          </ac:picMkLst>
        </pc:picChg>
      </pc:sldChg>
    </pc:docChg>
  </pc:docChgLst>
  <pc:docChgLst>
    <pc:chgData name="Prajnaya Boddeda" userId="016f86ad988800d1" providerId="Windows Live" clId="Web-{00AB1D7D-A543-4B56-ABFD-2769AE6F3786}"/>
    <pc:docChg chg="modSld">
      <pc:chgData name="Prajnaya Boddeda" userId="016f86ad988800d1" providerId="Windows Live" clId="Web-{00AB1D7D-A543-4B56-ABFD-2769AE6F3786}" dt="2023-10-24T10:29:29.398" v="1" actId="20577"/>
      <pc:docMkLst>
        <pc:docMk/>
      </pc:docMkLst>
      <pc:sldChg chg="modSp">
        <pc:chgData name="Prajnaya Boddeda" userId="016f86ad988800d1" providerId="Windows Live" clId="Web-{00AB1D7D-A543-4B56-ABFD-2769AE6F3786}" dt="2023-10-24T10:29:29.398" v="1" actId="20577"/>
        <pc:sldMkLst>
          <pc:docMk/>
          <pc:sldMk cId="951922671" sldId="264"/>
        </pc:sldMkLst>
        <pc:spChg chg="mod">
          <ac:chgData name="Prajnaya Boddeda" userId="016f86ad988800d1" providerId="Windows Live" clId="Web-{00AB1D7D-A543-4B56-ABFD-2769AE6F3786}" dt="2023-10-24T10:29:29.398" v="1" actId="20577"/>
          <ac:spMkLst>
            <pc:docMk/>
            <pc:sldMk cId="951922671" sldId="264"/>
            <ac:spMk id="3" creationId="{792D7296-F90F-1BF5-A670-BFC425FC0E7F}"/>
          </ac:spMkLst>
        </pc:spChg>
      </pc:sldChg>
    </pc:docChg>
  </pc:docChgLst>
  <pc:docChgLst>
    <pc:chgData name="Prajnaya Boddeda" userId="016f86ad988800d1" providerId="Windows Live" clId="Web-{2F200B17-82BE-44B0-805E-52D6E7ADA7B4}"/>
    <pc:docChg chg="delSld modSld">
      <pc:chgData name="Prajnaya Boddeda" userId="016f86ad988800d1" providerId="Windows Live" clId="Web-{2F200B17-82BE-44B0-805E-52D6E7ADA7B4}" dt="2023-10-12T14:54:16.716" v="499"/>
      <pc:docMkLst>
        <pc:docMk/>
      </pc:docMkLst>
      <pc:sldChg chg="modSp">
        <pc:chgData name="Prajnaya Boddeda" userId="016f86ad988800d1" providerId="Windows Live" clId="Web-{2F200B17-82BE-44B0-805E-52D6E7ADA7B4}" dt="2023-10-12T13:00:16.078" v="102" actId="20577"/>
        <pc:sldMkLst>
          <pc:docMk/>
          <pc:sldMk cId="2984683018" sldId="261"/>
        </pc:sldMkLst>
        <pc:spChg chg="mod">
          <ac:chgData name="Prajnaya Boddeda" userId="016f86ad988800d1" providerId="Windows Live" clId="Web-{2F200B17-82BE-44B0-805E-52D6E7ADA7B4}" dt="2023-10-12T13:00:16.078" v="102" actId="20577"/>
          <ac:spMkLst>
            <pc:docMk/>
            <pc:sldMk cId="2984683018" sldId="261"/>
            <ac:spMk id="2" creationId="{D3611E32-71E3-D467-7FCC-AB8EF249B717}"/>
          </ac:spMkLst>
        </pc:spChg>
        <pc:spChg chg="mod">
          <ac:chgData name="Prajnaya Boddeda" userId="016f86ad988800d1" providerId="Windows Live" clId="Web-{2F200B17-82BE-44B0-805E-52D6E7ADA7B4}" dt="2023-10-12T12:59:59.109" v="94" actId="20577"/>
          <ac:spMkLst>
            <pc:docMk/>
            <pc:sldMk cId="2984683018" sldId="261"/>
            <ac:spMk id="3" creationId="{68FE4D44-2C69-3775-BA62-3663049812BD}"/>
          </ac:spMkLst>
        </pc:spChg>
      </pc:sldChg>
      <pc:sldChg chg="modSp">
        <pc:chgData name="Prajnaya Boddeda" userId="016f86ad988800d1" providerId="Windows Live" clId="Web-{2F200B17-82BE-44B0-805E-52D6E7ADA7B4}" dt="2023-10-12T12:57:16.463" v="49" actId="20577"/>
        <pc:sldMkLst>
          <pc:docMk/>
          <pc:sldMk cId="1880767319" sldId="262"/>
        </pc:sldMkLst>
        <pc:spChg chg="mod">
          <ac:chgData name="Prajnaya Boddeda" userId="016f86ad988800d1" providerId="Windows Live" clId="Web-{2F200B17-82BE-44B0-805E-52D6E7ADA7B4}" dt="2023-10-12T12:57:16.463" v="49" actId="20577"/>
          <ac:spMkLst>
            <pc:docMk/>
            <pc:sldMk cId="1880767319" sldId="262"/>
            <ac:spMk id="3" creationId="{C7B997E4-CD2D-4812-5F3A-D308F4C49CE0}"/>
          </ac:spMkLst>
        </pc:spChg>
      </pc:sldChg>
      <pc:sldChg chg="modSp">
        <pc:chgData name="Prajnaya Boddeda" userId="016f86ad988800d1" providerId="Windows Live" clId="Web-{2F200B17-82BE-44B0-805E-52D6E7ADA7B4}" dt="2023-10-12T14:54:16.716" v="499"/>
        <pc:sldMkLst>
          <pc:docMk/>
          <pc:sldMk cId="3775878638" sldId="265"/>
        </pc:sldMkLst>
        <pc:spChg chg="mod">
          <ac:chgData name="Prajnaya Boddeda" userId="016f86ad988800d1" providerId="Windows Live" clId="Web-{2F200B17-82BE-44B0-805E-52D6E7ADA7B4}" dt="2023-10-12T13:29:28.560" v="428" actId="14100"/>
          <ac:spMkLst>
            <pc:docMk/>
            <pc:sldMk cId="3775878638" sldId="265"/>
            <ac:spMk id="6" creationId="{A8F266FF-B686-AA74-62D2-9330594C86CD}"/>
          </ac:spMkLst>
        </pc:spChg>
        <pc:graphicFrameChg chg="mod modGraphic">
          <ac:chgData name="Prajnaya Boddeda" userId="016f86ad988800d1" providerId="Windows Live" clId="Web-{2F200B17-82BE-44B0-805E-52D6E7ADA7B4}" dt="2023-10-12T14:54:16.716" v="499"/>
          <ac:graphicFrameMkLst>
            <pc:docMk/>
            <pc:sldMk cId="3775878638" sldId="265"/>
            <ac:graphicFrameMk id="5" creationId="{9880B743-D4CF-B032-71C7-9A77B3791187}"/>
          </ac:graphicFrameMkLst>
        </pc:graphicFrameChg>
      </pc:sldChg>
      <pc:sldChg chg="del">
        <pc:chgData name="Prajnaya Boddeda" userId="016f86ad988800d1" providerId="Windows Live" clId="Web-{2F200B17-82BE-44B0-805E-52D6E7ADA7B4}" dt="2023-10-12T13:00:47.610" v="103"/>
        <pc:sldMkLst>
          <pc:docMk/>
          <pc:sldMk cId="3162681748" sldId="269"/>
        </pc:sldMkLst>
      </pc:sldChg>
      <pc:sldChg chg="del">
        <pc:chgData name="Prajnaya Boddeda" userId="016f86ad988800d1" providerId="Windows Live" clId="Web-{2F200B17-82BE-44B0-805E-52D6E7ADA7B4}" dt="2023-10-12T13:00:50.204" v="104"/>
        <pc:sldMkLst>
          <pc:docMk/>
          <pc:sldMk cId="3592042490" sldId="270"/>
        </pc:sldMkLst>
      </pc:sldChg>
      <pc:sldChg chg="del">
        <pc:chgData name="Prajnaya Boddeda" userId="016f86ad988800d1" providerId="Windows Live" clId="Web-{2F200B17-82BE-44B0-805E-52D6E7ADA7B4}" dt="2023-10-12T13:00:52.907" v="105"/>
        <pc:sldMkLst>
          <pc:docMk/>
          <pc:sldMk cId="1378225068" sldId="274"/>
        </pc:sldMkLst>
      </pc:sldChg>
    </pc:docChg>
  </pc:docChgLst>
  <pc:docChgLst>
    <pc:chgData name="Prajnaya Boddeda" userId="016f86ad988800d1" providerId="Windows Live" clId="Web-{5BC9350C-561E-4951-ACF3-4E1886BB3E40}"/>
    <pc:docChg chg="addSld delSld modSld">
      <pc:chgData name="Prajnaya Boddeda" userId="016f86ad988800d1" providerId="Windows Live" clId="Web-{5BC9350C-561E-4951-ACF3-4E1886BB3E40}" dt="2023-10-24T10:26:11.069" v="545"/>
      <pc:docMkLst>
        <pc:docMk/>
      </pc:docMkLst>
      <pc:sldChg chg="modSp">
        <pc:chgData name="Prajnaya Boddeda" userId="016f86ad988800d1" providerId="Windows Live" clId="Web-{5BC9350C-561E-4951-ACF3-4E1886BB3E40}" dt="2023-10-24T08:07:11.275" v="7" actId="20577"/>
        <pc:sldMkLst>
          <pc:docMk/>
          <pc:sldMk cId="109857222" sldId="256"/>
        </pc:sldMkLst>
        <pc:spChg chg="mod">
          <ac:chgData name="Prajnaya Boddeda" userId="016f86ad988800d1" providerId="Windows Live" clId="Web-{5BC9350C-561E-4951-ACF3-4E1886BB3E40}" dt="2023-10-24T08:07:11.275" v="7" actId="20577"/>
          <ac:spMkLst>
            <pc:docMk/>
            <pc:sldMk cId="109857222" sldId="256"/>
            <ac:spMk id="5" creationId="{1B1E39C5-46BE-C8EB-638E-9CF86903D295}"/>
          </ac:spMkLst>
        </pc:spChg>
      </pc:sldChg>
      <pc:sldChg chg="del">
        <pc:chgData name="Prajnaya Boddeda" userId="016f86ad988800d1" providerId="Windows Live" clId="Web-{5BC9350C-561E-4951-ACF3-4E1886BB3E40}" dt="2023-10-24T08:16:54.102" v="86"/>
        <pc:sldMkLst>
          <pc:docMk/>
          <pc:sldMk cId="1921599742" sldId="259"/>
        </pc:sldMkLst>
      </pc:sldChg>
      <pc:sldChg chg="modSp">
        <pc:chgData name="Prajnaya Boddeda" userId="016f86ad988800d1" providerId="Windows Live" clId="Web-{5BC9350C-561E-4951-ACF3-4E1886BB3E40}" dt="2023-10-24T08:24:35.661" v="254" actId="20577"/>
        <pc:sldMkLst>
          <pc:docMk/>
          <pc:sldMk cId="1880767319" sldId="262"/>
        </pc:sldMkLst>
        <pc:spChg chg="mod">
          <ac:chgData name="Prajnaya Boddeda" userId="016f86ad988800d1" providerId="Windows Live" clId="Web-{5BC9350C-561E-4951-ACF3-4E1886BB3E40}" dt="2023-10-24T08:24:35.661" v="254" actId="20577"/>
          <ac:spMkLst>
            <pc:docMk/>
            <pc:sldMk cId="1880767319" sldId="262"/>
            <ac:spMk id="3" creationId="{C7B997E4-CD2D-4812-5F3A-D308F4C49CE0}"/>
          </ac:spMkLst>
        </pc:spChg>
      </pc:sldChg>
      <pc:sldChg chg="modSp">
        <pc:chgData name="Prajnaya Boddeda" userId="016f86ad988800d1" providerId="Windows Live" clId="Web-{5BC9350C-561E-4951-ACF3-4E1886BB3E40}" dt="2023-10-24T08:16:36.742" v="85" actId="14100"/>
        <pc:sldMkLst>
          <pc:docMk/>
          <pc:sldMk cId="3737906727" sldId="263"/>
        </pc:sldMkLst>
        <pc:spChg chg="mod">
          <ac:chgData name="Prajnaya Boddeda" userId="016f86ad988800d1" providerId="Windows Live" clId="Web-{5BC9350C-561E-4951-ACF3-4E1886BB3E40}" dt="2023-10-24T08:16:36.742" v="85" actId="14100"/>
          <ac:spMkLst>
            <pc:docMk/>
            <pc:sldMk cId="3737906727" sldId="263"/>
            <ac:spMk id="3" creationId="{93C31651-B9D0-6B5A-CD65-CE402900F123}"/>
          </ac:spMkLst>
        </pc:spChg>
      </pc:sldChg>
      <pc:sldChg chg="modSp">
        <pc:chgData name="Prajnaya Boddeda" userId="016f86ad988800d1" providerId="Windows Live" clId="Web-{5BC9350C-561E-4951-ACF3-4E1886BB3E40}" dt="2023-10-24T10:15:58.854" v="539" actId="20577"/>
        <pc:sldMkLst>
          <pc:docMk/>
          <pc:sldMk cId="951922671" sldId="264"/>
        </pc:sldMkLst>
        <pc:spChg chg="mod">
          <ac:chgData name="Prajnaya Boddeda" userId="016f86ad988800d1" providerId="Windows Live" clId="Web-{5BC9350C-561E-4951-ACF3-4E1886BB3E40}" dt="2023-10-24T10:15:58.854" v="539" actId="20577"/>
          <ac:spMkLst>
            <pc:docMk/>
            <pc:sldMk cId="951922671" sldId="264"/>
            <ac:spMk id="3" creationId="{792D7296-F90F-1BF5-A670-BFC425FC0E7F}"/>
          </ac:spMkLst>
        </pc:spChg>
        <pc:picChg chg="mod">
          <ac:chgData name="Prajnaya Boddeda" userId="016f86ad988800d1" providerId="Windows Live" clId="Web-{5BC9350C-561E-4951-ACF3-4E1886BB3E40}" dt="2023-10-24T08:48:37.855" v="505" actId="1076"/>
          <ac:picMkLst>
            <pc:docMk/>
            <pc:sldMk cId="951922671" sldId="264"/>
            <ac:picMk id="5" creationId="{A571A02F-E7E3-91D5-C028-5639A393C327}"/>
          </ac:picMkLst>
        </pc:picChg>
      </pc:sldChg>
      <pc:sldChg chg="modSp">
        <pc:chgData name="Prajnaya Boddeda" userId="016f86ad988800d1" providerId="Windows Live" clId="Web-{5BC9350C-561E-4951-ACF3-4E1886BB3E40}" dt="2023-10-24T10:26:11.069" v="545"/>
        <pc:sldMkLst>
          <pc:docMk/>
          <pc:sldMk cId="3775878638" sldId="265"/>
        </pc:sldMkLst>
        <pc:graphicFrameChg chg="mod modGraphic">
          <ac:chgData name="Prajnaya Boddeda" userId="016f86ad988800d1" providerId="Windows Live" clId="Web-{5BC9350C-561E-4951-ACF3-4E1886BB3E40}" dt="2023-10-24T10:26:11.069" v="545"/>
          <ac:graphicFrameMkLst>
            <pc:docMk/>
            <pc:sldMk cId="3775878638" sldId="265"/>
            <ac:graphicFrameMk id="5" creationId="{9880B743-D4CF-B032-71C7-9A77B3791187}"/>
          </ac:graphicFrameMkLst>
        </pc:graphicFrameChg>
      </pc:sldChg>
      <pc:sldChg chg="modSp">
        <pc:chgData name="Prajnaya Boddeda" userId="016f86ad988800d1" providerId="Windows Live" clId="Web-{5BC9350C-561E-4951-ACF3-4E1886BB3E40}" dt="2023-10-24T08:14:23.223" v="72" actId="14100"/>
        <pc:sldMkLst>
          <pc:docMk/>
          <pc:sldMk cId="3834062111" sldId="268"/>
        </pc:sldMkLst>
        <pc:spChg chg="mod">
          <ac:chgData name="Prajnaya Boddeda" userId="016f86ad988800d1" providerId="Windows Live" clId="Web-{5BC9350C-561E-4951-ACF3-4E1886BB3E40}" dt="2023-10-24T08:14:23.223" v="72" actId="14100"/>
          <ac:spMkLst>
            <pc:docMk/>
            <pc:sldMk cId="3834062111" sldId="268"/>
            <ac:spMk id="3" creationId="{5B733108-E365-6A35-9D91-EBF33FCC3E88}"/>
          </ac:spMkLst>
        </pc:spChg>
      </pc:sldChg>
      <pc:sldChg chg="modSp">
        <pc:chgData name="Prajnaya Boddeda" userId="016f86ad988800d1" providerId="Windows Live" clId="Web-{5BC9350C-561E-4951-ACF3-4E1886BB3E40}" dt="2023-10-24T08:20:33.420" v="156"/>
        <pc:sldMkLst>
          <pc:docMk/>
          <pc:sldMk cId="2319259161" sldId="274"/>
        </pc:sldMkLst>
        <pc:graphicFrameChg chg="mod modGraphic">
          <ac:chgData name="Prajnaya Boddeda" userId="016f86ad988800d1" providerId="Windows Live" clId="Web-{5BC9350C-561E-4951-ACF3-4E1886BB3E40}" dt="2023-10-24T08:20:33.420" v="156"/>
          <ac:graphicFrameMkLst>
            <pc:docMk/>
            <pc:sldMk cId="2319259161" sldId="274"/>
            <ac:graphicFrameMk id="5" creationId="{9880B743-D4CF-B032-71C7-9A77B3791187}"/>
          </ac:graphicFrameMkLst>
        </pc:graphicFrameChg>
      </pc:sldChg>
      <pc:sldChg chg="new">
        <pc:chgData name="Prajnaya Boddeda" userId="016f86ad988800d1" providerId="Windows Live" clId="Web-{5BC9350C-561E-4951-ACF3-4E1886BB3E40}" dt="2023-10-24T08:49:11.434" v="509"/>
        <pc:sldMkLst>
          <pc:docMk/>
          <pc:sldMk cId="2642145348" sldId="275"/>
        </pc:sldMkLst>
      </pc:sldChg>
      <pc:sldChg chg="modSp add replId">
        <pc:chgData name="Prajnaya Boddeda" userId="016f86ad988800d1" providerId="Windows Live" clId="Web-{5BC9350C-561E-4951-ACF3-4E1886BB3E40}" dt="2023-10-24T10:15:22.806" v="535" actId="14100"/>
        <pc:sldMkLst>
          <pc:docMk/>
          <pc:sldMk cId="2040235332" sldId="276"/>
        </pc:sldMkLst>
        <pc:spChg chg="mod">
          <ac:chgData name="Prajnaya Boddeda" userId="016f86ad988800d1" providerId="Windows Live" clId="Web-{5BC9350C-561E-4951-ACF3-4E1886BB3E40}" dt="2023-10-24T10:15:22.806" v="535" actId="14100"/>
          <ac:spMkLst>
            <pc:docMk/>
            <pc:sldMk cId="2040235332" sldId="276"/>
            <ac:spMk id="3" creationId="{792D7296-F90F-1BF5-A670-BFC425FC0E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AEecWgORBdlpZXbEOJN9_A0GUjRZsHJ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SAEecWgORBdlpZXbEOJN9_A0GUjRZsHJ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[2]" TargetMode="External"/><Relationship Id="rId2" Type="http://schemas.openxmlformats.org/officeDocument/2006/relationships/hyperlink" Target="http://[1]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[4]" TargetMode="External"/><Relationship Id="rId4" Type="http://schemas.openxmlformats.org/officeDocument/2006/relationships/hyperlink" Target="http://[3]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[6]" TargetMode="External"/><Relationship Id="rId2" Type="http://schemas.openxmlformats.org/officeDocument/2006/relationships/hyperlink" Target="http://[5]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[8]" TargetMode="External"/><Relationship Id="rId4" Type="http://schemas.openxmlformats.org/officeDocument/2006/relationships/hyperlink" Target="http://[7]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F023C9C0-FEED-E2F5-008D-86C2C6F8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9" y="219025"/>
            <a:ext cx="1503912" cy="115367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0FD95-C075-98CE-EEEB-E84894596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04181"/>
              </p:ext>
            </p:extLst>
          </p:nvPr>
        </p:nvGraphicFramePr>
        <p:xfrm>
          <a:off x="2803537" y="2221753"/>
          <a:ext cx="8597347" cy="67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347">
                  <a:extLst>
                    <a:ext uri="{9D8B030D-6E8A-4147-A177-3AD203B41FA5}">
                      <a16:colId xmlns:a16="http://schemas.microsoft.com/office/drawing/2014/main" val="3497786249"/>
                    </a:ext>
                  </a:extLst>
                </a:gridCol>
              </a:tblGrid>
              <a:tr h="679173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solidFill>
                          <a:srgbClr val="00206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440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7150FF-4882-EA73-31DB-88B64718AD4D}"/>
              </a:ext>
            </a:extLst>
          </p:cNvPr>
          <p:cNvSpPr txBox="1"/>
          <p:nvPr/>
        </p:nvSpPr>
        <p:spPr>
          <a:xfrm>
            <a:off x="2485936" y="153976"/>
            <a:ext cx="8400117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GB" sz="1600" kern="1200">
                <a:latin typeface="+mn-lt"/>
                <a:ea typeface="+mn-ea"/>
                <a:cs typeface="Calibri"/>
              </a:rPr>
              <a:t>                                     </a:t>
            </a:r>
            <a:r>
              <a:rPr lang="en-GB" b="1" kern="1200">
                <a:latin typeface="+mn-lt"/>
                <a:ea typeface="+mn-ea"/>
                <a:cs typeface="Calibri"/>
              </a:rPr>
              <a:t>CMR college of engineering and technology </a:t>
            </a:r>
            <a:endParaRPr lang="en-US"/>
          </a:p>
          <a:p>
            <a:pPr defTabSz="832104">
              <a:spcAft>
                <a:spcPts val="600"/>
              </a:spcAft>
            </a:pPr>
            <a:r>
              <a:rPr lang="en-GB" sz="1600" kern="1200">
                <a:latin typeface="+mn-lt"/>
                <a:ea typeface="+mn-ea"/>
                <a:cs typeface="Calibri"/>
              </a:rPr>
              <a:t>                                           Kandlakoya,Medchal,</a:t>
            </a:r>
            <a:r>
              <a:rPr lang="en-GB" sz="1600">
                <a:cs typeface="Calibri"/>
              </a:rPr>
              <a:t>Hyderabad-501401</a:t>
            </a:r>
            <a:endParaRPr lang="en-GB" sz="1600" kern="1200">
              <a:latin typeface="+mn-lt"/>
              <a:ea typeface="Calibri"/>
              <a:cs typeface="Calibri"/>
            </a:endParaRPr>
          </a:p>
          <a:p>
            <a:pPr defTabSz="832104">
              <a:spcAft>
                <a:spcPts val="600"/>
              </a:spcAft>
            </a:pPr>
            <a:r>
              <a:rPr lang="en-GB" sz="1600" kern="1200">
                <a:latin typeface="+mn-lt"/>
                <a:ea typeface="+mn-ea"/>
                <a:cs typeface="Calibri"/>
              </a:rPr>
              <a:t>                                  Department of Computer Science and Engineering</a:t>
            </a:r>
            <a:endParaRPr lang="en-GB" sz="1600" kern="1200">
              <a:latin typeface="+mn-lt"/>
              <a:ea typeface="Calibri"/>
              <a:cs typeface="Calibri"/>
            </a:endParaRPr>
          </a:p>
          <a:p>
            <a:pPr defTabSz="832104">
              <a:spcAft>
                <a:spcPts val="600"/>
              </a:spcAft>
            </a:pPr>
            <a:r>
              <a:rPr lang="en-GB" sz="1600">
                <a:ea typeface="Calibri" panose="020F0502020204030204"/>
                <a:cs typeface="Calibri"/>
              </a:rPr>
              <a:t>                                                        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C1714-818D-81C7-8195-4607D00E0793}"/>
              </a:ext>
            </a:extLst>
          </p:cNvPr>
          <p:cNvSpPr txBox="1"/>
          <p:nvPr/>
        </p:nvSpPr>
        <p:spPr>
          <a:xfrm>
            <a:off x="-71152" y="2638354"/>
            <a:ext cx="126404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GB" sz="2800" b="1">
                <a:cs typeface="Calibri"/>
              </a:rPr>
              <a:t>CARDIOVASCULAR DISEASE PREDICTION USING </a:t>
            </a:r>
            <a:r>
              <a:rPr lang="en-GB" sz="2800" b="1" kern="1200">
                <a:latin typeface="+mn-lt"/>
                <a:ea typeface="+mn-ea"/>
                <a:cs typeface="Calibri"/>
              </a:rPr>
              <a:t>MACHINE LEARNING</a:t>
            </a:r>
            <a:r>
              <a:rPr lang="en-GB" sz="2800" b="1">
                <a:cs typeface="Calibri"/>
              </a:rPr>
              <a:t> </a:t>
            </a:r>
            <a:r>
              <a:rPr lang="en-GB" sz="2800" b="1" kern="1200">
                <a:latin typeface="+mn-lt"/>
                <a:ea typeface="+mn-ea"/>
                <a:cs typeface="Calibri"/>
              </a:rPr>
              <a:t>ALGORITHMS</a:t>
            </a:r>
            <a:endParaRPr lang="en-GB" sz="2800" b="1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E39C5-46BE-C8EB-638E-9CF86903D295}"/>
              </a:ext>
            </a:extLst>
          </p:cNvPr>
          <p:cNvSpPr txBox="1"/>
          <p:nvPr/>
        </p:nvSpPr>
        <p:spPr>
          <a:xfrm>
            <a:off x="646043" y="4373217"/>
            <a:ext cx="39584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FF0000"/>
                </a:solidFill>
                <a:cs typeface="Calibri"/>
              </a:rPr>
              <a:t>Under Guidance of</a:t>
            </a:r>
            <a:endParaRPr lang="en-GB" sz="2400">
              <a:solidFill>
                <a:srgbClr val="FF0000"/>
              </a:solidFill>
              <a:ea typeface="Calibri"/>
              <a:cs typeface="Calibri"/>
            </a:endParaRPr>
          </a:p>
          <a:p>
            <a:r>
              <a:rPr lang="en-GB" sz="2400">
                <a:cs typeface="Calibri"/>
              </a:rPr>
              <a:t>Vivekanand.A</a:t>
            </a:r>
            <a:endParaRPr lang="en-GB" sz="2400">
              <a:ea typeface="Calibri"/>
              <a:cs typeface="Calibri"/>
            </a:endParaRPr>
          </a:p>
          <a:p>
            <a:r>
              <a:rPr lang="en-GB" sz="2400">
                <a:cs typeface="Calibri"/>
              </a:rPr>
              <a:t>Associate Professor</a:t>
            </a:r>
            <a:endParaRPr lang="en-GB" sz="240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F4E2C-287D-82AB-35AD-36ADD6A6C808}"/>
              </a:ext>
            </a:extLst>
          </p:cNvPr>
          <p:cNvSpPr txBox="1"/>
          <p:nvPr/>
        </p:nvSpPr>
        <p:spPr>
          <a:xfrm>
            <a:off x="8763000" y="450573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775FC-BA55-63CC-A9B6-D0002B19C3FA}"/>
              </a:ext>
            </a:extLst>
          </p:cNvPr>
          <p:cNvSpPr txBox="1"/>
          <p:nvPr/>
        </p:nvSpPr>
        <p:spPr>
          <a:xfrm>
            <a:off x="8564216" y="4870174"/>
            <a:ext cx="289891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Prajnaya.B-20H51A0507</a:t>
            </a:r>
            <a:endParaRPr lang="en-GB" sz="2000">
              <a:ea typeface="Calibri"/>
              <a:cs typeface="Calibri"/>
            </a:endParaRPr>
          </a:p>
          <a:p>
            <a:r>
              <a:rPr lang="en-GB" sz="2000">
                <a:cs typeface="Calibri"/>
              </a:rPr>
              <a:t>Sri Vidya.V-20H51A0524</a:t>
            </a:r>
            <a:endParaRPr lang="en-GB" sz="2000">
              <a:ea typeface="Calibri"/>
              <a:cs typeface="Calibri"/>
            </a:endParaRPr>
          </a:p>
          <a:p>
            <a:r>
              <a:rPr lang="en-GB" sz="2000">
                <a:cs typeface="Calibri"/>
              </a:rPr>
              <a:t>Sharanya.B-20H51A05K2</a:t>
            </a:r>
            <a:endParaRPr lang="en-GB" sz="200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0B6F1-5679-FE1E-2486-0DC661424761}"/>
              </a:ext>
            </a:extLst>
          </p:cNvPr>
          <p:cNvSpPr txBox="1"/>
          <p:nvPr/>
        </p:nvSpPr>
        <p:spPr>
          <a:xfrm>
            <a:off x="278483" y="6239461"/>
            <a:ext cx="2319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ea typeface="Calibri"/>
                <a:cs typeface="Calibri"/>
              </a:rPr>
              <a:t>Batch:2020-2024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28AA1-F04A-0352-C033-25D6D534936A}"/>
              </a:ext>
            </a:extLst>
          </p:cNvPr>
          <p:cNvSpPr txBox="1"/>
          <p:nvPr/>
        </p:nvSpPr>
        <p:spPr>
          <a:xfrm>
            <a:off x="9375913" y="6195391"/>
            <a:ext cx="24019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Major Project Phase 1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CC043-77B2-E312-D5E9-91FF8597B1D5}"/>
              </a:ext>
            </a:extLst>
          </p:cNvPr>
          <p:cNvSpPr txBox="1"/>
          <p:nvPr/>
        </p:nvSpPr>
        <p:spPr>
          <a:xfrm>
            <a:off x="5297432" y="1184882"/>
            <a:ext cx="18056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Batch Num: 61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571A02F-E7E3-91D5-C028-5639A393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64" r="7547" b="134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FD767-DEA9-B056-7FCC-47CDE09B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7296-F90F-1BF5-A670-BFC425FC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501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ea typeface="Calibri"/>
                <a:cs typeface="Calibri"/>
                <a:hlinkClick r:id="rId3"/>
              </a:rPr>
              <a:t>[1]</a:t>
            </a:r>
            <a:r>
              <a:rPr lang="en-GB">
                <a:ea typeface="Calibri"/>
                <a:cs typeface="Calibri"/>
              </a:rPr>
              <a:t> Aditya (2022) </a:t>
            </a:r>
            <a:r>
              <a:rPr lang="en-IN">
                <a:latin typeface="Calibri"/>
                <a:ea typeface="Calibri"/>
                <a:cs typeface="Arial"/>
              </a:rPr>
              <a:t>CVD Prediction using Various ML Algorithms JoCS</a:t>
            </a:r>
            <a:endParaRPr lang="en-GB">
              <a:latin typeface="Calibri"/>
              <a:ea typeface="Calibri"/>
              <a:cs typeface="Arial"/>
            </a:endParaRPr>
          </a:p>
          <a:p>
            <a:pPr marL="0" indent="0"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[2]</a:t>
            </a:r>
            <a:r>
              <a:rPr lang="en-IN">
                <a:latin typeface="Calibri"/>
                <a:ea typeface="Calibri"/>
                <a:cs typeface="Arial"/>
              </a:rPr>
              <a:t> Liaqat  (2019)An Automated Diagnostic system for heart disease IEEE</a:t>
            </a: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[3]</a:t>
            </a:r>
            <a:r>
              <a:rPr lang="en-IN">
                <a:latin typeface="Calibri"/>
                <a:ea typeface="Calibri"/>
                <a:cs typeface="Arial"/>
              </a:rPr>
              <a:t> Vickey (2021)Prediction of CVD and recommending Lifestyle changes ICITS </a:t>
            </a: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[4]</a:t>
            </a:r>
            <a:r>
              <a:rPr lang="en-IN">
                <a:latin typeface="Calibri"/>
                <a:ea typeface="Calibri"/>
                <a:cs typeface="Arial"/>
              </a:rPr>
              <a:t> Senthil (2019) Effective heart disease prediction using Hybrid ML IEEE</a:t>
            </a: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endParaRPr lang="en-IN" sz="1900">
              <a:latin typeface="Arial"/>
              <a:ea typeface="Calibri"/>
              <a:cs typeface="Arial"/>
            </a:endParaRPr>
          </a:p>
          <a:p>
            <a:pPr>
              <a:buNone/>
            </a:pPr>
            <a:endParaRPr lang="en-IN" sz="190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endParaRPr lang="en-IN">
              <a:ea typeface="Calibri"/>
              <a:cs typeface="Arial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92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571A02F-E7E3-91D5-C028-5639A393C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64" r="7547" b="134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FD767-DEA9-B056-7FCC-47CDE09B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REFERENCES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7296-F90F-1BF5-A670-BFC425FC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884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[5]</a:t>
            </a:r>
            <a:r>
              <a:rPr lang="en-IN">
                <a:latin typeface="Calibri"/>
                <a:ea typeface="Calibri"/>
                <a:cs typeface="Arial"/>
              </a:rPr>
              <a:t> Sakthivel (203)Automated detection of cardiac arrest in human beings using auto encoder ELSEVIER</a:t>
            </a:r>
            <a:endParaRPr lang="en-GB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[6]</a:t>
            </a:r>
            <a:r>
              <a:rPr lang="en-IN">
                <a:latin typeface="Calibri"/>
                <a:ea typeface="Calibri"/>
                <a:cs typeface="Arial"/>
              </a:rPr>
              <a:t>Abdullahs (2023)Using ML Application for CVD Prediction &amp; diagnosis RIT</a:t>
            </a: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[7]</a:t>
            </a:r>
            <a:r>
              <a:rPr lang="en-IN">
                <a:latin typeface="Calibri"/>
                <a:ea typeface="Calibri"/>
                <a:cs typeface="Arial"/>
              </a:rPr>
              <a:t>Usman (2019)ML Prediction in CVD in Meta Analysis SCR</a:t>
            </a:r>
          </a:p>
          <a:p>
            <a:pPr>
              <a:buNone/>
            </a:pPr>
            <a:endParaRPr lang="en-IN">
              <a:latin typeface="Calibri"/>
              <a:ea typeface="Calibri"/>
              <a:cs typeface="Arial"/>
            </a:endParaRPr>
          </a:p>
          <a:p>
            <a:pPr>
              <a:buNone/>
            </a:pPr>
            <a:r>
              <a:rPr lang="en-IN">
                <a:latin typeface="Calibri"/>
                <a:ea typeface="Calibri"/>
                <a:cs typeface="Arial"/>
                <a:hlinkClick r:id="rId3"/>
              </a:rPr>
              <a:t>[8]</a:t>
            </a:r>
            <a:r>
              <a:rPr lang="en-IN">
                <a:latin typeface="Calibri"/>
                <a:ea typeface="Calibri"/>
                <a:cs typeface="Arial"/>
              </a:rPr>
              <a:t>Lucia (2022) CVD Prediction using Ensemble Learning Hindavi</a:t>
            </a:r>
          </a:p>
          <a:p>
            <a:pPr>
              <a:buNone/>
            </a:pPr>
            <a:endParaRPr lang="en-IN" sz="2100">
              <a:latin typeface="Arial"/>
              <a:ea typeface="Calibri"/>
              <a:cs typeface="Arial"/>
            </a:endParaRPr>
          </a:p>
          <a:p>
            <a:pPr>
              <a:buNone/>
            </a:pPr>
            <a:endParaRPr lang="en-IN" sz="1900">
              <a:latin typeface="Arial"/>
              <a:ea typeface="Calibri"/>
              <a:cs typeface="Arial"/>
            </a:endParaRPr>
          </a:p>
          <a:p>
            <a:pPr>
              <a:buNone/>
            </a:pPr>
            <a:endParaRPr lang="en-IN" sz="190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endParaRPr lang="en-IN">
              <a:ea typeface="Calibri"/>
              <a:cs typeface="Arial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23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6E2D-877B-38C1-EBD8-D968706F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CF18-9783-7FB2-99B6-8F1DBCFB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4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C9D03B4-5400-E445-8FF1-58EB43FBE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4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8EBF7-22A1-C2A7-ABE0-105FE4F0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  <a:ea typeface="Calibri Light"/>
                <a:cs typeface="Calibri Light"/>
              </a:rPr>
              <a:t>INTRODUCTION</a:t>
            </a:r>
            <a:endParaRPr lang="en-US" sz="54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5557-8256-F5EC-C4B7-6D704957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125"/>
            <a:ext cx="10515600" cy="3846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bg1"/>
                </a:solidFill>
                <a:ea typeface="Calibri"/>
                <a:cs typeface="Calibri"/>
              </a:rPr>
              <a:t>Almost 1/3rd of all deaths around world are caused due to cardiovascular disease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As per WHO it is the deadliest disease and most devasting disease taking over 18 million in lives a year</a:t>
            </a:r>
            <a:endParaRPr lang="en-GB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GB">
                <a:solidFill>
                  <a:schemeClr val="bg1"/>
                </a:solidFill>
                <a:ea typeface="Calibri"/>
                <a:cs typeface="Calibri"/>
              </a:rPr>
              <a:t>The primary risk factors associated with associated with heart failure are age, ethnicity, family history, hereditary, lifestyle choices</a:t>
            </a:r>
          </a:p>
          <a:p>
            <a:endParaRPr lang="en-GB" sz="2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6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alysing medical x-ray results">
            <a:extLst>
              <a:ext uri="{FF2B5EF4-FFF2-40B4-BE49-F238E27FC236}">
                <a16:creationId xmlns:a16="http://schemas.microsoft.com/office/drawing/2014/main" id="{11615D35-CECD-9A16-7727-3F45F4B25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" r="294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321F4-9B79-B079-4979-8275FA87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8" y="1040860"/>
            <a:ext cx="5044263" cy="1224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3108-E365-6A35-9D91-EBF33FC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60" y="2448578"/>
            <a:ext cx="4469170" cy="3742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Calibri"/>
                <a:cs typeface="Calibri"/>
              </a:rPr>
              <a:t>Performance analysis of machine learning algorithms on cardio vascular diseases.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Leads to diagnosis at advance stage of disease</a:t>
            </a:r>
          </a:p>
        </p:txBody>
      </p:sp>
    </p:spTree>
    <p:extLst>
      <p:ext uri="{BB962C8B-B14F-4D97-AF65-F5344CB8AC3E}">
        <p14:creationId xmlns:p14="http://schemas.microsoft.com/office/powerpoint/2010/main" val="38340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6EC3939-62F1-AA15-E770-F57F85491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C9A66-F609-9817-53B6-0B124483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74" y="365125"/>
            <a:ext cx="5662490" cy="1899912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97E4-CD2D-4812-5F3A-D308F4C4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4" y="1859107"/>
            <a:ext cx="4612942" cy="43178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ea typeface="Calibri"/>
                <a:cs typeface="Calibri"/>
              </a:rPr>
              <a:t>Comparing performance of:</a:t>
            </a:r>
          </a:p>
          <a:p>
            <a:r>
              <a:rPr lang="en-GB">
                <a:ea typeface="Calibri"/>
                <a:cs typeface="Calibri"/>
              </a:rPr>
              <a:t>Prediction of cardiovascular disease using Machine leaning Algorithms</a:t>
            </a:r>
            <a:endParaRPr lang="en-GB"/>
          </a:p>
          <a:p>
            <a:r>
              <a:rPr lang="en-GB">
                <a:ea typeface="Calibri"/>
                <a:cs typeface="Calibri"/>
              </a:rPr>
              <a:t>Prediction of cardiovascular disease using ensemble techniques</a:t>
            </a:r>
          </a:p>
          <a:p>
            <a:r>
              <a:rPr lang="en-GB">
                <a:ea typeface="Calibri"/>
                <a:cs typeface="Calibri"/>
              </a:rPr>
              <a:t>Prediction of cardiovascular disease using deep learning Algorithms</a:t>
            </a:r>
          </a:p>
        </p:txBody>
      </p:sp>
    </p:spTree>
    <p:extLst>
      <p:ext uri="{BB962C8B-B14F-4D97-AF65-F5344CB8AC3E}">
        <p14:creationId xmlns:p14="http://schemas.microsoft.com/office/powerpoint/2010/main" val="188076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62E7B84-BDDE-D181-2178-AA1D75343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5" b="232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11E32-71E3-D467-7FCC-AB8EF249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ea typeface="Calibri Light"/>
                <a:cs typeface="Calibri Light"/>
              </a:rPr>
              <a:t>PROJECT SCOPE &amp; LIMITATIONS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4D44-2C69-3775-BA62-36630498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Healthcare Providers Physicians, nurses, and other healthcare professionals can use machine learning predictions to make more informed decisions about patient care. </a:t>
            </a:r>
            <a:endParaRPr lang="en-GB">
              <a:ea typeface="Calibri"/>
              <a:cs typeface="Calibri"/>
            </a:endParaRPr>
          </a:p>
          <a:p>
            <a:r>
              <a:rPr lang="en-GB">
                <a:ea typeface="+mn-lt"/>
                <a:cs typeface="+mn-lt"/>
              </a:rPr>
              <a:t>Healthcare systems can benefit from reduced costs </a:t>
            </a:r>
          </a:p>
          <a:p>
            <a:pPr marL="0" indent="0">
              <a:buNone/>
            </a:pPr>
            <a:r>
              <a:rPr lang="en-GB">
                <a:ea typeface="Calibri"/>
                <a:cs typeface="Calibri"/>
              </a:rPr>
              <a:t>Limitations are :</a:t>
            </a:r>
          </a:p>
          <a:p>
            <a:r>
              <a:rPr lang="en-GB">
                <a:ea typeface="Calibri"/>
                <a:cs typeface="Calibri"/>
              </a:rPr>
              <a:t>Lack of Experimental data</a:t>
            </a:r>
          </a:p>
          <a:p>
            <a:r>
              <a:rPr lang="en-GB">
                <a:ea typeface="Calibri"/>
                <a:cs typeface="Calibri"/>
              </a:rPr>
              <a:t>Lack of Trustworthiness</a:t>
            </a:r>
          </a:p>
        </p:txBody>
      </p:sp>
    </p:spTree>
    <p:extLst>
      <p:ext uri="{BB962C8B-B14F-4D97-AF65-F5344CB8AC3E}">
        <p14:creationId xmlns:p14="http://schemas.microsoft.com/office/powerpoint/2010/main" val="29846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4D94-41F5-A599-04A9-BE544719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LITERATURE REVIEW 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E7792-ED4F-0966-479A-32F358F7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9" r="10784" b="1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88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266FF-B686-AA74-62D2-9330594C86CD}"/>
              </a:ext>
            </a:extLst>
          </p:cNvPr>
          <p:cNvSpPr txBox="1"/>
          <p:nvPr/>
        </p:nvSpPr>
        <p:spPr>
          <a:xfrm>
            <a:off x="589558" y="244742"/>
            <a:ext cx="8740781" cy="12352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Comparison</a:t>
            </a:r>
            <a:r>
              <a:rPr lang="en-US" sz="3600" kern="1200">
                <a:latin typeface="+mj-lt"/>
                <a:ea typeface="+mj-ea"/>
                <a:cs typeface="+mj-cs"/>
              </a:rPr>
              <a:t> chart from existing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0B743-D4CF-B032-71C7-9A77B379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66399"/>
              </p:ext>
            </p:extLst>
          </p:nvPr>
        </p:nvGraphicFramePr>
        <p:xfrm>
          <a:off x="661358" y="1236452"/>
          <a:ext cx="10870860" cy="5360241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79031">
                  <a:extLst>
                    <a:ext uri="{9D8B030D-6E8A-4147-A177-3AD203B41FA5}">
                      <a16:colId xmlns:a16="http://schemas.microsoft.com/office/drawing/2014/main" val="2232759650"/>
                    </a:ext>
                  </a:extLst>
                </a:gridCol>
                <a:gridCol w="2929847">
                  <a:extLst>
                    <a:ext uri="{9D8B030D-6E8A-4147-A177-3AD203B41FA5}">
                      <a16:colId xmlns:a16="http://schemas.microsoft.com/office/drawing/2014/main" val="511990987"/>
                    </a:ext>
                  </a:extLst>
                </a:gridCol>
                <a:gridCol w="3329607">
                  <a:extLst>
                    <a:ext uri="{9D8B030D-6E8A-4147-A177-3AD203B41FA5}">
                      <a16:colId xmlns:a16="http://schemas.microsoft.com/office/drawing/2014/main" val="2188183278"/>
                    </a:ext>
                  </a:extLst>
                </a:gridCol>
                <a:gridCol w="2020956">
                  <a:extLst>
                    <a:ext uri="{9D8B030D-6E8A-4147-A177-3AD203B41FA5}">
                      <a16:colId xmlns:a16="http://schemas.microsoft.com/office/drawing/2014/main" val="161700574"/>
                    </a:ext>
                  </a:extLst>
                </a:gridCol>
                <a:gridCol w="1311419">
                  <a:extLst>
                    <a:ext uri="{9D8B030D-6E8A-4147-A177-3AD203B41FA5}">
                      <a16:colId xmlns:a16="http://schemas.microsoft.com/office/drawing/2014/main" val="2107381258"/>
                    </a:ext>
                  </a:extLst>
                </a:gridCol>
              </a:tblGrid>
              <a:tr h="137491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S.No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Authors and Journal Name&amp; Year of publication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Problem Statement /Title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Name of the Proposed solution/Method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Accuracy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14579"/>
                  </a:ext>
                </a:extLst>
              </a:tr>
              <a:tr h="89508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1 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Aditya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2"/>
                        </a:rPr>
                        <a:t>[1]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CVD Prediction using Various ML Algorithms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MLF SVM PCA DNN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0.9186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90738"/>
                  </a:ext>
                </a:extLst>
              </a:tr>
              <a:tr h="89508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2 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Liaqat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3"/>
                        </a:rPr>
                        <a:t>[2]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An Automated Diagnostic system for heart disease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DNN&amp;ANN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0.9157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81633"/>
                  </a:ext>
                </a:extLst>
              </a:tr>
              <a:tr h="74895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3 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Vicky  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4"/>
                        </a:rPr>
                        <a:t>[3]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Prediction of CVD and recommending Lifestyle changes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Naive bayes RF DT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0.9344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56789"/>
                  </a:ext>
                </a:extLst>
              </a:tr>
              <a:tr h="74895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4 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Senthil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5"/>
                        </a:rPr>
                        <a:t>[4]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Effective heart disease prediction using Hybrid ML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RBFN PSO Apriori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0.8901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3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266FF-B686-AA74-62D2-9330594C86CD}"/>
              </a:ext>
            </a:extLst>
          </p:cNvPr>
          <p:cNvSpPr txBox="1"/>
          <p:nvPr/>
        </p:nvSpPr>
        <p:spPr>
          <a:xfrm>
            <a:off x="589558" y="244742"/>
            <a:ext cx="8740781" cy="12352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Comparison</a:t>
            </a:r>
            <a:r>
              <a:rPr lang="en-US" sz="3600" kern="1200">
                <a:latin typeface="+mj-lt"/>
                <a:ea typeface="+mj-ea"/>
                <a:cs typeface="+mj-cs"/>
              </a:rPr>
              <a:t> chart from existing system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0B743-D4CF-B032-71C7-9A77B3791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15944"/>
              </p:ext>
            </p:extLst>
          </p:nvPr>
        </p:nvGraphicFramePr>
        <p:xfrm>
          <a:off x="661358" y="1236452"/>
          <a:ext cx="10870860" cy="55814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79031">
                  <a:extLst>
                    <a:ext uri="{9D8B030D-6E8A-4147-A177-3AD203B41FA5}">
                      <a16:colId xmlns:a16="http://schemas.microsoft.com/office/drawing/2014/main" val="2232759650"/>
                    </a:ext>
                  </a:extLst>
                </a:gridCol>
                <a:gridCol w="2929847">
                  <a:extLst>
                    <a:ext uri="{9D8B030D-6E8A-4147-A177-3AD203B41FA5}">
                      <a16:colId xmlns:a16="http://schemas.microsoft.com/office/drawing/2014/main" val="511990987"/>
                    </a:ext>
                  </a:extLst>
                </a:gridCol>
                <a:gridCol w="3329607">
                  <a:extLst>
                    <a:ext uri="{9D8B030D-6E8A-4147-A177-3AD203B41FA5}">
                      <a16:colId xmlns:a16="http://schemas.microsoft.com/office/drawing/2014/main" val="2188183278"/>
                    </a:ext>
                  </a:extLst>
                </a:gridCol>
                <a:gridCol w="2020956">
                  <a:extLst>
                    <a:ext uri="{9D8B030D-6E8A-4147-A177-3AD203B41FA5}">
                      <a16:colId xmlns:a16="http://schemas.microsoft.com/office/drawing/2014/main" val="161700574"/>
                    </a:ext>
                  </a:extLst>
                </a:gridCol>
                <a:gridCol w="1311419">
                  <a:extLst>
                    <a:ext uri="{9D8B030D-6E8A-4147-A177-3AD203B41FA5}">
                      <a16:colId xmlns:a16="http://schemas.microsoft.com/office/drawing/2014/main" val="2107381258"/>
                    </a:ext>
                  </a:extLst>
                </a:gridCol>
              </a:tblGrid>
              <a:tr h="137491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S.No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Authors and Journal Name&amp; Year of publication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Problem Statement /Title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Name of the Proposed solution/Method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0" cap="none" spc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DejaVu Sans"/>
                          <a:cs typeface="Times New Roman"/>
                        </a:rPr>
                        <a:t>Accuracy </a:t>
                      </a:r>
                      <a:endParaRPr lang="en-US" sz="1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914579"/>
                  </a:ext>
                </a:extLst>
              </a:tr>
              <a:tr h="89508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Sakthivel et al </a:t>
                      </a:r>
                      <a:r>
                        <a:rPr lang="en-IN" sz="19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Arial"/>
                          <a:hlinkClick r:id="rId2"/>
                        </a:rPr>
                        <a:t>[5]</a:t>
                      </a:r>
                      <a:endParaRPr lang="en-IN" sz="1900" b="0" i="0" u="none" strike="noStrike" cap="none" spc="0" noProof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Automated detection of cardiac arrest in human beings using auto encoder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SSAE DNN ANN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0.9300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90738"/>
                  </a:ext>
                </a:extLst>
              </a:tr>
              <a:tr h="89508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Abdullah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3"/>
                        </a:rPr>
                        <a:t>[6]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Using ML Application for CVD Prediction &amp; diagnosis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DT RF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0.8908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81633"/>
                  </a:ext>
                </a:extLst>
              </a:tr>
              <a:tr h="74895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Usman 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4"/>
                        </a:rPr>
                        <a:t>[7]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ML Prediction in CVD in Meta Analysis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CNN KNN SVM RF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0.8600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56789"/>
                  </a:ext>
                </a:extLst>
              </a:tr>
              <a:tr h="74895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160945" marR="215593" marT="123804" marB="12380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Lucia et al </a:t>
                      </a: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  <a:hlinkClick r:id="rId5"/>
                        </a:rPr>
                        <a:t>[8]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CVD Prediction using Ensemble Learning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RF KNN DT XGB</a:t>
                      </a: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  <a:latin typeface="Arial"/>
                          <a:ea typeface="DejaVu Sans"/>
                          <a:cs typeface="DejaVu Sans"/>
                        </a:rPr>
                        <a:t>0.8759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ejaVu Sans"/>
                        <a:cs typeface="DejaVu Sans"/>
                      </a:endParaRPr>
                    </a:p>
                  </a:txBody>
                  <a:tcPr marL="160945" marR="215593" marT="123804" marB="123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3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25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91944723-09B4-DFC4-6BFA-0E856F491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3911676" y="10"/>
            <a:ext cx="8280324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A0395-7C14-B677-362C-214CFBC3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02" y="389118"/>
            <a:ext cx="4109624" cy="3045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1651-B9D0-6B5A-CD65-CE402900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01" y="3722733"/>
            <a:ext cx="3491398" cy="24014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 we aim to maximize the predictive power, efficiency and performance our models.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906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PROBLEM DEFINITION</vt:lpstr>
      <vt:lpstr>RESEARCH OBJECTIVE</vt:lpstr>
      <vt:lpstr>PROJECT SCOPE &amp; LIMITATIONS</vt:lpstr>
      <vt:lpstr>LITERATURE REVIEW </vt:lpstr>
      <vt:lpstr>PowerPoint Presentation</vt:lpstr>
      <vt:lpstr>PowerPoint Presentation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2023-09-12T13:12:16Z</dcterms:created>
  <dcterms:modified xsi:type="dcterms:W3CDTF">2023-10-24T10:38:07Z</dcterms:modified>
</cp:coreProperties>
</file>