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84"/>
  </p:notesMasterIdLst>
  <p:sldIdLst>
    <p:sldId id="331" r:id="rId2"/>
    <p:sldId id="449" r:id="rId3"/>
    <p:sldId id="335" r:id="rId4"/>
    <p:sldId id="338" r:id="rId5"/>
    <p:sldId id="426" r:id="rId6"/>
    <p:sldId id="327" r:id="rId7"/>
    <p:sldId id="328" r:id="rId8"/>
    <p:sldId id="422" r:id="rId9"/>
    <p:sldId id="412" r:id="rId10"/>
    <p:sldId id="423" r:id="rId11"/>
    <p:sldId id="291" r:id="rId12"/>
    <p:sldId id="326" r:id="rId13"/>
    <p:sldId id="292" r:id="rId14"/>
    <p:sldId id="414" r:id="rId15"/>
    <p:sldId id="330" r:id="rId16"/>
    <p:sldId id="347" r:id="rId17"/>
    <p:sldId id="348" r:id="rId18"/>
    <p:sldId id="349" r:id="rId19"/>
    <p:sldId id="350" r:id="rId20"/>
    <p:sldId id="428" r:id="rId21"/>
    <p:sldId id="464" r:id="rId22"/>
    <p:sldId id="352" r:id="rId23"/>
    <p:sldId id="417" r:id="rId24"/>
    <p:sldId id="353" r:id="rId25"/>
    <p:sldId id="465" r:id="rId26"/>
    <p:sldId id="354" r:id="rId27"/>
    <p:sldId id="355" r:id="rId28"/>
    <p:sldId id="356" r:id="rId29"/>
    <p:sldId id="357" r:id="rId30"/>
    <p:sldId id="359" r:id="rId31"/>
    <p:sldId id="360" r:id="rId32"/>
    <p:sldId id="420" r:id="rId33"/>
    <p:sldId id="429" r:id="rId34"/>
    <p:sldId id="361" r:id="rId35"/>
    <p:sldId id="362" r:id="rId36"/>
    <p:sldId id="363" r:id="rId37"/>
    <p:sldId id="434" r:id="rId38"/>
    <p:sldId id="364" r:id="rId39"/>
    <p:sldId id="365" r:id="rId40"/>
    <p:sldId id="366" r:id="rId41"/>
    <p:sldId id="367" r:id="rId42"/>
    <p:sldId id="431" r:id="rId43"/>
    <p:sldId id="368" r:id="rId44"/>
    <p:sldId id="435" r:id="rId45"/>
    <p:sldId id="430" r:id="rId46"/>
    <p:sldId id="436" r:id="rId47"/>
    <p:sldId id="432" r:id="rId48"/>
    <p:sldId id="370" r:id="rId49"/>
    <p:sldId id="371" r:id="rId50"/>
    <p:sldId id="437" r:id="rId51"/>
    <p:sldId id="438" r:id="rId52"/>
    <p:sldId id="445" r:id="rId53"/>
    <p:sldId id="372" r:id="rId54"/>
    <p:sldId id="446" r:id="rId55"/>
    <p:sldId id="448" r:id="rId56"/>
    <p:sldId id="447" r:id="rId57"/>
    <p:sldId id="317" r:id="rId58"/>
    <p:sldId id="439" r:id="rId59"/>
    <p:sldId id="440" r:id="rId60"/>
    <p:sldId id="373" r:id="rId61"/>
    <p:sldId id="318" r:id="rId62"/>
    <p:sldId id="441" r:id="rId63"/>
    <p:sldId id="442" r:id="rId64"/>
    <p:sldId id="319" r:id="rId65"/>
    <p:sldId id="443" r:id="rId66"/>
    <p:sldId id="320" r:id="rId67"/>
    <p:sldId id="309" r:id="rId68"/>
    <p:sldId id="462" r:id="rId69"/>
    <p:sldId id="310" r:id="rId70"/>
    <p:sldId id="444" r:id="rId71"/>
    <p:sldId id="322" r:id="rId72"/>
    <p:sldId id="321" r:id="rId73"/>
    <p:sldId id="323" r:id="rId74"/>
    <p:sldId id="324" r:id="rId75"/>
    <p:sldId id="325" r:id="rId76"/>
    <p:sldId id="284" r:id="rId77"/>
    <p:sldId id="286" r:id="rId78"/>
    <p:sldId id="463" r:id="rId79"/>
    <p:sldId id="287" r:id="rId80"/>
    <p:sldId id="289" r:id="rId81"/>
    <p:sldId id="290" r:id="rId82"/>
    <p:sldId id="418" r:id="rId8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2" autoAdjust="0"/>
  </p:normalViewPr>
  <p:slideViewPr>
    <p:cSldViewPr>
      <p:cViewPr>
        <p:scale>
          <a:sx n="77" d="100"/>
          <a:sy n="77" d="100"/>
        </p:scale>
        <p:origin x="-438" y="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40" units="1/cm"/>
        </inkml:channelProperties>
      </inkml:inkSource>
      <inkml:timestamp xml:id="ts0" timeString="2021-03-09T03:43:18.17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8191" units="deg"/>
        </inkml:traceFormat>
        <inkml:channelProperties>
          <inkml:channelProperty channel="X" name="resolution" value="941.31" units="1/cm"/>
          <inkml:channelProperty channel="Y" name="resolution" value="1658.24902" units="1/cm"/>
          <inkml:channelProperty channel="F" name="resolution" value="22.75278" units="1/deg"/>
        </inkml:channelProperties>
      </inkml:inkSource>
      <inkml:timestamp xml:id="ts1" timeString="2021-03-09T03:43:31.107"/>
    </inkml:context>
  </inkml:definitions>
  <inkml:trace contextRef="#ctx0" brushRef="#br0">14139 6573,'-25'0,"25"25,0 0,0 0,0-1,0 1,0 0,0 25,0-26</inkml:trace>
  <inkml:trace contextRef="#ctx1" brushRef="#br0">16165 6772 284,'0'0'414,"0"0"-196,0 0-140,0 0-52,0 0 1,0 0-24,-51 18-3,43-15-38,-3 0-18,4 0 34,-1-2-6,2-1 28,1 0 0,1 0 0,0-1-12,1-3 12,1-1 0,-1 0 121,-2-2 35,2 0 43,-1 0 19,2 0-29,0 0-33,2-1-56,0 1-67,0 0-33,1-3-20,5 2-9,1-3-17,3 1 17,1 2 0,3-1 10,-3 2 2,4-1-2,-1 1 3,4 1 3,-2 0-4,2 2 14,-3 1-16,0 1 2,-3 2 1,-2 0-7,-3 3-22,-4 4-4,-1 6 49,-2 2 42,0 4 4,-3 6-23,-4 4-7,-3 1 10,-2 0-23,0 2 13,-3-3-15,1 0 1,-2-3-2,-1-1 13,-2-3 3,2-1 10,3-6 29,-1-1 23,2-5-33,3 0 1,2-3-7,2-3 13,2 0-10,2-1-20,2-2-6,0 1 7,0-1 5,0 0-28,1 0-48,3 0 15,2 0 33,4 0 36,2-3 3,4 0-17,0-2-20,3-2 15,-1 1-15,2-1 1,0 1-2,-3-1 1,3 0-1,0 0 3,-1 1-1,3-1 0,-3-1 10,0 3-13,1 0-19,-2 1-195,2 1-52,0 0-66,-7 1-133,7-2-246</inkml:trace>
  <inkml:trace contextRef="#ctx1" brushRef="#br0" timeOffset="1285.5156">18738 6626 756,'0'0'427,"0"0"-381,0 0-34,0 0-11,0 0 1,0 0 24,0 0-6,0 0 32,0 0-52,-33-10-3,36 4-108,2 0-16,4-1 91,-3 0 13,2-1 23,-2 4 0,3 0 36,-3 2 29,0 0-3,2 2-10,-3 0-52,1 0-10,-3 5 8,0 0 2,-2 2 12,0 3 11,-1 0-10,-1 1-11,-4 0 31,-5 2 35,-1 2 13,0-1-35,-4 0-20,0 3-6,-3-4-4,1 0-13,-1 2 0,2-4-2,3 1-1,2-4-2,4-2-11,3-1 11,0-2-17,4 0-1,0 1 20,2-1 26,3-1-13,2 1-11,4 1 14,6-1 11,1-2 5,9-1 1,-1 0-14,2 0-17,1-2 17,-6 1-19,-1 1-3,-2 0-16,-4 4-7,-4 1 23,-2 3-1,-4-1 4,0 6 16,-5-3 6,-1 3 8,-7 1 22,-3 1 48,-5 1 37,-9 2-37,-1 0-32,-6 0-35,-5 2-33,-4-1-34,1-2-96,1 0-12,-5-5-121,15-5-193,-12-3-525</inkml:trace>
  <inkml:trace contextRef="#ctx1" brushRef="#br0" timeOffset="2134.0955">21181 6425 859,'0'0'247,"0"0"-211,0 0 6,0 0 14,0 0 28,0 0-84,-61 37 2,44-19-1,1 5 15,-1-1 16,-2 6-12,3-3-7,0 4 1,2-3-14,3-2 0,2-3-1,3-3 2,3-3-2,3-4 2,1-1-1,5 0 0,3-4 26,2 0-25,3-3 22,4-1 10,4-2 19,1 0-7,1-5 1,1 0-1,0-1-16,-3 0 4,-2 1-17,-2 1-16,-3-1-2,-3 2-1,-3 1-114,-4 1-140,-2 0-62,-1 1-40,-2-2-48</inkml:trace>
  <inkml:trace contextRef="#ctx1" brushRef="#br0" timeOffset="2282.0445">21189 6648 349,'0'0'297,"0"0"100,0 0 4,0 0-125,0 0-107,0 0-88,0 0-81,0 0-35,0 0-82,0 0 0,-15-15 71,15 31 44,0 5 2,-4 8 10,1 0-10,-3 7-59,1 3-194,1-6-194,1 16-283</inkml:trace>
  <inkml:trace contextRef="#ctx1" brushRef="#br0" timeOffset="3104.1821">23512 6595 825,'0'0'368,"0"0"-368,0 0-55,0 0 31,-49 51 24,41-37 0,5-2 2,2-2-2,1 0-20,1-3 19,5-1-1,3-3 0,2-1-1,1-2 0,4 0-30,4-1 13,1-3 17,-2 1 2,1 0 1,-2 0 36,-5 3 84,-2 0 7,-4 3 7,-1 4-1,-1 2-16,-1 4 7,-2 2-20,1 1-26,-2 3-46,-1 1-6,-1-3-6,-4 2-7,-7-1 3,-3 0-16,-4-2-22,-3-2-75,-7 0-56,-1-1-22,-2-2-37,1-2-38,3-3 28,-2-2 0,12-3-81,-3-2-149</inkml:trace>
  <inkml:trace contextRef="#ctx1" brushRef="#br0" timeOffset="3257.8255">23274 6584 1479,'0'0'253,"0"0"-191,0 0 71,0 0 0,27-56-107,5 40-26,22-3-32,29-3 2,15-4 17,9 6 12,0 3-63,-11 3-164,-26 4-185,-7-2-415</inkml:trace>
  <inkml:trace contextRef="#ctx1" brushRef="#br0" timeOffset="4046.7059">25916 6338 1178,'0'0'0,"0"0"-16,0 0-98,0 0 52,0 0 39,0 0 22,0 0-1,0 0 2,-62 41 0,44-25 13,-1 5 29,-6 4 10,1 5-16,-2 5 29,2 3-3,-3 5 10,6-1-43,2 3-26,3-3 33,6-1-24,7-5-11,3-7 11,8-2 27,4-7-38,7-4 19,5-4-20,7-6 32,2-6 4,2 0-7,4-8 4,-4-5-1,-3-3 1,-5-1 12,-6-3 24,-6 2 51,-6-2 3,-7 0 72,-2 1-24,-10 0-51,-8 6-30,-7 4-22,-17 7-48,-14 6-20,-16 18-33,6 7 1,11 5 0,18-4-75,5 10-168,3-6-270,-6 18-547</inkml:trace>
  <inkml:trace contextRef="#ctx1" brushRef="#br0" timeOffset="13182.966">14491 8317 65,'0'0'78,"0"0"-35,0 0 3,0 0-18,0 0-28,0 0-13,0 0 0,0 0 13,0 0 1,0 0 31,30-29 11,-27 27 22,2-1-3,-1 3-7,-2-1 4,0 0-23,0 0-18,1 0-18,0 0-3,2 0 1,-1 0 2,3 0 3,1 0 20,0-1 3,3 1-10,1-2-12,2 0-1,0-1 0,2 0-1,1 1 0,3-1-1,1-1 1,0 0-1,2 0 0,1-2 0,3 0 0,1-1 0,2-1 0,4 0 0,2 0 2,2-1-3,-1-1 1,5 2 0,-2-4 0,-1 2-1,2 1 1,-1-2 1,1-1 1,-1 1-1,2-2 2,-2 1 12,2 0 0,-2 0 1,-1-1 2,0 0 20,1 3 20,-3-2-33,1 1-10,-2 1-3,-1-1-9,-1 3-1,-3-2 10,0 2-10,-3 1 0,-1 2 10,3-1-9,-4-1-2,2-1 0,0 1 1,-3 2 10,-2-1-9,-5 3-1,-2-1 16,-6 1 1,-1 2 3,-4 0 9,-2 1 14,0 1 6,-2 0-19,-1 0-4,0 0 4,0 0 12,0 0 4,0 0 10,0 0 12,0 0 17,0 0-3,0 0-24,0-1-25,0 1-20,0-2-3,0 2-11,0-1 1,0-1-1,0 2 0,0-1-2,0 1 0,-1 0-16,1 0 3,0 0 13,0-1 1,-2 1 0,2-1 1,0 1 11,0-1-12,-1 1 0,1 0 0,0 0-1,0 0-19,0 0-56,0 0-182,0 4-150,0 1 22,-4-1-228,11-15 558</inkml:trace>
  <inkml:trace contextRef="#ctx1" brushRef="#br0" timeOffset="61497.0096">13715 13614 65,'0'0'52,"0"0"1,0 0-11,0 0-40,0 0 0,0 0 0,0 0 12,0 0 8,0 0 27,-3-14 20,3 11 32,0 0 3,-1 0-32,1 0-10,0-1 0,0 2-7,0-2-35,0 0-4,0 1-15,0-2 0,0 2 2,-1-1 0,0-1-3,0 1 2,-2-2 11,1 1-11,-1 0 0,1-2-1,-2 1-1,1 0 0,0 0-1,-2 1-1,0-1-11,0-1 12,-2 2-1,2-1 2,-1 0 1,-1-1 0,0-1 0,-1-1 14,3 1-14,-1-1 1,-2 1 0,3-1 0,-3 0-2,2-1-4,0 2 2,-2 0 1,1 0-18,-3 2 15,1-1-18,-2 2 20,0-2 0,0 2-10,0 1 12,0-1 0,0 0 0,0 0 0,-1 0 14,-2 1-11,2 1 21,-3-2-11,3 2-12,-3-1 24,2 1-24,3 1-2,-2-1 1,0 1-1,1 0-1,1 1 1,-2 0-20,2 1 17,-1 0-15,-2 0 18,-1 0-1,1 0 1,-2 1-10,1 0 11,-2 0 14,1-1-13,-1 1-1,0 1 3,0-2 20,2 3-20,-1-1-2,4 1 0,-3 0 12,1 2-13,-3-1-1,1 2-12,-1 0 11,0-1 1,-1 3-12,1-2 12,1 1-1,0 1-11,-1 1 12,0-1 1,-3 1 0,2-1 1,-1 1 0,-2 2 12,2-2-10,0-2-2,1 1-1,1 1-1,2 0-15,-1-1 14,0 4-15,0-2 16,2 2-14,-1 1 14,0 0 1,-1 2-16,0 0 13,-1 1 0,2 2-13,-2 1 14,2 2 1,-2-1 1,2-1 1,1 2 0,1-1 1,-1 1-2,3-1 1,0 0 2,-1 1 0,2-1 10,-1 0-12,3 3 0,-4-3 24,5 1-22,-1-1-5,2-1 4,1 0-2,-1 1 1,1-1 11,1-2-10,2 3 18,-1-3-17,0 2 20,0 0-22,2-1-1,0 0 0,0-1-1,1 0 0,3 1 1,-2 0 0,3 0 1,2 2 0,-2-4 0,-1 2 11,3 0-12,-2-2 0,0-1 8,4 1-8,-3-1-3,2 1-10,-2-1 13,4 1 0,-4-2 2,-1 1 1,2-3-2,-2-2 1,1 2-1,2-3 2,-3-1 10,4 0-12,-1 1-1,3-4 12,-3 2-12,4 0 0,1 0 0,-2 0 4,1-1-2,1 1 0,3 1-1,-1 0 0,2 1 1,-3 0-1,2 0 2,-1 1 0,1-3 13,0 5-15,-1-4-1,-1-1-2,0 2 1,0-4 0,0 1 2,-2 0 0,-3-1-1,3-2 2,-4 1 0,1-3 1,2 1 0,-2-1 0,3-1 10,2 0-12,0 0 0,0 0-1,1 0 2,1 0 1,1-1-2,-1 1-1,0 0-1,0 0 1,1 0 0,-2 0 0,2 0 0,-3 0 0,2 0 1,0 0 0,2 0 12,1-2-13,1-1 2,1-2 14,-1 1-16,1 0 1,-1 1 2,0-1-3,1-2-2,-1 3 2,-1-2 2,0 1-1,2-1-1,-2 0 0,2 1 0,-1-4-1,-2 3 1,4 1 1,0-2 0,-3 1 1,2-2-2,1 0 0,-2-1 2,-2-1-1,1 2-1,-2-1 1,2-1 1,-2 1 1,2-1-2,-2-1 0,-3 0-1,0 1-1,-1 0-3,-2-2-12,-1 0 6,-2 0 10,-1-1 39,-1-3 1,-1 0-37,-1-1 33,-1-1-17,-1 0 14,0 1 19,-1-1-7,0 2-2,0-2-24,0-1 1,1 2-20,-1-2-1,2-2-12,0 0-7,3 1 4,-1-1 0,-2 1 3,-1 0 13,-2 2 0,0-1 19,0 4 10,0-2-27,0 1 27,-3 0-26,0 0 39,-2-1-3,-1 1-16,1-1-12,0 1-11,-1-2-13,3 0 13,-1-1 2,0-1 0,0 0 1,2-2 10,0 1-12,0-1 38,1 0-7,-1 0 11,-1 2-17,-1 2-10,2-2-3,-3 4 0,1 0-10,-2-1 13,2 3-12,0 1-1,-1-2 0,-2 1-3,2 2-2,-1-1-11,-1 1 10,2-2-17,-4 2-9,3 1-30,-4-1-38,4 2-43,-6-1-101,5 4-82,-17 0-368</inkml:trace>
  <inkml:trace contextRef="#ctx1" brushRef="#br0" timeOffset="70716.0959">11293 9143 104,'0'0'264,"0"0"-52,0 0-55,0 0-53,0 0-39,0 0-16,0 0 0,0 0 7,0 0-1,8-29 4,-7 26 12,0-1 17,1 0 16,-2 0 7,1 1 0,-1 0-30,0-1-6,0 0-1,0 1 1,0 1-7,0-1-6,0-1-7,-1 0 0,1 3-23,-2 0 1,2-1-11,-1 2-22,0 0 0,0 2-68,-1 3-71,-1 5 94,2 2 45,-2 5 16,-2 6-14,2 4-2,0 5 0,1 4 2,-1 4 14,0 3-16,-1 4 33,1-2-30,1 1-2,1-2 0,1-3-2,0-5 14,0-5-12,0-6-1,0-4 0,0-5 36,0-5 25,0-1-6,0-3 0,0-5-6,-1 1 0,1-3-8,0 2 8,0-2 15,0 0 14,0 0-7,0 0-10,0 0-61,0 0-77,0-2-104,0 1-61,-1-2-44,0-3-100,1 4-171,-5-11-509</inkml:trace>
  <inkml:trace contextRef="#ctx1" brushRef="#br0" timeOffset="71598.0197">11377 8685 434,'0'0'270,"0"0"-97,0 0-13,0 0-33,0 0-39,0 0-23,0 0-36,-17-53-27,15 46 1,-3 3-3,-1 0-4,0 0-19,-5 0-6,1 1 28,-3 0 1,-1 3 32,-3 0-29,-1 0 13,-5 0 13,0 6-12,-1 0 5,-1 2-2,-3 1 3,2 5 3,-3-2 3,2 4-13,1 0-12,-2 4-4,1 1-28,1 1 28,-2 2 0,3 1-22,-4 2 22,2 2-2,1 2 4,-3 1 18,4 3 0,2 1 6,1 0 0,0 3-24,5 1 8,0 3-7,3 2 7,2 1-10,0 2 0,6-1 14,-2-1-11,5 3-1,2-5-1,1 1 35,2 1-16,7-2-7,-2 2 0,5-2-11,5 0 0,0-2-2,4-3 16,5 0-9,1-5-7,3-3-11,1-2 11,4-2 0,0-2 21,5-4-21,-1-1-13,0-4-23,2-3 23,0-4 13,1-2 0,-1-5 2,2-2-2,-1-2-26,1-7 10,2-2 16,-5-5 9,5-1-9,-7-3-3,5-1 3,-7-1 3,-1-2 23,0-1-6,-5-2 12,2-2 7,-7 0 10,0-3-20,-6-1 17,0-1-7,-7-1 3,0 1 7,-8-2-7,-4-1-13,0-4-6,-5-8 0,-8-10 2,-3-12-25,-4 0-21,2 4 20,-2 6 1,2 6 0,-3 1 0,3 6 0,-1 8-16,2 8 14,-3 7 0,-8-7-11,-5-1-22,-16-3-69,-16 4 0,-20 11-29,-15 11-147,19 10-156,-1 5-200</inkml:trace>
  <inkml:trace contextRef="#ctx1" brushRef="#br0" timeOffset="73323.3167">16051 8849 42,'0'0'137,"0"0"-32,0 0-50,0 0-53,0 0 18,0 0 16,0 0 16,0 0 13,0 0 43,-18-23-17,16 20 30,0-1-40,1 1-6,0 0-10,-1-1-9,2-1-4,0 0 19,-1 0-15,1 0-20,0-2 12,0 0 4,1 0-9,2-4 22,2 0-52,2-3-14,1 1 2,2-1-2,1-1-27,-1 3 28,2 0 14,0 1-14,4 3-20,-2 0 1,2 4-14,-3 1 4,0 3-10,-2 0-33,-1 5 4,-1 7 38,-3 3 27,2 2-27,-3 4 30,1 1 2,-1 5 24,-4 1-10,-1 0 7,0 0 10,-6-1-33,-3 0 24,0-5-22,0-1 15,-5-3 9,0 0 13,-3-1 26,0-2 0,-3-1-19,2 0 19,-1-1-46,0-3-19,2 1 33,1-3-7,5 0-24,-2-1 18,8-4-1,-1 0-17,3-2-2,2 0-1,1-1-103,0 0 7,2 0-24,4-1 27,1-1 53,3-1 41,0 1 22,3-2-8,2 1-14,-2-2-19,0 2-10,0 2 29,2 1 22,0 0-18,3 1-4,0 4 0,1 0 3,1 0 0,-1-2 13,0 0 1,-3-1-14,-1-2 36,-2 0 0,-2 0-6,-1 0-17,-3 0-16,1 0-68,-5 0-46,-1 0-78,-2 0-56,0 0-212</inkml:trace>
  <inkml:trace contextRef="#ctx1" brushRef="#br0" timeOffset="74114.8144">16275 8451 1110,'0'0'39,"0"0"19,0 0-9,0 0-26,0 0-23,-49-53-13,39 45-13,1-4-49,-1 3 46,0-2 26,-2 2 2,0 0 1,-1 1 30,-1-2 100,-3 3-32,-3-1-24,1 2 8,-3 1-7,0 5-30,-5 0-45,2 3-30,-4 5 7,0 5 22,-3 2 1,0 1 0,0 5-2,-1 2 2,2 1-17,-1 3 19,-1 3-2,1 1 0,2 1-36,1 1 36,2 1-13,4 2 13,-1 1 0,4 2 19,3 0-19,2 1-14,3 1 8,3-2-7,1 2 13,6 0 0,2-1 0,0 0 0,7-1-4,4-3-12,-1-2 16,4 0-1,1-3 2,1 0-1,2-4 0,2-1 13,2-1-15,4-4 2,4 1-33,2-5-58,2-3 16,3-2 33,-3-4 36,3-3 6,-1-3 22,1-2-21,-1 0 19,-2-4-17,-1-1 14,-1-2-16,-1-3 0,0 1 44,-3-2 7,1-1 20,0-2-7,-2 1 7,1-3-20,0-1-7,2 0-19,4-4-16,-2-2-9,1 2-1,2-4 13,-3 1-10,-2-2 0,-4 2 27,-2-1 5,-4-2 4,-3 1-9,-6-3 15,-3-2-16,-1-2 4,-5-1-30,-2-1 26,-5-2 17,-4 0-14,-5-3-30,-3 1 1,-4 1 14,-4-2 9,-1 0 35,-3 1-19,-2 1-6,-6 1-36,-3 3-22,-9 1-13,-9 3-33,-14 4 42,7 6-39,13 10-55,14 7-33,8 3-29,-5 6-114,7-1-147,-22 12-485</inkml:trace>
  <inkml:trace contextRef="#ctx1" brushRef="#br0" timeOffset="75468.1246">24671 8778 947,'0'0'130,"0"0"-45,0 0 97,0 0-71,0 0-84,0 0-25,0 0 22,-3-54-22,3 46 44,0-1 0,0-1-44,3 1 29,1 0-28,0-1-2,4 2-2,1-1-14,2 2 14,-3-2 1,5 3 48,-1 3-9,0-2-39,1 4-17,-1 1-9,3 0-26,-5 4-10,-3 3 33,-1 1-4,-1 4 4,-4 0 28,-1 2 1,-8 3 26,-1 2-3,-7 3 26,-8 0 19,0 2-42,-5 1 10,0-4-23,3 1 10,0-6-23,6-1-12,1-5-14,4-2 26,1-1 0,6-7 19,0 2 10,4-2 23,1 0-16,1 0 16,2 0 26,0 0-52,0 0-26,7-2-101,1-1-29,5 3 62,4-2 42,2 1 13,4 1-39,-3 0 10,-1 3 38,2 4-41,2 1 44,-4 2-41,-2 2 31,0 2 9,-4-2-13,-4 3 6,0-3 7,-6 0 2,-2-2 0,-1 2 32,-1-3 10,-3 3 14,-9-2 9,2 0 10,-5 0 9,-1-3-38,-5 1 35,0-2 6,-4-2-18,3 0-34,-5 0-19,3-1-16,0-3-45,4 2-172,-2-2-76,7 0-39,-7 0-229</inkml:trace>
  <inkml:trace contextRef="#ctx1" brushRef="#br0" timeOffset="76071.2743">24623 8444 810,'0'0'68,"0"0"-48,-62-3 9,35 3 10,-5 1-39,-1 4 0,-1 2-23,0 2 22,2 0-31,-1 1 6,4 5 22,1-1 3,-2 6-38,5 0 39,-1 3 62,3 4 36,-1 4-72,4 3 29,2 3 33,2 2-55,1 0 19,8 1-52,2 1 2,4 0-2,1 0 3,9 2 17,4-1-20,3-2-1,3 2-1,1-1-1,3-2-10,4-1 0,-3-3 10,3-2 0,3-3 3,0-4 0,2-1 0,4-6 23,1-2-1,7-5-19,-2-7 49,6-3-23,0-2 4,2-4-1,-1-6-3,2-2-3,-1-4 13,-2-4-3,1-2 16,-2-3 17,-4-4 9,-2-2 3,-5-2-19,-4-5 19,-11-2-13,-5-11 26,-10-10-45,-10-15-46,-13-3-3,-5 2 19,-6 4-19,-2 8 0,5 12 58,0 12-58,3 13-12,0 5 9,-19-4-32,-23 4-30,-38 7-143,12 9-146,-20 10-173</inkml:trace>
  <inkml:trace contextRef="#ctx1" brushRef="#br0" timeOffset="108307.5761">8080 14565 935,'0'0'22,"0"0"-20,0 0 17,0 0 92,-4-59-72,0 47-10,-3 1-25,-3-2 18,-1 4 27,2-1-13,-5 2 88,1 4-101,-3 1 3,1 3-10,-3 3-16,-2 9-62,-6 7 0,1 6 30,-4 4 32,0 5 0,5 0-11,1 3-2,7 0-7,3 0-3,3-3-5,6 0 27,4-3 2,0-4-2,7-4-9,8-3-3,1-4-3,6 0 3,4-7 26,5 3 3,4-4 1,4 0 2,2-2-17,2 1 21,-2 1-23,4-3-20,-5 4 20,-1 3 75,-2 1-75,-6 2-51,-3 5 12,-6 1 39,-6 2 0,-7 3 33,-6 0-7,-3-3 6,-5 2 92,-7-4 0,-7 0 22,-3-2-22,-3-2-24,-2 0-38,-3-6-23,-2-2 0,1-4-26,-1-4-13,-2-2-107,3-8 9,0-5-19,5-4-9,-2-3-1,4-2-33,6 3-175,-2-17-164</inkml:trace>
  <inkml:trace contextRef="#ctx1" brushRef="#br0" timeOffset="108583.9881">8483 14279 1471,'0'0'0,"0"0"-78,0 0 78,0 0 68,0 0-66,41 60 50,-26-35-48,2 4 44,0 6-5,4 3-43,1 4 10,-1 1-10,0 3 1,1-1 1,0 0-2,-1 1-1,1-3-84,-2-4 7,0-3-205,-1-6-4,-6-9 20,2-2-167</inkml:trace>
  <inkml:trace contextRef="#ctx1" brushRef="#br0" timeOffset="108839.979">8958 14065 1026,'0'0'628,"0"0"-628,0 0-110,6 51 110,1-23 78,2 13 16,7 15-49,4 17-12,4 3-7,-1-2 6,-3-9-9,-4-17-23,-3-9-101,-4-10-100,-1-3 12,1 3-58,-2 2-99,1-5 63,-4 5-141</inkml:trace>
  <inkml:trace contextRef="#ctx1" brushRef="#br0" timeOffset="109032.8455">8721 14691 2161,'0'0'194,"0"0"-168,0 0 22,35-61-48,-10 38-58,6-5-3,5-1-176,-3 5-276,16-14-171</inkml:trace>
  <inkml:trace contextRef="#ctx1" brushRef="#br0" timeOffset="109259.7328">9567 13821 1702,'0'0'0,"0"0"-169,0 0-4,0 0 173,2 83 95,-10-25-4,0 20 6,-4 8-55,3 0-42,2-6-4,2-8-22,-1-5 26,3-13 0,1-10-63,2-15-77,0-11-29,0 1-33,2-1 26,0-6-107,3-8-180</inkml:trace>
  <inkml:trace contextRef="#ctx1" brushRef="#br0" timeOffset="109480.2951">9583 13854 1448,'0'0'153,"0"0"-150,0 0-6,0 0-36,0 0-39,58-15 3,-41 27 43,4 5 32,4 7 0,-2 3 0,3 5 13,-1 4-13,1 3 0,-4 1 0,-3 4-23,-2 0-114,-3-1-29,-3 0-59,-6-11-114,1 7-75</inkml:trace>
  <inkml:trace contextRef="#ctx1" brushRef="#br0" timeOffset="109656.696">9619 14223 1873,'0'0'350,"0"0"-350,51-58-74,-13 34 22,18-9-159,-8 8-443,8-8-570</inkml:trace>
  <inkml:trace contextRef="#ctx1" brushRef="#br0" timeOffset="112327.4437">10361 13261 101,'0'0'157,"0"0"-7,0 0-33,0 0-81,0 0-36,0 0-39,0 0 29,0 0 10,0 0 23,0 0-20,0 5 7,0-3-8,0 1 14,0-1 1,-1 0-14,-1 1 29,-1-1-28,0 1 28,-1-3-9,-2 2 16,-1-1 85,3-1 20,-3 0-8,2 0-18,0-2 18,-4-2-45,4-2-29,0-2-26,-1-4-33,3-1 56,2-1-4,1-3-54,0 0-1,2 2 0,6-1-40,0 1 17,5 1 4,1-1-14,3 3 7,1 2-6,2 1 9,1 1-6,3 4-1,-3 2-12,1 2-10,-1 6-7,-2 7 27,-1 4 9,-2 7 20,-1 7-59,-5 12 59,-1 11 3,-9 14 49,0 4-22,-11-11-27,1-15-13,0-17 13,-5-3 39,1 2-3,-4 3-17,-2 2 20,-2-6 30,0-3 35,1-5-36,2-1-26,0-6-3,-1-3 0,7-6-3,0-1 10,2-2 25,4-8-48,-1-3 9,2-4 14,3-4-46,3-1-26,0-6 24,0 2-57,2-4 14,5 4 14,1 3 29,-1 2-12,2 2 14,0 5 22,0 2 17,0 3-39,3 4-26,2 1-36,3 2 3,-1 0-2,3 2-11,0 4 72,2 3 0,-2 1-35,-3 3 33,-1 1 1,-1 0 2,1-2 11,-2-2-12,1-1-14,-2-2-15,-2-4-30,2-1 36,1-2-48,1-2-59,-2-8-33,4-3-75,-4 2-111,10-16-113</inkml:trace>
  <inkml:trace contextRef="#ctx1" brushRef="#br0" timeOffset="112704.0536">10857 12925 1076,'0'0'208,"0"0"-32,0 0-43,0 0-133,0 0-29,0 0-114,0 0 62,0 0 19,-47 68 23,41-40 38,2 1 1,4 1 6,0-2-6,4-1-1,4-3-38,0-5-7,4-4 46,2-5-2,1-3 4,0-1 21,5-4 6,-1-2-9,2 0-7,5-7-3,-2 0 6,1-1 13,-5-2-28,1 3 2,-3 4 0,-5 1 44,0 2-47,-2 1-66,-3 5-8,3 6 12,-5 0 62,0 3 0,-1 2 0,-5 0 1,0 3 25,-7-2 3,0-1-13,-5 0-22,-1-3 6,-1 1-7,-2-2 7,-5-2 32,1-1-31,1 1-2,-1-3-19,-3 0-103,6-3-128,-7-4-281</inkml:trace>
  <inkml:trace contextRef="#ctx1" brushRef="#br0" timeOffset="112888.4686">10759 12990 2073,'0'0'0,"0"0"182,0 0 22,17-53-204,-6 36-68,7 0 9,6 0-5,0-1 9,4 2-104,3 2-101,1 0-121,-12 6-208</inkml:trace>
  <inkml:trace contextRef="#ctx1" brushRef="#br0" timeOffset="113255.9147">11229 12658 1509,'0'0'322,"0"0"-157,0 0-165,0 0-65,0 0-159,0 0 107,0 0 91,0 54 26,0-29 16,-2 7 24,-2 3-11,1 6-13,0 2 18,0 1-34,3 0 0,0-1 10,0-2-8,7-2-2,1-5 0,2-8 0,0-1 0,2-7-2,-1-4 2,-1-5 39,2-5 7,-3-4 71,4-2 71,0-9-32,4-4-43,0-5-42,1-2-3,-1-4-42,-4 2 38,-3 2-28,-6-2 51,-3 5-20,-1 1-14,-5 1-53,-5 5-23,-5 0-176,-3 7 8,-3 5-77,-7 2 57,-2 11 68,0 6-7,2 8 59,-2 5-114,12-5-241,-11 16-252</inkml:trace>
  <inkml:trace contextRef="#ctx1" brushRef="#br0" timeOffset="160200.6591">17347 10711 18,'0'0'2,"0"0"235,0 0-166,0 0-71,0 0-28,0 0-5,0 0 4,0 0 13,0 0 12,0 0 4,13 0 2,-9 0 1,0 0 0,1 0 0,2 2 20,-3-1 13,4 2-10,-2-2 3,2 2 4,3 1-4,2 0-6,0-1-6,3 2 9,3 1-10,2-2 4,5 2 25,1-3-19,5 0 33,2-1-46,3-2 13,4 0-6,-3 0-7,7 0 0,-1 0-13,1 0 23,1-1-22,2 0 12,0 1 3,1-1 4,5 1-7,-7-1 16,4 1 7,7 0-13,-1 0-4,14 0 4,2 0 13,-5-1-17,-8 1-6,-5-2 7,0 0-20,3-3 0,-3 2 1,-1 1 1,0-1-1,0 0-1,-1 2-1,-9-1 1,-5 1 0,3-1 0,-4 2 0,-2 0 11,8-1-8,-9 0 30,6 0-20,6 0 0,1 1-11,-2-1 12,1 1-14,-2 0 0,4 0 1,6-1 0,6 0 11,10-1-11,0 0 0,-4 0 3,-12-1-1,-9 3 0,-10-3 17,-5 3-17,-1-1 17,3-1 2,8 2-9,4-2 12,3 1-24,-1 1 18,3 0 4,6 0-8,-7 0-14,2 0-1,1 0 16,-9 0-12,8 0-4,-3 0 0,1 0 0,-3 0 0,-2 0 0,-1 1 13,-1-1-13,-5 0 1,-1 0-1,-2 0 2,-2 0 1,-2 0 0,-4 0 14,-2-1-4,-2-1 0,-4 0 9,-1 0 8,-3-1 6,-1 1 9,-4 0 4,-1-1 13,-3 0 12,1 1-12,-3-1 3,-1 1-6,-1-1-1,-1 1 0,1 0-15,-1-1-21,0 1 1,0 0-23,0 0-2,0 1-1,0 0-10,0 0 11,0-1-15,0 2 15,-1-1-1,1 1-10,-1-2 11,-1 2 2,1-1 1,-1-1 2,0 0 17,1 0-17,-2 0 0,2 1 10,0-1-12,0 2-1,1-3-3,0 3-13,0 0 3,0 0 11,0 0-11,0 0 10,0 0 2,0 0-2,0-1 0,0 1 3,0 0 3,0 0 17,0 0-1,0 0-16,0 0-1,0 0 1,0 0-3,0 0 1,0 0-1,0 0 0,0 0-3,0 0 1,0 0 1,0 0-1,0 0 0,0 0-11,0 0 12,0 0 1,0 0 13,0 0 10,0 0-1,0 0-6,0 0-12,0-1-1,0-2-2,0 1-1,0-1 0,0 3-13,0-1-10,0 1 4,0 0-4,0 0-3,0 0 0,0 0 0,0 0 10,0 0 3,0 0 0,0 0-3,0 0-7,0 0 0,0 0 7,0 0 16,0 0 1,0 0 3,0 0-2,0 0-2,0 0-33,0 0-84,0 0-58,0 0 2,0 4-35,1 1-160,-1 3-239,-1-25 419</inkml:trace>
  <inkml:trace contextRef="#ctx1" brushRef="#br0" timeOffset="163147.9994">17574 11777 68,'0'0'173,"0"0"-39,0 0-23,0 0-36,0 0-51,0 0-24,0 0-26,0 0 26,0 0 15,2-9 37,-1 6 26,1 3 4,-1-1-10,1 0-11,0 1-12,0-2-10,2 2-22,0 0-17,-1 0-33,2 0 10,2 2-9,-1-1 15,4 3 16,-2-1-12,4 0 13,1 1 4,3 0-1,2-1 29,2 4 21,4-5-14,3 4-23,4-2-14,0 1-2,4 0 0,-1 0 0,3-1 2,-1 2-2,4 1 13,-3-3-12,2 2-1,2-2-1,-2 1 1,6 0 0,-5-3 0,5 1-2,0-3 2,2 2 20,2-2-7,7 0-11,7-2-1,8 0-1,0-1 0,-6-2 3,-4 1-3,-8-1 2,-1 2-2,3-2 2,-9 0-1,-8 2 2,-7-1-3,-2 4 0,7-3 0,5 0 0,4 0 1,-2 0 0,1 1 22,-2 0 9,-1-1 11,1 0-7,-1-1-1,4 1-22,-4 0-10,5 1 13,-2-3-13,1 1-1,0 1 0,2 1-2,-3 0 0,1 0-2,-2 1 3,0-1-1,-2 2 0,1-3 1,-3 3 1,1 0 1,-1-3-2,-1 3-1,1-1 1,1 0 12,-2-1 0,5 1-12,-3 1 12,2-1-12,1 1-1,0 0 0,0 0 1,-1 0 0,-1-1-1,2 1 4,-3 0-4,1-2 0,-3 1 3,-1 0 0,-1-2-1,-2 2-1,-1-1 12,-2 0 4,-2-1-4,0 0-10,-1 0 16,-2 1-2,1 1-17,-3-1 0,-2-1 3,-1 1-1,1 1 0,-3-2 1,-2 2 16,-2 0-3,-3-1 1,-1 1-16,-5 0 12,-1-1 19,-1 1 11,-2 1 9,0-1 9,-2 1-2,0 0-10,0-1 2,0 0-5,0 1-7,0-1-7,0 1-6,0 0-9,0-2-15,0 2 1,0-1-1,0-1 1,0 2 1,0-1-2,0 0-1,0-1-1,0 2 0,0-1 0,-1 1 1,1-2-1,-1 2-2,1 0 1,0-1-3,-1 1 1,1-1 0,0 1 1,-1 0-1,1 0-14,-1 0 15,1-3 1,-1 3 1,1 0 1,-1 0 12,1 0-13,-1 0-1,1-3-1,0 3 0,-1-1 1,1 1-3,-2-1 2,1 0 0,0 0-1,0 0 0,0 1-10,0-1 13,0 0 1,0 0-1,0 0-1,0 0-1,0 0 1,0 1-2,0-1 0,0 1-17,1-2 4,-1 2 0,1 0-3,0 0 2,0 0-5,0 0-4,-1 0-39,1 0-36,0 0-6,0 0 22,0 0 4,0 0-7,0 0-23,0 2-13,0 0-42,0 2-33,1 0-110,-1 4-76,0-28 338</inkml:trace>
  <inkml:trace contextRef="#ctx1" brushRef="#br0" timeOffset="167157.3231">17513 12700 10,'0'0'192,"0"0"10,0 0-94,0 0-72,0 0-20,0 0-14,0 0-2,0 0-34,0 0-22,-2 0 23,4 1 31,-2 1 0,1-1 2,0 1 0,0 1 36,0-3 23,1 3 9,1-1 4,2 1-17,-1 2-6,3-1 0,2 1-3,3 0 6,0 2 7,2-4-30,2 2-29,1-1 13,3 0 6,2-1-17,-1 1 14,5-1-3,-1 0-10,5 1 9,-1 2-12,0 1 0,3-4 12,0 4-12,3-2-1,0-1 1,1 1 0,1-2 0,-3 2 2,4-5-1,2 4 19,-2-3-17,1 0 0,3 0-3,2-1 15,-2 0-15,5 0-2,-2 0 1,-1 0-1,2-3 1,1-1 1,1 1 12,-1 1-11,7-1 1,9-3-1,6 2-1,1-1 13,-3 1-13,-5-1-1,-10 3 0,2-3 1,0 0 1,-1 0 0,-8 1 1,-8 0 2,-5 1 22,-3 0 26,9 0-26,2-1 19,10-1 8,-1 2-18,1 1-21,-2-1-11,3 1-4,-1 1 1,-3 0 0,1 0 0,-2 0-2,-2 0 1,-2-1 1,-1 1 0,-2-1 10,-4 0-9,-2 0-1,-5-1 1,-2 0 0,-5 1 3,-3-3-2,-4 5 1,-2-4 13,-3 2 20,-1 0 26,-4 1 3,0-2 0,-2 1 0,-1 0 0,0-3 0,0 4-3,-1-2-4,0 2-9,0-2-1,0 0-25,-1 1 0,-1 0-4,1 0-19,-1 2-12,-1-3-4,2 1-3,-2 2 6,1-1-3,0 0-1,-1 0 15,1 1-11,-1 0 10,2 0 1,1-1 1,-1 1 1,1 0 0,0-1-1,0 1-2,0 0 0,0 0-23,0 0 4,0 0-1,0 0-10,0 0 11,0 0 18,0 0-9,0 0 13,0 0 0,0 0 4,0 0 22,0 0-24,0 0-1,0 0-1,0 0-13,0 0-3,0 0-4,0 0-9,0 0-7,0 0-3,0 0-16,0 0 9,0 0 4,0 1-20,0 3-35,2 1-24,2 0-35,-1 3-43,-2-2-97,1 5-151,-14-51 184</inkml:trace>
  <inkml:trace contextRef="#ctx1" brushRef="#br0" timeOffset="173348.7954">17661 14081 179,'0'0'141,"0"0"-66,0 0-23,0 0-10,51-7 4,-37 7 22,1 0-19,4 0 3,0 0-19,-1 0-7,4 0 26,4 1-29,-2-1 0,1 0 9,7 0 1,-4 0-4,2-1 4,4 1 13,-1-3-7,3 1 9,2 0-2,-2 1 3,8-1-7,5 0-6,9-2 6,12-2-6,4 0-16,-5 0 8,-3 1-27,-2 0-1,-1 2 0,1-3 0,0 1-2,5 3 0,1-3 1,1 0 1,2-1 2,0 0 1,-4 1-3,6-2 0,-1-1-13,1 3 13,0-2 2,3 0 21,1 0-7,4-3 14,0-1-28,2 1 0,0-1 24,-1 2-23,-2-2-3,0 0 0,-2 3 14,-3-1-14,-2 2 0,1-1 15,-4 1-12,0 0 19,-5 2-9,1-1 0,-4 1-10,-4-1 26,-2 1-16,-4 1-10,-8 1-2,-10 0 15,-5 1-13,-4 0 0,5 0-1,5 0-1,2 2-1,-2 0-1,-3 0-1,-1 0-109,-2 4-19,-4 1-95,-7 0-143,3 4-193</inkml:trace>
  <inkml:trace contextRef="#ctx1" brushRef="#br0" timeOffset="198648.4755">19553 4155 55,'0'0'366,"0"0"-344,0 0 18,0 0 64,68-2-91,-40 2-13,5 0 2,5 0 14,11 1-14,12 5 11,12 3 19,7 2-2,-2 1-28,-5 1 15,-6 2-16,6-2-1,-1 0 1,7 2 32,2 0 6,4 0 39,8-1-35,4-1-24,6-1-6,1-3 3,5-3 7,3-1-19,3-3 22,3 0-4,6-1 11,4 1-10,3 1 6,-2 1 0,4-1 1,3 0-11,4 1 14,3-2-33,3 0 19,-5 1-15,-3-1-3,0-1 18,-3 1-18,5-2 22,1 0-11,2 0-11,-2-3 14,4-2-2,3-2 7,0 1-1,0-2 14,-4 0-4,-1-2 1,-3 2 12,-1-2-13,1 0-3,-1-2-10,-4-1-12,-3 1 12,-6-1 0,1 0-3,1 0-11,0 1 28,-4-2-11,-2-3-16,-3 3 20,-1-4-10,-5 0-12,-1 0 12,-5-4 0,-6-1 0,-5-1-11,-7-3 18,-7-1-7,-5-5 0,-5 0 10,-4-6-1,-5 0 4,-12 3 13,-11 3 52,-11 3 29,-2 3-10,3-7-64,1-6 2,2-4-15,-5 2-7,-4-1-23,-5 1 12,-3 2-14,-2-1-1,-4 1 0,-2-1 3,-3 1-4,-2-2 1,-3 1-32,0-3 19,-6 0-20,-2-1 8,-9-9 8,-9-6 14,-10-9-39,-7-2 16,-6 3-16,-5 7 6,0 8-6,-8 0 16,-4 5-9,-2-1 2,-4 1 10,-7 1 10,-4-3 12,-6 2-18,-3-3-7,-4 0 24,-1 0-1,-2 0-30,-4 1 10,-6 1 20,-12 3-20,-7 3 10,-12 2-3,-6 2-20,-3 3-3,-7 5-39,-4 1 17,-6 3 28,1 2 0,2-1-2,-3 3-1,1 4 34,-1 0-11,-1 3-7,1 4 4,-1 0 0,-6 7-4,-2-2-9,-4 7 13,0 0 3,0 0-14,2 6 24,-2 2 0,-2 5 1,3 4 1,1 2-16,4 4 17,4 2 10,8 3-10,10 3 0,4 2-2,5 9-8,0 4 8,8 7 2,0 7-26,6 5 8,1 8 16,5 12-13,1 7 13,8 7-30,7 10 11,10 7 21,7 7 11,8 3-11,8 4-2,7 0 1,6-7-13,10-1-8,8-5-1,14-1 0,12-4 10,13-6-16,9 0 6,17-1-19,18 0-4,14 6 7,22 4-98,-12-28-91,22 1-173</inkml:trace>
  <inkml:trace contextRef="#ctx1" brushRef="#br0" timeOffset="204136.433">17609 10044 365,'0'0'307,"0"0"-161,0 0-71,0 0 23,0 0-98,0 0-16,0 0 6,0 0 10,0 0 23,59-30 13,-47 26 3,4 0-10,0 0 10,4 1-13,2-2 0,2 3-22,-1-1 12,4-3 3,6-1 24,2-1-17,4-2 19,3-1-15,9-2 19,13-5-10,6 0-7,8-2 7,-8 3-19,-3 2 12,-6 1-12,-5 0 9,3 0 10,-10 4 0,-10-1-13,-7 3 0,0 2-3,2-3-7,6-1 10,2 0-10,-3-1-16,-5 3 17,-4-1-15,-1 3 14,-7-1-13,0 2-1,-6-2 21,-1 5-23,-4-1-13,-3 1-13,-2 2-6,-4 0-27,-2 0-142,-1 5 18,-7 3-12,-1-2-131,-17 10-424</inkml:trace>
  <inkml:trace contextRef="#ctx1" brushRef="#br0" timeOffset="204681.6693">17553 10147 741,'0'0'238,"0"0"-205,0 0-33,0 0-131,0 0 21,0 0 74,74-8 36,-32 1 62,18-3 29,19-6-10,7-4 60,-3-1-96,-8 1-9,-6 3 26,-1 3 0,1-1-33,6-2 36,2-1-10,5-3-3,-1 0-6,-2 3 13,-5-1-1,-1 2 10,-4 1-9,-5 2-20,-2 1 10,-9 3 3,-11 3-20,-9 2-16,-6 2 7,3-1-21,2-1-1,-2 0 0,-2 2 0,-7 0 0,-3 1 2,-4 1-1,-4-1 17,-5 1 1,-2 1 2,0 0 21,-3 0 21,0 0 37,0 0 25,0-2-10,0 2-22,0-1-36,0-1-42,-2 0-16,0 0-19,1 1-1,-1-1-15,0 0 9,1 2-6,-1-3-10,0 3 9,0 0 14,0 0 18,1 0-12,0-2 11,0 2 2,1 0-1,0-2-40,0 2-82,0 0-84,0 0-102,0 0-215,0 7-251</inkml:trace>
  <inkml:trace contextRef="#ctx1" brushRef="#br0" timeOffset="206156.8985">26675 9627 59,'0'0'117,"0"0"-9,0 0-76,0 0-32,0 0-3,0 0-30,0 0 7,0 0-10,-60 8 35,49-4 1,1-1 56,1 0 16,2 0 81,2-2-65,1 1-3,3-2-36,1 0-17,0 0 11,0 0-1,0 0 7,3 0 22,4 0 11,3 0-56,4 0 16,9 0-3,3-2-19,2-1 9,2-2-25,2 1 9,-2 1 0,0-1 6,2 0 23,-1 0 7,1 1-13,1-2 0,-2 2-4,0 0-12,-3 2-17,-4 0 0,-3 0-1,-6 1-2,-4 0-23,-5 0 7,-3 0-24,-2 0-83,-1 2-102,0 1-23,-2 2-97,-2-1 68,-8 4 107</inkml:trace>
  <inkml:trace contextRef="#ctx1" brushRef="#br0" timeOffset="206457.0362">26295 9782 267,'0'0'238,"0"0"30,0 0-73,0 0-42,0 0-107,0 0-26,53-10-20,-22 7 0,16 0-13,11 0 13,14 0 13,3 0-12,-4 1 0,-5-1 53,-9 3-5,-6-2-20,-4 2 10,-13 0-16,-8 0 6,-2 0-25,-2 0 12,3 2-16,0 1-2,-5-1 2,-5-2-4,-3 3-15,-4 0-102,-2-1-64,-4 0-60,0-1-38,-1 0-86</inkml:trace>
  <inkml:trace contextRef="#ctx1" brushRef="#br0" timeOffset="206696.3335">26854 9341 457,'0'0'326,"0"0"-294,0 0-32,0 0-274,0 0 196,0 0 32,0 60 27,-5-28 19,-2 6 14,-1 11-1,-4 13 10,-5 12 6,2 6 4,-1-1-33,5-23-46,-1-5-306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traceFormat>
        <inkml:channelProperties>
          <inkml:channelProperty channel="X" name="resolution" value="941.31" units="1/cm"/>
          <inkml:channelProperty channel="Y" name="resolution" value="1658.24902" units="1/cm"/>
          <inkml:channelProperty channel="F" name="resolution" value="22.75278" units="1/deg"/>
        </inkml:channelProperties>
      </inkml:inkSource>
      <inkml:timestamp xml:id="ts0" timeString="2021-03-09T03:47:45.325"/>
    </inkml:context>
    <inkml:brush xml:id="br0">
      <inkml:brushProperty name="width" value="0.05292" units="cm"/>
      <inkml:brushProperty name="height" value="0.05292" units="cm"/>
      <inkml:brushProperty name="color" value="#FF0000"/>
    </inkml:brush>
  </inkml:definitions>
  <inkml:trace contextRef="#ctx0" brushRef="#br0">15320 7285 772,'0'0'225,"0"0"-118,0 0-39,0 0 4,0 0-13,0 0-59,0 0-22,0 0-24,0 0-12,0 0-30,-6-13-3,11 13 56,1 3 35,1 1 13,2 2-12,3-1-1,1 0 2,4 0 9,1 1 31,3 1 40,3-1-59,4 0 94,2 1-75,3 1-40,4-1-1,2 0 13,6 2-13,7 2 18,10 0-18,9 0 0,2 3-1,-2-4 0,-8-1-1,-1-2-1,2-1 0,5-2-1,5-1 3,0 2 0,5-5 0,1 0 1,5-5 15,-1 0-16,1-2 0,-1 2 0,-1-2-1,-1 2 2,-3-2 20,1 0 57,-4 0 52,-1-1-81,0 2 19,2-2-39,3-2 0,1-3 95,2 1-75,-2 2-47,-4 0 21,-1-1-20,0-3 25,-4 2-27,-1-1 14,0-3-13,-1 0 21,-4-2 3,-1-2 13,-11 4 22,-11 1-5,-10 1 8,-6 1 43,7-5-26,5-2-7,0-4-6,-6-2 19,-3 1 36,-5-4-49,0 0-10,-7-1-32,-1-1-3,-5-2 0,-4 1-7,-2 0 13,-2-2-35,-4 0 0,0 0-3,-9-2-10,0 0 10,-5 1-26,-4-2-6,-6 0-20,-2 1-9,-4 2 22,-5 0 1,-6-2 41,1 2-33,-12-5 14,-11-5-3,-12-6 10,-1 3 12,-1 4 0,6 7-42,3 7 26,-3 4 0,0 1-10,2 2 13,-3 1-23,-3 1 36,2 3 7,-5 1-7,-2 4-26,0 2-10,-1 4 33,1 0-26,-1 3 27,-2 3 0,-3 0-21,0 6 1,-1 2 5,2 2 1,1 1 13,1 2-10,5 0 10,7 1-20,7 3 10,1-1 10,3 2-13,1 2-4,0 2 18,-1 4-17,1-2 6,2 5 13,1 1-2,8-1 1,11-3-32,7 0 14,2 0-4,-14 15 23,-5 16 0,-7 15 26,4 6-23,13-8-3,11 0-34,14-6 1,6 2 1,6-1 31,7 1 1,8-2 0,7-1-75,4-4-119,5-1 12,3 1-59,-7-16-39,-1-2-180</inkml:trace>
  <inkml:trace contextRef="#ctx0" brushRef="#br0" timeOffset="2574.4389">8824 7591 1038,'0'0'703,"0"0"-391,0 0-98,0 0-79,0 0-51,0 0-25,0 0-53,0 0-6,0 0-84,-10-28-107,10 30-42,1 3 41,3 4 131,0 8 18,-2 6 17,0 8-39,-2 17 65,-6 20 85,-7 28 9,-2 12-39,-1 7-29,3-8-26,6-10-71,4-25-342,3-12-288</inkml:trace>
  <inkml:trace contextRef="#ctx0" brushRef="#br0" timeOffset="3432.0216">17779 7815 1231,'0'0'1405,"0"0"-1334,0 0-29,0 0-20,-2-58 1,2 46-23,0-1-7,5 1-22,8 0-16,6 0-29,12-3-116,2 2 44,4 1 65,7 1 55,-8 2 4,1 4-1,-7 1 9,-2 2 14,-8 2 52,-5 3-38,-7 5-14,1 3-33,-7 2 31,-2 4 1,-1 4 1,-12 3 42,-2 3 20,-6 5 28,-6 1-15,0 1-36,-3 0-17,2-2-6,5-3-3,0-2-12,5-3 3,5-3 15,2 0-6,2-1-10,5-1-1,3-4 0,1 2-2,8-2 3,5-1-2,12-1 44,15-1 19,32-2-2,37-5-11,31-4-51,16-1-19,9-7-200,-3-6-140,-40 4-320,9-6-671</inkml:trace>
  <inkml:trace contextRef="#ctx0" brushRef="#br0" timeOffset="4387.9303">27371 7694 2459,'0'0'161,"0"0"-109,0 0-20,0 0 22,0 0 11,0 0-17,0 0-48,0 0-74,0 0-22,47-40-182,-13 35-20,18-4 94,15 2 90,6 2 26,-12 0 65,-17 3 23,-18 1 62,-5 1 49,-5 0 51,1 0-3,-3 0-65,-5 3-94,-5 2-20,-3 1-35,-1 5 13,-3 1 36,-8 5 6,-8 7 13,-12 6-10,-19 10 10,1-2 16,2-5-29,3-5-49,11-8-77,0 1 6,0 2 35,6-7 4,8-3 19,4-2 36,7-4 13,2-3-35,3 0-47,3-4-74,0 3 52,4-3 117,3 0 75,4 0 65,5 1 0,4 0-30,4 1-9,2 3-17,-2 0-22,0 2-13,-6 3-49,-2 3 0,-4 1-3,-2 3-17,0 4 18,-5 0 2,-4 2 19,-1 1-18,-12-1 29,-24 0-9,-46 1-20,-87-2 27,-72 0 15,-80 1-20,-65 11-23,-47 11-171,82-6-268,-36 4-1081</inkml:trace>
  <inkml:trace contextRef="#ctx0" brushRef="#br0" timeOffset="10860.5924">3675 8860 336,'0'0'293,"0"0"-58,0 0-111,0 0-75,0 0-30,0 0-18,0 0-1,0 0-2,0 0 1,0-17 0,1 14 1,0 1 16,0-4 20,0 2-13,1-1 6,-2-1 1,0 0 35,0-1 29,0 0-48,0 0 35,0-2-19,-3 0-13,0-1-23,0-1 65,0 1-65,-1-3 32,-1 2-58,-1 1 52,1-2-45,-1 2-7,0 1 0,-1-1-42,-2 1 38,3 1-9,-4-1 0,0 1 0,1 1-3,-2 0-2,1 2 17,0-2-5,-1 4 6,0-4 62,0 1 0,-1 2-62,1 0-23,-1-1 23,-2 2 18,3-2-18,0 0 0,-1 1 0,0-1 26,-1-1-19,2 0-6,-1 2-1,0-2 16,1 4-16,-1-3-15,-3 0 15,3 1-13,-2 1 0,1 0 10,-1 0-14,0 2 14,-1-1-3,2-1 6,-2 3 0,0-1-8,-1-1 8,1 2 13,-4 0 20,1 0-17,-1 0 3,-1 0-2,2 0-1,-1 0 3,2 0-2,0 2-5,0-1-12,-1 1 0,-1 0-1,2 0-9,-3 1 10,0 0 0,1 2-20,-2-1 7,0 1 0,2 2 0,-2 0 10,0 0 0,0 1-10,-1-1 12,-1 1-2,0 1 1,2-1 1,0 2-1,-2 0-1,3-1 2,1 0 1,0-1-2,0 0-2,2 1 1,0 0-13,0-1 16,1 2-11,-2 0 11,4-2 0,0 2-1,0-3 1,1 1 0,0-1 2,0 0-2,2 3 0,-2-2-3,0 1 0,3 1-40,-2 2 40,1-1 3,2 2 0,-3-2 1,3 1 0,-1 2 2,0 0 17,1-2-2,0 2-17,2 0-2,-1 0-14,3 2-4,1-2 2,-1 3 14,1 0 0,1 1 0,-1 1 3,1 2 0,1 0 0,-1 2 0,2-2 0,0 4-1,0 0-13,1 1 14,0 1 2,0 1 14,0-3-14,0-1-2,0-5-2,3 0-34,0-4-14,2 0 50,-1-1 4,1 0-4,2-1 0,-1-1 7,1 2-7,0 1-16,2-1 16,-1 4 13,3-2-2,-1 2-11,1 0 0,3 3 1,0 0-1,0 3 2,-1-2 18,2-1-1,-1 1-18,2-3-1,-1-2-1,0 0-18,-1-4-26,2 1 44,-1-4-4,2 1 5,-1-1 22,0 0-22,1-2-16,1 0 16,2 0 47,0 2 14,3-3-25,1 2-34,2-1-2,-1-1 27,3 2-24,1-1 11,-1-1 14,2-2-27,1 1 17,-1-2-14,-1-1 22,0-1-26,-1-2 13,-1 0-4,1 0 33,1 0-29,0-3 4,3-1 12,0-1-28,4 2 5,0-4-6,2 0-48,3 0 48,-2-3 18,3-2-2,-2 0 4,3-1-17,-4-3 26,1 1-28,-1-2 12,-1 1-11,-1 1 18,0-2-7,-2 0-12,-2 1 15,-2-3-3,0 0 13,-1-1-3,-1-1-21,-1-2 21,-1-1-21,2-1-1,-1-2 0,0-1-2,-3-2 1,1-1 0,-3 2 13,-3 0-13,-4 0 42,-1 2-41,-6-1 51,-2 2-20,-1-2-9,0 3-10,-5 1-13,-1 0 45,0 0-29,0 2 0,-4-1 7,-2 0-20,1 1-3,-3 0 0,1-2 23,-3 0-23,0 0 1,-1 0-5,-2 0 17,3-1-16,-4 1 16,1 2 13,1 0 6,-1 1-32,0 4 1,-2 0 14,1 3-15,-1 1-13,1 0 10,-2 3 3,1 1-13,-3 0-16,1 2 28,-1-2 0,-1 1-15,1 0 16,-2-1 6,1 0-6,-1 1-1,0-1-2,-1 1 3,-2 1-45,0 0 25,0 1 4,1 2-13,0 0 10,1 1 6,-2 2-32,2 1 32,-1 0-33,-1 5 27,-3 2-111,1 6-45,-2 2-91,4 2-56,-9 14-316</inkml:trace>
  <inkml:trace contextRef="#ctx0" brushRef="#br0" timeOffset="25036.2105">8341 11069 196,'0'0'394,"0"0"-361,0 0-20,-66-34 23,38 27-36,-3 0-98,-3 1 88,-4-1 10,2 0 121,-2-2-56,2-2 13,-4-1 7,3 0-43,-1 2-38,-2-1-1,-1 1 13,-10-2-16,-13 4-15,-12-1 2,-2 4 13,1 4 0,0 1 3,7 3 33,-3 5 10,-2 1 35,3 2-55,-4 4-13,6-1 49,0 3-62,0 5 2,1 1 21,1 7-12,0 3-11,-1 2-2,1 5-1,0 2-19,3 2 9,2 1 13,3 3 3,4 1 65,3 5 1,4 3-17,3 3-7,3 5-6,2 5-13,5 8-22,1 5 15,6 4 3,7 2-21,9 3 11,6-5-10,7 1-2,10-6 1,8-5-1,9-4 13,5-1-13,6-5 0,3-3 0,6-1-13,9-3 6,1-2 7,8-1 26,2-3-26,1-4 0,2-3 0,7-1 0,2-3 14,3-3-14,2-3-17,-1-7-38,1-5 55,2-6 59,10-4-30,1-7-28,8-4 25,9-4 16,4-4-29,7-7-13,-3-5-151,-3-4 151,-2-4 97,4-1-64,-2-2-31,-2 1 17,0-2-17,-4 2 2,-6-4-4,-2-1 2,-7 0-2,0-3 16,-4-2 0,-1-4-16,-3-6-100,-3-9 100,-3-5 74,-2-4-74,-7-5-16,-1-1 3,-8 0 13,-7 3 26,-13 6 29,-13 5 1,-12 3 5,-12 0-12,-9-3-10,-8-2 6,-11-7-35,-6 0-10,-9-3-1,-9-2-28,-8-2 28,-11-2-67,-7-2 6,-9-3-10,-7-5 33,-11-6 13,-7 1-22,-12-1 15,-9 1 33,-10 7 16,-8 7-16,-5 13-2,-3 15 2,0 13 72,-1 16 61,3 14-52,4 11-42,10 18-39,12 11-42,15 13 9,17 3-106,15 3-141,28-12-104,13-6-274</inkml:trace>
  <inkml:trace contextRef="#ctx0" brushRef="#br0" timeOffset="26044.086">17565 11654 1011,'0'0'488,"0"0"-488,0 0-45,0 0-4,0 0-20,63-39-103,-49 33-92,3-2 42,1-1 118,1-1 81,-3 0 23,-2-2 29,-6-1 102,-1 0 77,-6 0 4,-3-1-29,-10-3-56,-9 3-85,-7-1-16,-8-2-3,-12 0-4,-16-3-16,-11-2 30,-4-1-30,0 2 19,2 2-22,6 1-2,0 3-20,-6 2 22,-1 4 0,-5 2 1,-5 7 41,-5 0 27,-7 12-1,-5 2-29,-1 7-39,-3 5 0,2 2-23,3 0-42,7 5-39,5-4 13,5 0 29,8 2 10,6-2 52,5 3 25,9 4 73,8-2 6,0 11-13,10 7-20,6 6-6,1 10-13,15 0-19,11-1-33,8 4-2,12-1-24,10-5-62,12 0-10,10-6 24,9-4 28,14-8 43,8-2 3,11-6 39,10-5-39,8 2 62,10 0 9,3-4-71,5-6-49,0-1 49,2-5 254,3-2-209,3-1-29,-2-4-3,2-2 4,0-3-3,2-6-14,1-2-2,3-10-2,3-8 4,-4-7-2,2-11-21,0-8 10,-8-8-6,-3-4 19,-11-4 0,-16 1 1,-16 1 22,-21 1 6,-17-2 0,-15-3 39,-11-3 3,-12-2-9,-7 1 19,-13 3-26,-9 3 0,-6 13-52,0 10 39,-14-1-42,-20-2-26,-15 1 26,-12-1 35,-1 10 0,6 7 14,3 6-37,3 3 11,7 4-10,13 5-13,19 4-26,9 1-29,3 0-103,4 2-91,-2 3-105,6-1-98,2 7-261</inkml:trace>
  <inkml:trace contextRef="#ctx0" brushRef="#br0" timeOffset="26204.6452">18023 11721 388,'0'0'186,"0"0"-167,0 0 4,0 0 104,0 0 33,0 0 26,0 0-46,0 0-130,0 0-10,0 0-375,8 8-303</inkml:trace>
  <inkml:trace contextRef="#ctx0" brushRef="#br0" timeOffset="27223.6552">27822 11726 2312,'0'0'0,"-6"-73"19,-9 50-19,-17-10 3,-20-9-3,-28-12-38,-13 1-24,-6 8-16,-2 6 7,5 4-7,-6 1 17,0 1 44,-5 3-5,-6-1 20,-10 1-11,-10-1-12,-5-2 2,-8 2-10,-3 2 7,-1 3 25,0 8-100,3 8 46,6 6 55,0 4 91,7 14-13,1 13 10,1 10 13,4 11-4,1 17-45,3 10-26,5 12-13,5 11 26,8 9 3,10 7-16,11 3-26,14 3-33,16 1-58,21-1-19,13-9-36,21-8 32,13-8 14,23-6 9,17-8 22,15-6 48,19-13 21,16-4 58,12-12 1,12-6-33,9-7 32,8-6 63,7-2 60,3-7-18,9-3-24,6-3-62,7-3-25,8-6-3,5-3-14,5 0-19,6-3-12,6-6-4,0-3-12,-2-1-4,-10-4 3,-8-5 9,-12-6 4,-14-4 0,-13-5-35,-18-6-14,-17-9 7,-21-7-16,-24-9-33,-22-11 4,-26-5 51,-20-9 17,-27-6-27,-24-5 44,-23-7-1,-20-5 1,-19-1 2,-15-4 29,-17 4 33,-18 4-17,-22 2 13,-26 7-6,-33 7-52,-41 18-52,-40 21-282,63 25-14,-30 18-378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traceFormat>
        <inkml:channelProperties>
          <inkml:channelProperty channel="X" name="resolution" value="941.31" units="1/cm"/>
          <inkml:channelProperty channel="Y" name="resolution" value="1658.24902" units="1/cm"/>
          <inkml:channelProperty channel="F" name="resolution" value="22.75278" units="1/deg"/>
        </inkml:channelProperties>
      </inkml:inkSource>
      <inkml:timestamp xml:id="ts0" timeString="2021-03-09T03:49:03.570"/>
    </inkml:context>
    <inkml:brush xml:id="br0">
      <inkml:brushProperty name="width" value="0.05292" units="cm"/>
      <inkml:brushProperty name="height" value="0.05292" units="cm"/>
      <inkml:brushProperty name="color" value="#FF0000"/>
    </inkml:brush>
  </inkml:definitions>
  <inkml:trace contextRef="#ctx0" brushRef="#br0">4456 9799 313,'0'0'711,"0"0"-545,0 0-121,0 0 86,0 0-53,0 0 10,0 0-36,0 0-39,0 0 36,-43-42-14,43 42-35,0-2-6,0 2-76,0 0-51,2 0 26,4 0-1,2 0 20,2 5 69,5-2 19,3 2 45,5 1 7,3-1-16,5 5-3,2-2-4,7 2-3,0 1-3,11 4-3,11 3-20,17 3-17,2 0 17,-2-6 3,-1-1 33,-7-7-22,5 0-14,2-4 0,0-3 10,4 0-7,0 0 29,5-7-31,0-1-1,-1-1 19,4 0 11,1-2-14,2 2-6,-3-1 26,2 3-10,-3 2-25,1-3-2,4 2 2,2 0 8,1 0 21,-1 3-8,-1 0-19,2 2 10,-1 1-13,1-3-23,4-2 23,4 0 49,3-3-48,-2-1 25,-1-3-26,0-2 2,-5-1-2,-2-2 2,-1 0-1,0-2 11,-2-1-11,3 1 11,-4-1 8,-2-2 12,-3 0 23,-4-1-13,-1-4-9,0 0-1,1-3 4,-2-1 9,1-3-15,-3-1 5,-2-1-15,-4-1 6,-5-1-4,-6 1 1,-6-2-10,-12 8 3,-9 3 46,-11 5-1,-5 1 1,5-4 25,0-6-10,2-6-22,-5 2-16,-2 1 6,-7-1-19,-5-1 19,-4 2 26,-4 0 25,-1-2-26,-6 0-28,-3 1 6,-5 0 61,-2-1-58,-9-1 25,-1-1-76,-4 2-29,-6 1 7,-11-6-3,-13-1-1,-11-3 1,-8 4-14,3 6 38,0 10-33,5 1 33,-6 4-17,-3 2 5,-3 1 10,-4 4-16,-3-1-4,-3 5 21,-4-1 0,-2 4-11,-4 0 0,-2 0-3,-3-1 13,-3 3 3,-2 0-1,-1 0 1,-1 3-15,3-2 14,-4 3 1,-1 0-13,-1 1 13,-1 2 0,2 4-2,-1 1 0,1 4-14,-1 1 13,-1 0-10,5-1 11,2 2-1,0 2-1,5 3-15,-1 2 18,5 2 1,-2 1-16,1 2 16,3 4 0,0 1-13,0 3 0,1 4 1,7 1 10,6-4 1,7 2-1,9 0-59,1 3 58,0 5-13,3 5 9,7 3 4,10 2-39,3 2 20,11 2-10,4 2 6,6 1 0,7-3-22,6-2 35,4-8-11,6-11 24,1-11 0,2-2-1,2 2 0,2 3 1,1 0-1,5-4 1,-3-1-3,5-1 1,-1 0-1,0-4 3,1 1 23,3-1-20,0-2-2,0 0 22,1-3-23,2-1-2,2-2-27,3 1-39,5-4-97,5-4-110,-5 0-190,12-4-365</inkml:trace>
  <inkml:trace contextRef="#ctx0" brushRef="#br0" timeOffset="6353.2035">11072 10553 962,'0'0'231,"0"0"-71,0 0 22,0 0-26,0 0-58,0 0-74,0 0-24,0 0-39,0 0-3,0 0-7,6-25 46,1 23 3,2 0 26,1 2 13,1-2 7,3-1 12,1 3-6,2-1-19,0 1-14,1 0-6,3 0-1,2 1-12,-1 4-1,3 0 1,2 1 2,2 2 1,0 0 1,2 1 10,1 1-14,4 0-1,2 1 1,-1 2 11,8 0-11,-4-2-2,5 4 2,7-1 0,12 1 12,12-1-11,3-4 0,-4-5 3,0-1 15,-8-4-6,3 0 0,5 0-13,1 0 1,2 0 12,3 0 6,-1 0-15,0 0 9,0 0 6,-2 0-3,2 1-3,0 1-9,2 1 9,2 1-10,2-1 16,1-1-3,4 1-13,-2 0 13,4-1-3,1-1-10,1 0 16,0-1 4,3 0 0,-2 0-1,0 0 4,0 2-11,1 2-14,-3 3-2,-1-1 0,-1 1 0,-1 1 0,-1-2 0,-1 2-1,2 0 1,-1-1 1,0 0 0,-1-2 1,0 0 0,-1-3 2,1-2 0,-2 0 10,-3 0 0,1 0 10,-1 0 6,-3-2-6,-3 2-1,-1-5 23,-6 3 4,1-1-1,-7-1 4,-3 1 6,-3 0-4,-1-3 4,-4 0 3,-10 4 10,-9-1 12,-6-1 4,-7 2-11,7-1-25,2 0-25,1 0-7,-1 0-16,-6 0 16,-2 0 16,-3 1-6,-3-1 0,-2 2 2,-2 0-2,0-1 3,-6-1-10,1 2-3,-2 0-16,0 1 16,-4 0-19,-2 0-1,1 0 0,-2 0-1,0 0 0,1 0 0,-1 0 1,0 0 0,0 0 0,0 0-1,0 0 1,0 0 0,0 0-1,0 0-14,0 0 14,0 0 0,0 0 1,0 0 1,0 0 0,0 0 0,0 0 0,0 0-19,0 0-54,0 0-99,0 0-55,0 0-49,-2 9-56,-1-1-199,-13 8-453,37-49 17</inkml:trace>
  <inkml:trace contextRef="#ctx0" brushRef="#br0" timeOffset="10295.9901">20572 10161 1573,'0'0'0,"0"0"29,10-60-16,-7 37 29,0-2-22,-1 0-20,-2 1 13,1 0 2,-1 0-15,0-1-19,0 0 19,0-2-1,-1 2 2,-2 1 11,-3-2 7,-1 0 14,-3 3-1,0-4 10,-3 1-6,-3-1 9,0 0-22,-3-2 13,-3 0-10,-4 1-3,0-1-1,-2 2-9,-4-3-13,-4 1 42,-3 1-29,0 0 23,-6 0-33,-6-6 14,-14-3-16,-11-4-1,-5 0 16,3 7 23,2 2-4,8 5-35,-3 1-8,-4 0 8,4 2 32,0 0-13,-2 1-2,3 0 54,-2 1-26,-3 3-19,2-1-7,-7 2-19,-1 0 1,1 4-1,-2 1 0,1 1-3,2-2-16,-2 4-17,-3 0 24,-3 2 11,1 2-56,-2 1 15,-4 3 26,4 2 14,2 0 1,1 0-15,2 2-14,0 1 30,1 4 0,0 0 4,3-2 5,0 2-9,2 0 0,0 1-2,-1 6-4,0-1-40,0 1 45,-1 4 1,3-2-19,2 2 5,3 2 14,2-1 0,6 4 2,2-1 1,4 4 0,12-2-3,6-2-20,10-3 8,0 1 11,-4 9-24,-1 5 22,-5 7 1,0 8-18,-2 12 17,2 10-20,2 7 21,10-1-14,7-4 13,7-4-1,2-1-9,3 0 13,3 2 0,5-4 0,0 3-26,10-5-2,1-1 27,4-3-20,4-2 17,5-1-15,4-4-10,0 2 9,1-10-12,-4-8 9,-2-6 20,-1-2-1,8 6 4,5 4 2,15 11 24,9 2 0,12 7-10,8-1 3,-4-4-6,0-8-12,-2-4 1,3-2 18,0-1-4,3 1 4,1-3-18,3-3 1,0-2-1,3-2-1,3-2 1,0-3 21,4-3-20,1 0 1,4-5-2,-1 0 8,4-6-10,2-2-39,5-4 3,2-1-16,-2-4 29,5 0 4,-6-6 17,2-2 1,-2 0-19,1-5 20,1 0 3,-2-6 1,3-4-2,-2-1 1,1-5 23,-6-3-23,-1 0 13,-5-1 36,-2-2 23,-6 0 0,-4-2-7,-3-2-13,-2-4-10,-4-3 7,-6-4-23,-2-3-29,-6-3 19,-11-7 7,-6-2-22,-14-2 31,-7-8-19,-10-5 16,-12-3-31,-7-6 1,-19-4 61,-14-1-63,-19 1-3,-16 5-45,-20 11-23,-21 14-14,-26 15-5,-26 16-108,33 12-172,-16 9-320</inkml:trace>
  <inkml:trace contextRef="#ctx0" brushRef="#br0" timeOffset="12523.954">22095 10926 333,'0'0'414,"0"0"-333,0 0-80,0 0 12,0 0-13,0 0-1,0 0-11,0 0 12,0 0 46,0 0 9,-50-27-12,50 25 2,-1 2 27,1-1 6,0 1 0,-1 0 0,1-2-3,0 2-3,0 0-14,0 0-26,0 0-32,0 0-20,0 0-2,1 0 2,1 2 10,3 1 10,3-1 33,1 3 3,4-2-10,3 2-10,3-1 10,4 0-3,2 0-10,5-2 6,3 2-15,4-1 9,11 1 6,13 0-17,10 1 18,7 2-19,-2-1 0,-2 2 2,-6-3 8,3 3-9,5-3-2,0 1 2,4-1-1,3 0 2,3 0-3,4 2-7,-4 0 7,5 1 2,-4-1 1,-3 3-3,-1-1 0,-7 2-2,-3-2 1,-5 1-1,-4-3 2,-1 2 1,-12-1 15,-13-4 14,-6 0 15,-3 0 1,0 0 9,4 0 23,0 0-4,-6-2 33,-1 1 7,-7 0-11,-4-2-22,-2 0-4,-4 1-6,0-2-13,-3 0-25,-1 0-14,0 0 0,-4 0 17,0 0 9,-1 0 9,0 0 17,0 0 12,0 0-12,0 0-8,0 0-15,0 0-12,0 0-11,-1 0-3,-1-3-18,0 2-2,-1-2-2,2 1-2,0 1-11,0 0 11,0 1 1,0 0-1,1 0-1,0 0 0,0 0 0,0 0 0,0 0 0,0 0 1,0 0-2,0 0 3,0 0 0,0 0 1,0 0-2,0 0-11,0 0 1,0 0-4,0 0 3,0 0 10,0 0-10,0 0 11,0 0 1,0 0 1,0 0 1,0 0 1,0 0 11,0 0-13,0 0 0,0 0-1,0 0-1,0 0 1,0 0-1,0 0 1,0 0 0,0 0 0,0 0 1,0 0 0,0 0-3,0 0-26,0 0-16,0 0-19,0 0-29,0 0-32,0 0-49,0 0-71,0 0-140,0 1-28,0 2-169,2 0-404,-4-10 898</inkml:trace>
  <inkml:trace contextRef="#ctx0" brushRef="#br0" timeOffset="14394.3759">26634 10767 1003,'0'0'238,"0"0"-238,0 0-48,0 0 35,0 0-19,0 0-8,0 0-5,0 0 45,0 0 13,-1 25 10,1-18 6,2 1-13,1-1 10,-1-2 23,0 1 7,2-2 22,1 0-3,3 2 3,4-6 22,5 3 27,8-3 19,17-3-29,20-10-26,26-3-42,8-4-7,2 0-39,-5 2 17,-11 1-1,0 3-16,-2 1-3,-10 1-8,-12 2 8,-18 1 16,-11 4 20,-7-2 51,3 2-3,-1 0 42,-1-2 6,-3 2-22,-4 0-30,-7 0-19,-1 2-22,-3 1-36,-2 2 19,-1-2-22,0 2 0,-1 0-1,-1 0 2,0 0-1,0 0 23,0 0 22,0 0-10,0 0-10,0 0 7,0 0 3,0 0-12,0 0-20,0 0 13,0 0 0,0 0 0,0 0 3,0 0 0,0 0 4,0 0-4,0 0 0,0 0-7,0 0-8,0 0-4,0 0-1,0 0-3,0 0-12,0 0 13,0 0-9,0 0 9,0 0 0,0 0-9,0 0 9,0 0 1,0 0 1,0 0 1,0 0 2,0 0 11,0 0-10,0 0-1,0 0 1,0 0-1,0 0-1,0 0-1,0 0-1,0 0 1,0 0 0,0 0 0,0 0-2,0 0-2,0 0-8,0 0 8,0 0-8,0 0 10,0 0-11,0 0 11,0 0 2,0 0 2,0 0-1,0 0 0,0 0 1,0 0 0,0 0 0,0 0 0,0 0 1,0 0-3,0 0 0,0 0-1,0 0-1,0 0 1,0 0-1,0 0-10,0 0 8,0 0 2,0 0 1,0 0 1,0 0 1,1-1 1,1 0 0,0 0 2,0-1-2,-2 2-1,0 0 0,0 0 0,0-1-1,0 1 0,0 0 0,0 0-1,0 0-1,0 0 0,0 0 1,0 0 0,0 0 1,0 0-2,0 0 2,0 0-1,0 0-1,0 0-1,0 0 0,0 0-10,0 0 10,0 0-10,0 0 12,0 0 0,0 0 1,0 0-1,0 0 0,0 0 1,0 0 0,0 0-1,0 0 0,0 0 1,0 0 1,0 0-1,0 0-1,0 0 0,0 0 0,0 0 0,0 0-1,0 0 1,0 0 0,0 0 1,0 0 1,0 0 0,0 0 1,0 0 1,0 0 10,0 0-11,0 0 1,0 0-1,0 0 0,0 0 0,0 0 0,0 0 0,0 0 0,0 0 0,0 0 0,0 0-2,0 0-1,0 0-1,0 0-1,0 0 0,0 0 1,0 0 0,0 0 0,0 0 1,0 0 0,0 0 0,0 0-1,0 0-1,0 0-13,0 0 4,0 0-4,0 0 3,0 0-3,0 0-3,0 0-7,0 0 1,0 0-14,0 0-28,0 0-42,0 0-46,0 0-80,0 0-153,0 6-8,0 0-89,-2 5-511,4-34 738</inkml:trace>
  <inkml:trace contextRef="#ctx0" brushRef="#br0" timeOffset="15527.4791">6811 11447 1110,'0'0'247,"0"0"-130,0 0 4,0 0 5,0 0-31,0 0-95,0 0-23,0 0-104,17-4 39,-6 3 56,2 1 21,2-2 11,2 1 32,-1 1 17,2-2-6,-1 2 5,1 0 1,2 0-7,1 0-6,0 3 9,2 0-19,2 0-24,4-1 43,1 1-6,2 2 19,5-1-19,0-1 13,7 2-6,8-1-4,12 3-13,12 1 3,6 2-3,-2 2 0,-2 0-9,-6-2-17,5 2-2,2 0 15,6 1 4,2-2-18,8-1 11,4-1 22,4-3-31,3-3 15,6-1 10,1-2-16,5 0-10,4-4 10,5 0-13,7-3 3,6-1 17,0 0-18,6-1 17,3 0-6,4 1-10,2 0 14,1 2-17,4 1-2,0 1-8,2-2 10,3 2 3,-3 0 0,2 0 13,0-1-15,-5 0 0,0-4 16,0 0-14,-5-1 16,-4-2 23,-3-1 19,-3 1 49,-4 1-4,-6 2-58,-2 1-47,-6 2-1,-7 0-3,-4 0-39,-4 4-54,-8-3-20,-6 3-13,-9 2-23,-7 0-81,-9 4-133,-22 0-158,-5 0-517</inkml:trace>
  <inkml:trace contextRef="#ctx0" brushRef="#br0" timeOffset="18512.697">13998 11701 42,'0'0'1271,"0"0"-1145,0 0-103,0 0 7,0 0 18,0 0-47,0 0-1,0 0-29,0 0-7,-33-13-3,33 13-10,0 0 7,0 0 42,1 0 7,-1 0 58,2 0 10,-2 0-7,0 0 10,0 0 7,0 0 22,0 0 29,0 0-9,0 0-27,2 0-25,1 0-4,1 0 3,6 0 14,1-1 15,10-2-3,6-2-20,14-1-28,19-7-4,29-5-19,14-5-7,13-2-6,10-2-16,10-2-1,18-2-15,21-2-9,14 1-75,15 4-71,7 3-74,-50 8-163,-1-3-295</inkml:trace>
  <inkml:trace contextRef="#ctx0" brushRef="#br0" timeOffset="29241.3405">13324 9150 274,'0'0'463,"0"0"-294,0 0-32,0 0-49,0 0-88,0 0 0,0 0-23,0 0-3,0 0 24,13-46 2,-10 41 0,2 2 20,-3-2 38,-1 1 7,1 0 10,-1 2 30,0-1-5,-1 2-12,0 1-23,0-2-9,0 2-17,0 0-10,0 0-16,0 0-10,0 0 10,0 0-13,0 0 2,0 0 24,0 0 16,0 0 17,0 0-10,0 0-4,0 0 7,0 0-16,0 0-21,0 0-15,0 0-3,0 0 3,0 0 0,0 0 35,0 0 14,0 0 12,0 0 7,0 0-3,0 0-7,0 0-32,0 0-3,0-2-4,1-2 0,0 2-2,1-2-15,-2 1 0,1 1 0,0 0 0,-1-1 1,1 1 10,0 0-12,0 0 1,0-1 0,-1-2 23,1 2-2,-1 0 12,0-2 7,0 1 7,1-1 9,0 1-4,-1-1-28,1 2-4,-1-2-18,0 2-1,1 1 11,-1 0-14,0 2-4,0-1 1,0 1-19,0 0-23,0 0-16,0 0-42,0 1-17,0 3 4,0 4 48,0 0 39,0 6 27,0 4-11,0 2 13,-3 6 0,-1 3 3,-2 1 33,2 4-23,0-2 0,-3 2 0,4-1-13,1-4 0,2-4 0,0 0 0,0-4 0,0-6 0,0 1 2,0-4-2,1-1 0,0-5 16,0 1-15,2-2 15,-1-2-15,-1 0 1,1-2 2,-1 0 9,-1 0 0,1-1-13,-1 0-33,1 0-109,1 0-78,-1 0-118,-1 0-117,1 0-187</inkml:trace>
  <inkml:trace contextRef="#ctx0" brushRef="#br0" timeOffset="29906.3033">13790 8650 1157,'0'0'33,"0"0"-7,0 0 146,-51-59-103,34 42-4,-1 0 13,-1 2-68,-2 1 9,0-1-2,-4 1-17,-1 2 13,-3 2-10,-1 3 0,-3 2-3,0 1-13,-5 4-36,0 0 23,-4 7-3,-4 3 9,-6 4-6,-7 7 10,-13 5 5,4 4 11,3 2 17,9-1 15,3 5 4,8-4-17,6-1 4,-3 8 6,-2 11-16,-1 10-13,1 11-32,11-3 9,12-5 10,7 2-6,5 1 15,7 2 1,2-3 3,11 3 46,5-1-4,5-4-16,6 1-26,5-5-13,0-11 11,-4-8-37,0-12-4,6 3 17,14 6-22,18 2 36,8 0 12,1-12 19,-4-10 14,-4-8-31,5-2 17,2-7 17,0-6 3,1-9-38,-1-7 32,-2-7-10,0-5 12,-1-5-5,-2-4-4,-1-3 13,-5-1-7,-13 6-6,-10 5-10,-12 6 36,-8-1 13,3-12-32,-3-17 15,-9-19 4,-11-2 32,-17 0 49,-10 5-36,-13 9-68,-9-1 23,-7 2-39,-9 3-12,-8 5-1,-5 10-2,-9 11-56,-6 14-65,-11 17 9,-10 13-41,-12 20-63,28-2-81,-5 9-300</inkml:trace>
  <inkml:trace contextRef="#ctx0" brushRef="#br0" timeOffset="31820.7217">22806 9389 1070,'0'0'175,"0"0"-175,0 0-1,0 0-15,0 0-4,0 0-2,0 0-27,0 0 26,0 0 20,-10-4-15,7 4 18,0-3 26,1 3 10,0-4-3,-3 0 71,4 0 3,1-1-6,0-1-16,3-2-14,4 1-71,2-1-9,2 2-14,4 0-23,2-1 17,0 4 16,2-1 10,-3 4 2,1 0 1,-2 4-3,-2 4-26,-2 3-3,-5 4-17,-1 5 37,-3 2 12,-2 6 1,-4 1 0,-5 5 12,-8 0-11,-4 0 9,-4 0 22,-3 0-4,-3-5-10,0-4-17,0-2 30,2-7-6,-1-5-23,3-1 88,3-4 23,5-3 0,2 0-23,5-3-10,5 0-13,2 0 16,4 0-3,1 0-23,0 0-6,2 0-36,4 0-16,-2 0-71,3 0 10,4-1 61,5-1 1,3-2 2,4 0 0,2 0-3,2 0 1,1 1 2,0-3-1,2 2-2,1 2-1,-2-2-16,0 0 14,0 0-97,0 1-20,-8-1-114,1-1-78,-7 2-154,-1-8-231</inkml:trace>
  <inkml:trace contextRef="#ctx0" brushRef="#br0" timeOffset="32316.4249">22967 9039 798,'0'0'694,"0"0"-473,-54-53-192,31 38 3,-3 1-32,-1 1-11,-4 6-25,-2 2-32,0 5 12,-2 0 17,-3 3-10,-2 6 23,1 6 4,-5 2-13,0 3 34,0 6-27,-2 3 28,0 5 61,0 6-12,-3 9-16,-4 12-31,1 11-4,6 3 2,11-2-20,14-10 20,8-8 13,8-1-13,5-9 13,0-8-13,5-8 26,7-2 0,4 5-25,6 2 19,6 3-19,6-1 38,3-4-6,7-3-4,7 3 16,16-6-32,15-6 36,5-8-20,0-7 4,-4-8-17,-7-8 20,3-4-1,0-5 4,-4-2 7,-3-2-7,-3-4-7,-9-1 39,-12 2 7,-11 2 32,-10 1-19,0-2 2,2-15-9,6-16-3,0-17-7,-9-6-13,-10-2 6,-15 4-6,-7 6-58,-22-1-3,-15 3-23,-19 5-3,-23 5-15,-22 13-56,-21 9 4,-24 16-20,-23 15 3,-24 9-123,39 6-234,-11 3-346</inkml:trace>
  <inkml:trace contextRef="#ctx0" brushRef="#br0" timeOffset="36576.4794">5391 11057 326,'0'0'760,"0"0"-609,0 0-151,0 0-36,0 0 23,0 0-17,0 0 11,0 0 19,0 0 45,-32 7 11,30-7 2,2 0 21,0 0-5,0-2-22,0-1 1,0-2-40,2-2 6,1 0-17,1-1-2,2-2 13,-2 1 23,5 0 10,-3 3 9,1 0-13,1 0-42,-4 2-19,4-1-4,-2 3-23,0 2-12,1 0-30,-3 0 39,2 6 13,2-1 4,-4 2 19,4 1-3,-3 1 2,-1 2 14,1 0 16,-1 1-13,-3 2 29,-1 1-9,0 5 10,-8-1-10,1 4 19,-6 0-26,1 1 23,1-2-6,-1 0-18,1-6-14,3-1 1,0-1-2,2-4 0,2-2 0,0-2 0,2-1-45,1-4 15,1 1-12,0-1-17,2-1-38,2 0 97,1 0 23,0-1 55,3-4 0,-1 0-16,6-2-14,-2-2-15,1 0-33,2-1 0,0 2 0,2 0-2,-1 0-31,0 3 31,0-2-11,3 2 12,-2-1 1,2 4-33,-1 1 20,-3 0-13,-3 1 7,1 0-4,-2 4-19,-6 2-10,1-1 22,-1 2 1,-2-2 6,-2 3 23,0 0 11,-2 0 64,-5 3 75,1 1-14,-5-1-25,-3 1-56,1 2-3,-3-2-7,-1 0 1,-2 0-24,-3 1-5,4-2 2,-5-1-3,2 0-13,0-1 48,1-1-48,-3-1 13,4 0-15,-1-1 2,3-2-3,5-1-1,5 0 0,-1-2-89,4-1-69,2 0-26,2 0-78,0 0-196,0-7-268</inkml:trace>
  <inkml:trace contextRef="#ctx0" brushRef="#br0" timeOffset="37304.9593">5572 10729 942,'0'0'157,"0"0"-24,0 0-45,0 0-88,-57-24-3,46 20-4,-2 0-9,0 1 32,2-1 10,-1 1 23,-3 1-6,3-1-24,-2 0 59,1 0-49,-3 1-26,-4 0 10,0 2-12,-1 0 34,1 5-35,-5 1-61,3 3 61,-3 0 13,2 3-13,-2 1-23,0 3 10,2-1 13,-3 1-1,4 1 2,-2 0 1,3 1 18,3 1-20,-1 2 0,2-1-62,3 4 42,0-2 7,4 2 10,3 6-33,2-1 7,1 7 29,1 2 13,3 3-13,2 1-10,6 1-22,-2-2 28,5 5 4,2 4-1,-4-2 1,2-1 39,1 0 49,-2-9-36,5 4 23,2-6-42,2-4-7,4-4 5,-1-4-30,6-3 10,-1-3-10,3-4 17,2-4-16,0-2 33,3-4-9,1-1 0,-1-3 13,2-6-6,-2-1 15,0-6-5,-1-5-14,1-2 52,1-6-16,-1 0-17,-1-1 1,0-1-33,-1-4 0,0 3 1,-2-2 2,-1 0 3,-1 0-21,-6 3 20,0 0-1,-5 3 54,-2 1-6,-6 1 3,1 1 3,-6 1-26,-2-1 43,-3-1 21,0-1-41,-4 0-7,-1-2 112,-7-1-36,3-2-32,-4-1-51,-2 1-31,-2-2-26,1 0 0,-3-1-26,-4-1-37,-1 4-48,-3-1 40,-1 3-63,-5 4-32,-4 2 5,-3 6-106,0 7-105,7 4-180,-27 8-191</inkml:trace>
  <inkml:trace contextRef="#ctx0" brushRef="#br0" timeOffset="43400.9911">13231 11560 271,'0'0'668,"0"0"-492,0 0-176,0 0-39,0 0 13,0 0-33,0 0 43,0 0 16,11-30 16,-6 23 17,-1-1-1,3 1 56,-1 0-39,-2-1 10,1 4 6,-2 0 26,-2 4 13,-1 0 0,0 0-32,0 0-30,0 0-42,-3 7-42,-3 7 42,1 3 34,-6 6 9,1 6-1,-2 3-25,-3 2-15,0 3-2,-1-3 17,0 1-4,1-4-11,1-4 0,1-3-1,2-5 15,-1-5 7,5-4-7,-2-3 7,6-3 9,1-2 30,1-2 19,1 0-3,0-5-3,0-3-69,4-2-6,6-4-81,1-4 16,2 0 36,4 0 6,0 0-3,2 3 26,1 4 4,-4 3 15,-2 1-3,-1 4-16,0 3-16,3 0-3,-3 3-4,3 4 21,0-1 2,1 1 1,2 1 1,-1-3 0,0-1 11,1-1-12,0-1 12,1-2 0,-3 0-10,-1-2-3,-4-1-35,1-1-27,-5 0-22,-3 0-24,-3-1 17,-2 0 17,0-1-79,-5-3-98,-3 0-111,0 2-110</inkml:trace>
  <inkml:trace contextRef="#ctx0" brushRef="#br0" timeOffset="43596.768">13296 11576 483,'0'0'368,"0"0"-62,0 0-58,0 0-60,0 0-25,0 0-62,0 0-101,0 0-124,0 0-29,0 0 88,0 0 33,-12 16 19,23 3 13,-2 3 13,4 2 32,-2 1-15,0 4-17,1 2 9,0-2-20,-1 2 11,-1-2-12,-1 2-1,-2-3-104,1 0 19,-3-3-117,-1-8-130,1 2-236</inkml:trace>
  <inkml:trace contextRef="#ctx0" brushRef="#br0" timeOffset="44174.1408">13345 11405 1755,'0'0'120,"0"0"-120,-55-35-65,32 24 65,-2-4-13,-2 4 16,0 1-16,2 0 26,-3 2 4,4 3 22,-2 2-39,2 3-4,-1 0-9,2 7 12,-5 4-25,2 4 23,-1 2-12,-2 3 15,2 3 26,1 6-25,0 3 35,5 2-14,1 15-5,0 11 9,3 13-24,7 2-2,7-5 0,5-7 19,9-3 11,9-6 8,-1-6-15,3-12 10,1-8-33,1-3 0,9 3-1,13 5 1,14 4-2,9-5 0,1-6-24,-6-12 25,-15-7 1,-12-5 1,-7-2 38,-3-7 3,9-3-3,2-6-3,7-6-4,-1-7-6,0-5-9,-1-6-1,-4-3 3,-3-3-6,-1-9 0,-4-10 23,-6-11 12,-7-3-3,-14 6-9,-4 3 12,-12 11-2,-7 1-44,-3 11 11,-4 10 6,-12-4-6,-16 2-13,-12-2 6,-12-2-19,2 15 26,6 14 36,-4 7 31,-1 7-57,-5 16-23,4 10-29,-3 10-23,0 11-109,4 4-146,17-13-216,6 0-609</inkml:trace>
  <inkml:trace contextRef="#ctx0" brushRef="#br0" timeOffset="66128.9469">29469 10229 241,'0'0'202,"0"0"-45,0 0 45,0 0-52,0 0-111,0 0 10,0 0-49,0 0-2,0 0 1,-16-48 2,15 45-14,0-1 26,0-1 29,-1 0 53,1 1 35,0 0-19,0 0-4,0 1 10,1 0-42,0 0 35,0-1-9,0 0-39,0 1 12,0 1 4,0-1-19,0-1-21,0 3-18,0-1-4,0 2-3,0-2 0,0 2 0,0 0 0,0 0-13,0 0-39,-1 0-48,1 0-24,0 0 1,-1 3 3,0 0 32,0 3 49,-1 2 26,-1 3 0,-3 1 36,0 5 6,2 2-6,-5 5 0,2 2-23,-4 4 3,3 2-15,-3 2 18,0 3-17,1 1-2,-2 3 13,-1-1-10,2 4-3,1-2 0,1-1 0,2 0 0,4-3-3,-1-1 3,2-3 18,2 0 14,0 0-3,0 0 1,0-2 9,0 1-17,0 0 7,0 1-27,0 0 0,-1 0 1,-2 0-1,0 2 0,1 1 1,-5-3 14,3 0-15,0-1 11,0 2-13,-2-2 19,2-1-6,1 1-10,0 2 30,-4 1-17,1 0 3,-2 4-6,1-1-9,1 2 31,-2-1-33,3 3-2,-5 1 2,4 0 2,-2-1 22,0 1 16,-2 0-30,0 1 8,-4 1 35,1 2-36,-1 1-18,0-2 28,4 0-28,-3 2-1,7-3 1,-3 0 19,5-1-19,0-3 44,-1-3-16,3-1 0,1 0-10,1-2 4,0-3 3,0 0-7,3-2 16,2-2-12,-2-1-10,-1-2-12,0-1 41,1-2-31,1-1-11,1-1-3,-1 3 0,3-3 3,-1 5 0,-3-5 0,2 3 2,-2-3-1,0 3 18,-2 1-17,-1 3 18,0 3 15,-2 1-19,-3 2-13,1 0 16,1-5-6,1-3-12,0-4 2,2-3-2,0-6-1,0-1 0,1-3-13,3-1 0,2 0 1,4-3 12,4 0 3,0-2 20,6-3-4,1 0 0,9 0-17,1-4 14,4-3 0,2-1-13,5-2-1,1 1-2,8 1 0,10-1-2,10-1-2,4 0-12,-4 5 15,-4 1-18,-4 1-29,2-2 9,0 2 1,-3 1 9,1 0 3,-1 1 1,1 0 12,-1 0 11,-2 1-1,3-2 0,0 2 2,0 0 0,0 0 1,0 0-1,1 0-1,-1 0 2,-1 0 0,-4 0 1,-1 0-1,-10 0 0,-8 0 0,-8 0-2,-4 0 1,8 0-1,2 2 1,1-1 0,-2 0 0,-4 1 1,-2-1-2,-4-1 2,-5 0 3,-4 0 9,-5 0 1,-3-1 10,2-2 12,-6-1 10,2-1-13,-1-1-6,0-3-10,5 1-13,-4-3 16,3-2-16,2-3 14,-2-2-17,3-3 3,1-4 16,0-4-18,2 0 1,0-5 0,2-3 14,1 1-16,-2-4-3,2 0 3,0-3 3,0 0-1,0-1 30,-5 1-16,2-2 7,-3 1 34,0 3-3,-2-1-28,-2 1-10,1 0-14,-2-3-1,2 1-1,-3-1-14,5-1 13,2-7 1,3-8-2,1-12-46,3 0 27,0 4 20,-5 12 0,-5 17-1,-2 9 1,-3 3 1,1-2 2,0-5 0,-1-1 17,1 3-17,-2 0 20,-1 4 13,2 0-32,-1-1 12,-2 3-15,0-2-1,1 0-1,0 2 0,0-2 2,0 0 0,3-1 0,-2 0 1,0 1-2,2-1 3,-2 1-1,0-1 12,1 0-12,-2 3 1,-1-1-2,0 2 29,-2-1 12,2 2-15,-2 0-23,-1 1-1,0 1 11,0 3-13,0 1 0,0 1 1,-3 0 1,1 0-2,-2 0-13,1-1 13,-2-1-1,-1 1-15,1-1 0,-4-2 15,3 0-2,-3 1 3,0-1-1,-1-1 1,0 3-19,-3-3 17,-2 1-14,-2 1-6,0-2 9,-8 3-28,0-1 6,-5 1 22,-5 2-16,-5 0-9,-3 1 9,-11-3 3,-13 3 14,-13-2-8,-4 2 4,4 2 14,6 2-20,14 2 19,-2-2-9,3 1 11,3 0 2,2 1-2,0-4 1,1 2-1,1-1 1,0 1 0,1-1-1,-1 2-18,-4-1 2,2 0-24,0-1 15,1 2-3,1-1 16,6 2-6,9 0 6,8 4 13,-2 1 0,-2-3 0,-8 1-1,-3 0-1,-2 0 0,5-1 0,-2 2-1,5 1-9,-4 0 12,6 1 0,3-1 0,0 1-1,3 2 1,2-2-1,3 1 0,5 2-12,1 1 12,0-2-1,1 2-15,0-1 14,0 1 3,1 0 0,0-1 3,3 0 10,4 0-9,-2 0-3,7 1 2,-1-2 8,4 2-11,1 0-42,0 0-39,1 0-54,0 0-140,5 3-166,5 3 97,-2-3 2,16 2-280</inkml:trace>
  <inkml:trace contextRef="#ctx0" brushRef="#br0" timeOffset="67196.2689">28997 11200 271,'0'0'525,"0"0"-294,0 0-154,0 0-77,0 0-52,0 0 16,0 0 34,0 0 2,0 0 39,0 0 36,34-7 29,-32 7 26,2-1-6,-2 1-13,0-2-23,0 2-14,1 0-5,1-1-38,1 1-31,-2 0-13,0 0 11,3 0-11,0 0 10,-1 0-10,3 1 9,-2 1 4,5-1 1,-4 2 32,3-2 3,0 2 3,1-1 0,3 1-4,4 1-9,0 1-24,3 0 15,4-1-1,-2 2 0,7-1-15,2 1 15,2 1-16,3 1 2,6-1 0,-1 0-2,3 1 19,7 1-18,10 3 22,8 1-7,6-1-3,-3 1-10,2-2 56,-6 1-34,3-3 8,2 2-30,-3-2-1,3 0 18,-1 1-19,0-1 15,3 0-16,-1 0-2,1-1 2,-3-2 1,1 2 1,-6-1-1,2-1 2,-1 1 0,2 0 17,2-1-7,1-1 0,1 4-10,0-1 0,-2-1-3,-2 1-2,-3 0 1,-4-2 1,-4 1 0,-9 1-9,-14-3 8,-6-1 2,-4 0 0,0 0 1,4-1 0,0 1 24,-6-1 12,-5 0 4,-5-2 13,-6-1 16,-2 3 32,-4-3 10,-1 0-45,-1 0-30,-1 0 4,0 0 25,0 0 61,0 0 41,0 0-38,0 0-33,0 0-44,-1 0 22,0-3-7,0 1-21,0-1-17,0 0-31,0 1-19,-1-1-6,0 2-16,-1 0-28,2-2-52,-1 3 7,0-1 31,1 0-3,0-1-13,1 1 16,0 1 29,0-1 9,0-1 10,0 2-17,-1 0-73,0 0-275,-1 0-106,-2 0-193,-5 0-473</inkml:trace>
  <inkml:trace contextRef="#ctx0" brushRef="#br0" timeOffset="68733.9012">27779 10871 395,'0'0'238,"0"0"-88,0 0-56,0 0-94,-2-59-13,6 43 11,0 0-11,3 0 13,0-1 17,-2 0 39,1 1 165,-1 3 27,-2 2-17,-3 5-43,1 1-51,-1 3-27,0 2-110,0 0-36,-2 3-175,-5 6 29,-2 8 117,-7 7 36,-1 7 16,-4 6 13,-7 13 19,-1 11-17,-5 15 0,2 0 0,7-12 9,8-18 16,5-19-27,7-3-30,-1-3-41,1 2 3,2-3 41,-1-6 24,4-6 3,-2-2 1,2-5 103,0-1 218,0-2 100,2-7 5,5-3-360,5-5-67,5-5-45,2-2-16,3-4-3,3 0-30,0-1-29,-1 2 91,-3 3-17,-4 1 88,-1 5-39,-5 6 0,-4 4 0,-1 4-45,-2 2-14,-1 2-48,-1 1-45,0 7 48,3 1 39,-1 7-55,-2 2 32,1 3-23,-2 2 46,0-1 3,-1 2 4,0 0 18,0-5 5,0 2 33,0-5 2,0-2-2,1-3-7,2-3 9,0 0 52,2-5 114,2-1 16,4-2-16,3-1-13,6-6-56,4-4-52,5-3-8,1-3-37,1-1-58,-1-4-53,-5 0 95,0-1-3,-3-1-24,0-1 34,-4 0 9,-3 0 22,-4 1 21,-2 1-14,-5 3 52,-2 2 33,-2 1-69,0 2-13,-3 4 14,-1 1-20,-3 5-26,1 2-107,-2 3-55,0 0 19,-4 5 35,0 4 30,1 3 10,-2 5 13,3 3 16,1 4-7,1 3 14,2 1 12,3 2 17,-1-2-10,3 2-33,1-3-16,5-2-25,2-3-34,5-4 17,3-3-36,4-2 22,0-5-45,-2-2-26,15-6-162</inkml:trace>
  <inkml:trace contextRef="#ctx0" brushRef="#br0" timeOffset="69140.6895">28583 10865 1691,'0'0'227,"0"0"-90,0 0 22,0 0-159,0 0-62,0 0-94,-66-4 43,43 18 41,-5 8 17,-1 2-16,1 5-8,0 0 44,6 2-14,1-3-19,6-1 22,6-3 4,5-3 12,0-5-9,4-3 36,0-4 3,8-4 16,3-2 33,4-3 68,5-1 13,4-8-38,3-2-31,1-5-38,-2 0-23,1-1 33,-5-2-4,-1 2 45,-2 0-71,-4 2 26,-3 5-16,-3 3 19,-4 2 27,-5 2 35,0 3-94,0 0-87,0 3-101,0 5 29,-3 3 78,-2 7 61,2 1 20,0 5 0,3-1-142,1 0-60,9-1-55,6-2-95,-3-6-4</inkml:trace>
  <inkml:trace contextRef="#ctx0" brushRef="#br0" timeOffset="69976.9188">29103 10966 447,'0'0'371,"0"0"-94,0 0-49,3-52 0,-3 44-111,-8-1-42,-1 6-75,-5 2-133,-5 1-4,-6 4 72,-5 8 3,-1 1-23,-2 4 7,0 2 29,1 2 20,0 1 26,2 4-20,1-1-3,4-1 26,3 0 0,5-2-3,6-5 2,1-3-3,8-2-80,2-4-17,0-4-53,10-3 89,4-1 65,7-6 79,0-5-79,8-4-17,-3-3 17,1-3 47,2-3 2,-4-3 13,3-2-10,0-3 65,-1-3 1,1-1-63,-1-1-10,-1-1-28,1-1-17,-6-1 0,-5 5 36,-3 3 25,-7 6-61,-2 6 274,-2 3-50,-2 8-13,0 4-55,0 3-156,0 2-124,-4 4-174,-1 6-11,-3 9 237,-3 3 69,-2 7-10,-3 5 11,2 2-14,1 4-27,4 2-2,2-2-69,5-1 58,2-3 11,1-4 2,7-3 17,1-4 13,2-6-3,2-3 16,1-5 26,-2-3 16,2-4 46,0-1 111,3-3-43,2-5-42,4-2-26,-1-4-30,-1-2-32,3-3-16,-3 0 3,1-3 3,-3-1-9,-1 2-4,-3-3-3,-3 0 0,-2 5 85,-6-1-43,0 4-3,-4 3 55,0 4 22,0 1-44,0 2-72,-2 3-49,0 0-90,0 2-75,-1 5 28,-4 6 118,2 4 39,2 2 16,0 2-30,3 0-61,3-1-42,4-1 19,5-2-3,5-3 74,0-4-61,4-2 104,0-5 13,0-3 49,-1 0 13,2-5 110,-1-2 37,0-3-53,-2-2 0,2 0-19,-1 0-69,0 0-29,-4 3-23,0 1-13,-3 3 14,-2 0-17,0 3-17,-4 2-15,1 0-27,-3 5-19,1 2 13,1 1 10,-4 1 19,3 0 17,3 4 19,-3-4 1,6 1 18,1-3 7,3 0 17,5-4-37,6 1-6,-4-3-153,20-2-299</inkml:trace>
  <inkml:trace contextRef="#ctx0" brushRef="#br0" timeOffset="72120.809">27415 11889 1790,'0'0'117,"0"0"-75,0 0 211,0 0-124,-2-55-106,2 52-23,2 3-113,2 2-192,1 8 146,3 4 94,-2 6 6,1 8 14,-3 5 19,-1 15 22,-3 12-15,0 12-1,-5 5 19,-3-6-12,1-14-10,-1-18 4,3-11 3,0-4 14,-1-2 2,0 2-1,1-4 1,0-7 26,2-6 95,2-3 15,1-3 43,0-1 84,0 0 9,0 0-1,1-5-49,7-4-81,5-5-141,6-3-87,6-8-106,9 0 87,2-2 35,1 3 20,0 2 22,-3 6 26,-2 3-22,-6 5 2,-3 6 4,-7 2-49,-4 5-13,-2 8-7,-5 1 14,-3 3-49,-2 5-88,-6 2 35,-6 2 66,-6-2 110,-3 1 0,-7-4 45,-4 1-6,-1-6 16,-1-1-9,3-2 3,1-4-17,2 0-9,4-3 6,2-1-29,5-3-39,4-2-39,4 0-16,3 0-56,4-5-48,2-2-183,2 0-239</inkml:trace>
  <inkml:trace contextRef="#ctx0" brushRef="#br0" timeOffset="72425.3966">27933 12429 225,'0'0'254,"0"0"56,0 0-88,-13 60-108,10-43-69,3-2-9,0-1-36,0-2-16,0-4 14,0-4-155,3-2-19,1-2 176,1-2 287,2-7 19,3-4-52,0-3-163,1-6-16,1-2-20,-3-3 39,-1-1-78,-3-1 188,-2 0-123,-2 2-68,-1 4 23,-4 2-23,-1 6 45,-2 3-58,0 3-65,-1 4-64,-1 5 2,-1 0-109,1 9-80,-2 4-32,6 0-82,4 7-128</inkml:trace>
  <inkml:trace contextRef="#ctx0" brushRef="#br0" timeOffset="73432.7217">28529 12429 2270,'0'0'200,"0"0"-138,0 0 77,0 0-74,3-57-65,-3 44 0,-1 0-1,-3 0-70,-3 2-39,-1 1-58,-4 1-45,0 3 106,0 2-49,-4 4 16,-3 0 36,-4 3 29,1 4 26,3 3 23,0 2 13,-1 2-9,3 0 5,2 1 16,3 2-19,3-5 20,3 0 0,4-5-1,2-2-16,0-4-61,5-1 78,6-1 72,0-6 32,6-5-26,5-3-36,-2-4-20,0-5-21,1-2 31,-4-3 49,3-2-29,-7-1 9,2-2 66,-3-1-106,1-1-21,-4 0-23,0-1 23,-1 3 0,-2 4 26,-4 3 26,-1 7-52,0 5 146,-1 7-1,0 4-45,0 4-100,0 2-284,-2 9-99,-1 9 172,-5 6 162,1 17 38,-2-1 11,3 4 16,-1 2-13,5-7-3,2 2-32,1-3 30,7-7-15,1-2 15,4-6 4,1-6 0,0-5 11,3-4 6,-1-5 17,1-2 19,-1-3 10,-2-8 29,3-2-3,-5-4 10,1 0 3,0-4-26,-2 1 26,-2-2-101,-1 0-2,-2-1 12,-2 5-13,0 2 38,-4 3-15,0 3 0,0 3 45,0 2-36,-3 2-32,1 0-165,-1 7-62,0 2 88,0 5 61,2 3 52,0 0-13,1 0-16,2 0 12,3-3 8,5-2-17,0-4 22,2-2 20,2-3 10,3-3 43,-2-1 32,2-7-14,1-2-2,-2-2-7,2-1 39,-3-4-7,0 2 30,-5-1-24,-1 0 30,-1 1 13,-2 0-69,-5 2 17,1 2-52,-2 3-29,0 4-2,0 2-47,0 2-54,0 0-104,-2 6-104,0 7 80,-4 7 163,-1 6 26,0 9 22,-2 12 20,-3 15 10,0 17 23,1 5-20,-2-4-13,8-2-4,1-11-17,3 1 21,0-2 0,-1-1 1,-3-2-14,-6-5 26,1-11 6,-2-10-15,0-13 44,0-6-28,-6 1 6,-4 0 0,-2-3 29,-7-5 39,-1-6 16,-2-5-2,0-3 37,2-9 56,1-7 15,2-6 15,6-7-67,4-2-101,4-8-11,8-11-52,8-16-20,17-12-111,7-5-39,8 9 19,-2 19 3,-6 20 6,-3 8 13,0 7-189,2-2-36,-4 4-82,1-9-362</inkml:trace>
  <inkml:trace contextRef="#ctx0" brushRef="#br0" timeOffset="73768.7558">27971 12346 1206,'0'0'156,"0"0"-19,0 0 0,0 0-137,0 0-20,0 0-12,0 0-14,0 0 7,12-52 39,-12 48 23,0 0 9,0 0 47,-3-2 51,-3 2-43,-2-1 1,1 0-23,0 1-4,1 0-38,-3 2-23,4 2-16,-1 0-111,-1 5 11,-1 7-83,-3 6 92,-1 5 68,-1 6-85,2 4 13,1 7 11,3-11-106,3 19-211</inkml:trace>
  <inkml:trace contextRef="#ctx0" brushRef="#br0" timeOffset="78209.8406">30169 11698 68,'0'0'235,"0"0"-114,0 0-92,0 0-16,0 0-9,0 0 28,0 0 33,0 0 23,0 0-22,-1-2-4,1 2 19,0 0 10,0 0-3,0 0-10,0 0 4,0 0 16,0 0-4,0 0-6,0 0-23,0 0-33,0-3-29,2 3 13,1-3-3,2 1-13,0-1-16,-1-1-14,4-1-2,-2 1 32,6-1 13,-3 2 14,3-2-27,0 0-23,-2 2 23,1 0 19,0 2-19,-1-2-26,0 2 9,-5 1-9,4 0 0,-4 0-10,-1 1-9,3 2-4,-3 1-3,1 1 19,1 0-2,-2 1 2,-2 0 7,-2 0 6,0 0 20,0 2 10,-2 0 36,-5 1-17,0 0-29,2 1 0,-4 1 26,2-1-10,-4 0-14,5 1 17,-4-3 20,3 2-36,-1-2 28,3 0-31,-2-1 0,1 0 13,2 0-12,-1-2-1,1 0-1,1-1-42,1-1 11,2 0 31,0-3-1,0 2 2,0-2 2,0 0 27,0 1 13,0-1 20,0 0 29,0 0 36,2 0-10,0 0-39,1 0-36,2-1-38,0 0-3,-2 0-1,3 1-2,-2-2 2,-2 1-1,0 1-3,1 0-12,0 0-13,2 0-10,0 1-29,1 3 16,3 1 16,-2 2 13,4 1 21,-1-1-11,-2 3 11,3-2 2,-5-3-1,2 2-3,-3-1-12,-4-1-13,2-2 3,-2 1-3,2 1 16,-3 2 13,0-1 0,0 1 0,-3 2 0,0 0 3,1 4 13,-3-3-14,-2 1 24,2 1-9,-6-2-1,3 2 3,-4-2-2,-1-1 15,-1-2-6,-5 1 13,1-3 26,-3 1 0,-4-2-13,0-1 3,-2-1 10,3 0-6,-5-1-11,2 0 4,2-1-7,-3 0 23,6 0-22,1 0-17,0-2-3,3-1 9,5 1 1,3-1-10,-2 0 3,7 0-3,-1 0 6,2-2 7,1 5-1,2-3-5,1 2 2,0 0-3,0-1-9,0 1-10,0 0-11,0 0-1,0 0 0,0 0 22,0-1 2,0 2-5,0-1-4,0-1-3,0 2-13,0 0 1,0-1 0,0 1-1,0-2 0,0 2-1,0 0 1,0 0 0,0-1 1,0 1 2,0 0 0,0 0 13,0 0-15,0 0-1,0 0-2,0 0-17,0 0 3,0 0 0,0 0 14,0 0-1,0 0-9,0 0-11,0 0-16,0 0-44,0 0-201,0 0-138,0 3-166,-3 3-15,6-15-188</inkml:trace>
  <inkml:trace contextRef="#ctx0" brushRef="#br0" timeOffset="79898.6284">30118 12247 228,'0'0'242,"0"0"-96,0 0-22,0 0-3,0 0-30,0 0-29,0 0-7,50-53 20,-44 48 29,0 2-25,-3 0-14,-1 0-23,-1 3-39,0-1-3,-1 1-16,0 0-39,0 0-50,-2 3-22,-1 2 20,-6 5 104,0 2 3,-6 7 104,-2 0-3,-7 5 6,0-1-45,-3 5-19,-1-3-17,0 3-4,0-3 11,6-1 3,-2-5-1,6-2 18,6-5-5,2-4-5,4-1-24,2-5 7,2 0 13,1-2 10,1 0 16,0 0 19,0 0 26,0 0 23,2 0 6,2 0-32,0-1-107,1 0-16,6-3-55,2 1 9,6-2 11,4 0 5,4-1-31,-1 0 28,0 1 16,-2 1 17,-1 1 0,-4 1 3,-3 2-6,1 0-11,-4 0-12,-3 0 29,2 5-3,-1-1 13,-4-2 3,3-1 0,-5 1 19,2-2 4,-1 0 3,-3 0 3,0 0 3,-1 0 4,0 0 3,-1 0 7,-1 0-4,0 0 9,0 0-9,0 0-42,0 0-38,0 0-14,0 0 10,0 0 3,0 0-58,0 0-72,0 0-23,0 0-127,0 0-235,0 0-186,0 0 662</inkml:trace>
  <inkml:trace contextRef="#ctx0" brushRef="#br0" timeOffset="80781.5704">30235 12232 473,'0'0'290,"0"0"-147,0 0-42,0 0-45,0 0-56,0 0-40,0 0-29,0 0-9,0 0 0,0 0 31,1-3 47,-1 3 82,0 0 25,0 0 20,0 0 0,0 0-3,0 0-10,0 0-17,0 0-22,0 0-26,0 0-23,0 0-3,0 0-7,0 0-15,0 0 2,0 0 23,0 0 0,0 0 4,0 0 22,0 0 13,0 0 9,0 0 1,0 0 3,0 0-13,0 0-10,0 0-10,0 0 3,0 0 4,0 0 0,0 0-13,0 0-13,0 0-10,0 0-15,0 0-1,0 0-16,0 0-10,0 0 3,0 0-3,0 0-16,0 0-9,0 0 2,0 0 4,0 0-4,0 0-3,0 0-26,0 0 20,0 0 40,0 0 18,0 0 29,0 0 7,0 0 6,0 0 3,0 0 0,0 0-6,0 0-6,0 0-11,0 0-9,0 0-13,0 0-3,0 0 0,0 0 3,0 0 2,0 0 27,0 0 3,0 0 11,0 0 18,0 0-13,0 0-9,0 0-16,0 0-22,0 0-1,0 0-3,0 0-20,0 0 0,0 0-38,0 0-33,0 0-19,0 1-17,-1 6 40,-1 4 47,-4 6 43,-3 2 45,2 2 23,-4 4-10,-3 4 1,1 0-8,1 4-28,-3 1 0,2 0-23,-2 0-3,3 1 3,1-2 13,1-1-11,3-4 1,-2-1-3,4-3 2,-1-4 9,1-1-11,3-5 2,-1-2-1,0-4 2,0-3 20,2-1-1,0-4 14,1 3 51,0-3 52,0 0 16,0 0-40,0 0-31,0 0-14,0 0-16,0 0-6,0 0-6,1 0-17,-1 0-9,0-3-12,0 3 8,0-2-9,0 0-3,0 1 0,0-1-20,0 0-12,0 2-28,0 0-81,-2 0-84,-3 0-191,1 0-565,-9 7 0,37-2 531</inkml:trace>
  <inkml:trace contextRef="#ctx0" brushRef="#br0" timeOffset="86014.0451">30751 11708 293,'0'0'115,"0"0"31,0 0-28,0 0-1,0 0-6,-2-53 49,1 45-40,1 0-9,0 2 22,0-4-29,0 4 10,0-2 10,0 2-46,2 0-20,-1 2 4,-1 0-10,0 4 3,0 0-55,0 0 0,0 0-153,0 5-113,-3 5 162,-2 5 94,-4 5 10,0 5 23,-3 7 16,-4-1-33,-1 7-4,-1 2-2,-4 1 10,-1 2-10,2-2 0,1-3 0,5-6 2,2-4-2,4-8-27,4-5 25,3-3 2,1-7 0,1 0 20,-1-4-4,1-1 62,0 0 88,0 0 136,0-1 21,0-5-142,0-2-117,1 0-64,1-4 0,2 0-25,4 0 8,-4-1-18,6 0-10,-3 1 42,3 1-10,-1-1-58,3 1 32,0 3-9,-1-1-4,2 4 3,1-1-58,0 2-9,-1 0 15,0 3 36,0 1 23,2 0-3,-1 0-1,-3 3-6,-3 2-3,0 2 3,-3 1-16,-4 1-14,-1-1 42,-1 2 40,-6 1 42,-1-1 4,-5 1 9,-1 0-16,-3 0 0,0 1-26,-2 1 2,2-3-15,0 1-16,1 0 13,1-3-13,5-1 16,-1 0 19,2-1-3,4-1-16,1-1-57,0-1-57,2 0-32,1-2-43,1-1-29,0 2-1,0-2-42,4 0-162</inkml:trace>
  <inkml:trace contextRef="#ctx0" brushRef="#br0" timeOffset="86305.8517">30992 11868 1960,'0'0'81,"0"0"26,0 0 26,0 0 9,0 0-142,0 0-149,0 0-84,0 0 12,0 0 36,0 0 126,-36 9 36,19 8 22,0 2-44,-2 1 28,5-2-12,0 0 28,3-1-28,8-2 9,1-2 1,2-2 19,4-1 26,6-1 6,8-2 27,3 0 25,9 0-9,7 1-75,5-2-258,-9-3-201,17-3-330</inkml:trace>
  <inkml:trace contextRef="#ctx0" brushRef="#br0" timeOffset="86906.5323">30679 12341 1023,'0'0'237,"0"0"-175,0 0 0,0 0-26,0 0-36,0 0-85,0 0-91,0 0-68,0 0-13,0 0 152,-9 10 53,3 7 18,-1-2 32,-1 4-12,0 2-32,-1-1 43,-1 1-38,1 0 41,0-1 42,2-1 20,-2-3-3,3-1 0,2-6-14,1-2-19,2-2 10,-1-5 39,2 0 91,0 0 53,0 0-11,3 0 0,0 0-45,1-5-157,2 0-6,2 0-104,-2 0 4,4 1 31,-3 2 20,2 2-3,-5 0-16,4 3-49,-1 6 35,1 1 27,2 5 19,3 3 3,-4 0-64,2 1-99,2 2 33,-6-1 13,0-5-62,-7 4 60</inkml:trace>
  <inkml:trace contextRef="#ctx0" brushRef="#br0" timeOffset="87002.0036">30647 12768 183,'0'0'176,"-61"0"-114,23 0-46,-6-2 95,6-3 107,2-1-3,6-3-52,10 3-107,1-1-56,7 3-127,2-3-59,6 4-26,4-7-202</inkml:trace>
  <inkml:trace contextRef="#ctx0" brushRef="#br0" timeOffset="87273.8719">30897 12556 2108,'0'0'97,"0"0"-94,0 0 43,0 0-46,0 0-43,0 0-141,0 0 5,0 0 134,0 0 32,0 0 12,-58 62-3,43-43-31,2 1 22,0-2-10,2 1 0,5-4 7,3 0-10,2-3 25,1-2-10,0-3 11,4-2 29,6-3 7,6 0 26,6-1 12,7-1 1,8 0-75,4-5-140,-6 0-198,16-5-297</inkml:trace>
  <inkml:trace contextRef="#ctx0" brushRef="#br0" timeOffset="99215.3803">30234 10265 437,'0'0'156,"0"0"-97,0 0-58,0 0-1,0 0-49,0 0-16,0 0 10,0 0 22,0 0 23,0 0 10,0-2 30,0 0 58,0 2 16,0 0 10,0-1 13,1 1 13,-1 0 0,0 0-32,0 0-14,0 0-37,0 0-57,0 0-82,0 0-61,0 0 29,0 5 33,0 2 42,0 3 19,0 2 17,-2 3 3,-1 4 24,-3 5 41,-1 5-16,-2 5-20,0 1 13,-5 7 10,1 9-13,-1-4-16,1 2-21,-5 9 18,0 0 1,-3 14-19,4-6-2,4-16 14,6-14-12,2-10-3,-1 4 2,1 2 14,2 1-15,1-5 2,0-5 1,2-9 19,0-1-19,0-6 65,0-5 16,0-2 73,0 0 47,0 0-28,0 0-63,0 0-32,0 0-16,0 0-13,0 0-7,0 0-6,0 0-17,0 0-6,0 0-3,0 0-12,0 0-1,0 0-29,0 0-58,0 0-130,0 0-36,0 0-23,0 0-46,1 0-111,1 0-200,-5 0 357</inkml:trace>
  <inkml:trace contextRef="#ctx0" brushRef="#br0" timeOffset="99745.8402">30752 10403 176,'0'0'437,"0"0"-215,0 0-23,0 0-53,0 0-55,0 0-91,0 0-104,0 0-101,0 0 74,0 0 87,5 17 44,-5 0 49,0 6-4,-5 4 27,-1 5-10,-4 4-3,-2 6-14,-4 1-6,-7 14 20,-1 7-13,-6 14-14,-2-3-3,7 0 1,0-9-28,5-9 21,-1 2 0,4-11-10,4-10 42,2-6-19,4-3 12,-4 0 4,2 7 20,0 0-52,3-4 22,0-7 0,4-7-22,1-2 22,1-8-10,0-3-6,0-2 26,0-3 20,2 0-4,0 0-16,1 0-17,2 0-35,1 0-87,3-3-95,-2 1-52,7-5-52,-8 2-183,7-14-340</inkml:trace>
  <inkml:trace contextRef="#ctx0" brushRef="#br0" timeOffset="100137.5618">31266 10658 414,'0'0'375,"0"0"-218,0 0-24,0 0 14,0 0-50,0 0-74,0 0-23,0 0-94,0 0-95,0 0 23,4 21 166,-4-1 22,-3 5 96,-2 15-7,-4 18-11,-8 16-31,-6 12-17,2 1-3,-5 3-30,3-2 1,-5 2-20,1 2-82,2-24-185,2-5-205</inkml:trace>
  <inkml:trace contextRef="#ctx0" brushRef="#br0" timeOffset="106985.7818">13983 14930 699,'0'0'648,"0"0"-397,0 0-33,0 0 2,0 0-80,0 0-98,0 0-42,0 0-3,0 0 3,-9-15 9,9 15-9,0-2-35,0 2-1,1 0 10,2 0-13,0 0 13,3 0 12,-1 0 14,4 0 2,1 3 1,3-1 8,2 0-9,3 3 29,1-2-8,3 2 22,5-2-13,3 1-29,2 0 10,5-1 16,9-2-10,11 1 1,12-2-4,6 0 3,-4 0-3,-3-3-3,-3 1-13,4 1 0,1 0 0,1 1 0,4 0-2,-2 0 1,5 0 0,0 2-1,1 0 4,3-2-2,0 1 2,5-1-1,4 0-1,0 0 0,3-3 2,5 0 1,-5 2-2,0 0 0,-1 1 11,1 0-12,-2 1-2,2 3 1,2-1-1,-2 3-10,1-3 12,0 2 0,-4 0 0,1 0 0,1-1 0,-1 0 1,4-2-1,2 1 3,2 0-3,0 0 0,0 2-13,-2 0 1,-3-1 12,-1 2 0,1-3 0,2 2 0,-3-2 0,-3 4 1,2-3 1,-5-1 1,-1-1-1,0 1 1,-7-1 10,2-2-13,0 0 3,-3 0-1,-1-3 1,-7 0 20,-2-2-4,-2 0 20,-5-2 19,-2 4 13,-14-1 65,-6 0-43,-9 3-19,-2-2-45,8 2-16,0-1-11,6 0-2,-4 0 0,-3 0-1,-4 2 0,-2 0-2,-3 0-17,-4 0-15,-1 5-123,-4 1-93,-1-1-122,-4 1-212,-3-2-578</inkml:trace>
  <inkml:trace contextRef="#ctx0" brushRef="#br0" timeOffset="112049.7899">9245 15983 600,'0'0'391,"0"0"-221,0 0-4,0 0-82,0 0-32,0 0-13,0 0-39,0 0-2,0 0-11,-23-33-6,19 32-11,0-1-18,0-1 9,-1 1 9,0 1 11,0 0 3,-1-1 16,-1 1 62,3 0 23,0-1 6,-1 2 26,2-1-16,-1 0-20,2 0-22,0 1-11,-1 0-12,2 0-21,-2 0-15,1 0-2,1 0-14,0 0-10,0 0 3,1 0-9,0 1-1,0 1 7,0 1 23,0-2 3,1 2 11,2 1-8,3 0 10,0-1 10,1 1-1,2-1 1,6 0-3,0 0-1,5-2 14,3 2 12,4-3-25,4 0-8,2 0-8,2 0 9,3-3 0,4 0-11,0-1 1,10-1 26,7-2-16,12 0 7,3-2-18,-2 1 1,-5 1 10,-5 3-11,3-2 0,0 1 21,0 0-21,3 2 21,-3 1-21,1 2 0,1 0 14,1 2-16,5 1 0,2 2 0,4 0 4,2-3-2,2 1 11,1-3-12,1 0 2,0-3 0,3-6-2,1 1 3,1 1-1,6-2-3,-2 2 1,2 1 1,0-1 0,1 2-1,0 0 0,1 1 0,-1 0-2,1 3 1,2-2 0,3 1 0,-1 0 0,4 0 1,-1 0-1,0-1 0,1 1 2,-1 1 1,-1 1-1,2 0 11,-2 0-13,-3 1 0,-2 1-1,0 0 1,-5-1-1,-1-1 1,2 0 1,0-4 1,0-1 11,0 0-10,-2 0 17,-3 0-18,-3 1 1,-3-1-1,-3 0-1,-4 0-1,0-2 1,-2 2 1,-3 0 11,-3-1-9,-3 2 44,-6-2 1,-9 3 12,-12-2 39,-7 2-29,-5 1-7,5-2-19,2 1 42,4-1 6,-4 0-22,-5 1-39,-3 1-29,-4 1-3,-4-2 0,-3 3 0,-5 0 0,-1-3 1,-3 3 2,-2 0 1,-2-1-4,0 1-1,-2-1-38,0 1-96,0 0-54,0 0-60,-6 0-152,0 0-265,-15-4-631</inkml:trace>
  <inkml:trace contextRef="#ctx0" brushRef="#br0" timeOffset="112930.2016">10103 16124 805,'0'0'427,"0"0"-352,-59-13-7,39 10-55,1 0 4,2 2-30,0 1 26,4-2-3,0 2 5,2 0-15,0 0-4,5 0-22,-4 0-3,4 4-20,0 1 20,1 0-56,2 2 40,1-1 44,2-2-48,0 1 49,0-1 0,3-1 16,2 2 65,3-2-22,1 2 13,4 0-7,2 2 16,5-2 14,6 1-27,1 0 7,8 1-7,10 0-10,15 3 17,16 4-20,6 1-3,2-3-26,2-2 3,-1-4 0,4-5 7,9-1-3,8 0-11,3-8 17,7 1-16,4-3-4,5 1 4,3-1-4,7-2 4,1 2 0,9 1-7,-2-1 6,3 2 4,0 2-3,4 2-4,2 3-3,1-1 10,-1 2-6,2-1 2,6-1 1,2-3-1,1 0-2,1 0-1,0 0-18,0 1 1,0-2 2,-1 0-3,-1-2 1,-4 1 0,1-1 0,-2 0 1,-2-2 13,-5 2-3,-8-3 20,-1 1 8,-8 1 17,-5 1 77,-4 0-6,-8 1-46,-6 0-29,-10 2-19,-3 0-19,-8 1-13,-6 1-1,-7-2-1,-9 1 0,-4-2 1,-13 1-1,-12 0 2,-7 1 0,-6 1 10,3-1 6,4-1 22,1 0-9,-5 0-10,-7 0-22,-2 3 1,-4-1-1,-1 0-3,-7 2-19,0 0-58,-5 0-57,0 1-58,-2 0-82,0 0-211,-14 3-517</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traceFormat>
        <inkml:channelProperties>
          <inkml:channelProperty channel="X" name="resolution" value="941.31" units="1/cm"/>
          <inkml:channelProperty channel="Y" name="resolution" value="1658.24902" units="1/cm"/>
          <inkml:channelProperty channel="F" name="resolution" value="22.75278" units="1/deg"/>
        </inkml:channelProperties>
      </inkml:inkSource>
      <inkml:timestamp xml:id="ts0" timeString="2021-03-09T03:51:55.164"/>
    </inkml:context>
    <inkml:brush xml:id="br0">
      <inkml:brushProperty name="width" value="0.05292" units="cm"/>
      <inkml:brushProperty name="height" value="0.05292" units="cm"/>
      <inkml:brushProperty name="color" value="#FF0000"/>
    </inkml:brush>
  </inkml:definitions>
  <inkml:trace contextRef="#ctx0" brushRef="#br0">11870 5794 52,'0'0'535,"0"0"-300,0 0-20,0 0-69,0 0-58,0 0-88,0 0-16,0 0-124,0 0-20,3-12 79,-1 12 45,3 2 20,3 1 12,-3-1-18,4-1 18,-2 1 4,4-1-13,-4 0 39,2 0 134,-3 0-105,5-1-51,-3 1 38,4-1 75,4 0-22,-1 0-20,4 0-13,0 0-46,3 0-16,4 0 16,1 0 2,0 0-16,2 0 0,2 0 24,0 0-7,0-1-2,1 1 5,2 0-21,0 0 35,2 0-36,1 0 0,0-2 3,6 1 7,-2-1 3,3-1 7,3-1-19,-2 2 2,-1-3 13,2 2 17,0 0-4,-1-1 4,1 2 41,0 0-9,2-1-6,-1 0-1,7 0-35,9 1 6,7-2-27,5 1 10,-5-1-12,-4-1-3,-6 0 3,0-1 0,7 0 10,-2-4-10,2 5 0,-2-4 0,1 1 0,2 2 1,-3 0-3,1 1-6,-3 1 8,2-1 2,-1 1-2,-1 2 1,-3 0 0,2 0-1,0 0 1,2 1-1,2-2 0,1-1 0,4-1 0,2 1 3,0-1-1,-1 0-2,3 0 0,-2 1-2,0-1-1,-3 0 1,-1 0 0,-1-1 1,1 2 1,1 1 0,1-1 0,-1-1 1,-3 3 2,-2-1-3,-1-1 0,-1 3-1,-3-2 0,-1 1 1,-1 0 12,-1 0-12,-4 2-16,0-1 15,0 1 2,-1-2-2,2 2 1,-4 0 0,3-1 2,0 0 1,-8 0-3,-5 0-13,-9 0 13,-1-1 1,7 0-1,4-1 0,3 3 3,-2-4-1,-2 1-2,-1 0 0,-3-1 13,-2 0-12,-1 0 0,0 0-1,-3-1 13,-5 0-10,1-1 16,-8 2-15,1-1 18,-4 1-18,1-1 38,-1 1-20,0-2 1,-4 1-4,2-2 46,-1 1-13,3-1-16,-3-2-7,-1 2-10,1 0-16,0 0 39,-4 0-13,2-1-3,-5 1 13,1 0 6,1-1 13,-2 1 3,2-3 13,-2 0 4,-1 0-37,3-1-9,-2-3-30,3 0 75,1-2-77,-1-1-35,2-1 34,2 0-31,-2-1 22,1-3 10,1 2 0,-3-1 29,2-1-22,-4 2 22,1 1 28,-4 2 17,2-2 25,-1 2 28,-1-2-101,-1 3 2,0 0-25,2-2 58,-2 0-61,-1 2 0,0-3 0,2 1-29,-2-2 29,2-2-16,-1 1 16,-1-4-25,-2 1-4,1 0 29,0-2 3,-1 2 17,0-3-19,0 2-1,0-3 35,0 1-16,-2 0-38,1-2 19,-2 0-23,-2-1-31,1 0 54,0 1 3,0 0-3,-3 0-6,1-3-13,-3 3 21,0 0-4,-2-2-40,-1 2 0,0-2 13,-4 4 1,-5-1-43,0 0 36,-1 2-13,-4-1 29,-2 0-19,-2 0 15,-3 3 1,-4-2 9,-1 0 0,0 3 10,0-1-20,-5 2 14,4 1-4,-7 0 6,-3-2 4,-13 1-26,-9-3 7,-2 2 22,2 3-20,3 5-2,5 3 6,-2-1 3,1 2-3,1 0 15,-2 1-15,2 0 16,-3 2-1,0 1 0,-1 2-3,-1-3 2,0 3 0,-3 0-13,2-1 15,1 2 0,0-2-1,-2 2 1,1 0 0,-4 1-2,-1 2-18,-1 1 8,-2 0 12,1 1-3,-2 2 1,3 1 0,-1-1 2,1 2-2,-1-1 1,1 2-1,-2 1 1,-2 0 0,-4 2-1,-1 1 2,-3 1 0,0 2-3,5-1 1,-2 1 0,5-1 2,2 0-3,1 0-17,4-2 8,2 1-1,1-1-16,3 1 26,0-1 0,0 1-13,1 1 4,3 2 11,-1 0-1,2 0 0,4 1-18,-1 3 19,2-1-12,2 2-22,2 0-17,8-2 7,8 0 0,6-5-14,2 1 8,-4 4-50,-7 3 56,-6 3 9,2 1 33,-1 3 2,5-3-29,1 3 5,5-1 8,4 1-5,1 1-1,-2 1 21,3 3-11,2 0 13,0 1 0,2 1 0,5-2-30,2 1 18,1 0-11,2 1 23,2 4-3,0 5 3,-1-1-4,4 4 1,-1 0-49,2 2-6,0-3-4,2-1 20,3 2 39,-1-4-23,1-1 24,-1-2-24,2 2 13,1 0 10,0-3-23,0 1 26,0-3-42,0 3 42,0-2 3,3 3 21,0-3-24,1 1-23,0-1 23,3-6 16,-1 0 4,0-5-18,2-1-2,-3-5 16,3-1-15,-2 0 2,-1-4 1,0-1-4,-2-3-1,-1-2-12,-2-2 10,0-2-13,1 0 16,-1-3 0,0 0 3,0 0 14,0-2 5,0 0 40,0 0 20,0 0-21,0 0-61,0 0-35,0 0-115,0 0-55,0 1-290</inkml:trace>
  <inkml:trace contextRef="#ctx0" brushRef="#br0" timeOffset="43425.8159">16163 5253 13,'56'-34'134,"-13"3"-131,-8 5-3</inkml:trace>
  <inkml:trace contextRef="#ctx0" brushRef="#br0" timeOffset="108054.0975">19354 2527 42,'0'0'375,"0"0"-270,0 0-105,0 0 0,0 0 49,0 0 55,0 0 4,0 0-37,0 0 17,23-38-23,-21 35-19,-1 1 9,-1-1 33,1 3 121,-1 0-183,2 0-25,-2 0-1,0 0 16,0 0-16,1 0-97,0 6-63,2 1 82,-1 5 78,3 5 19,-1 4 86,-1 8 41,0 12-35,2 13-27,0 13-25,-2 5 3,0-4-17,0-5-44,0-9 22,0-8-22,-2-9 15,-1-8 1,1-3-14,-1 3-2,0 4 15,1-1 4,-1-4-20,0-3 0,3-6-4,-1-2-18,5-5 19,-3-2-26,0-3 26,0-3 2,2-2-1,-3-2-50,1 0-49,-2-3 49,3-7-10,-2-4-65,-1 0-195,-2-13-170</inkml:trace>
  <inkml:trace contextRef="#ctx0" brushRef="#br0" timeOffset="108613.9154">19307 2672 1205,'0'0'608,"0"0"-556,0 0-6,-28-50-46,20 37 84,4 3-45,0-2-39,1 3 0,0 2 52,3 0-52,0 2-26,0 1-23,1-1 24,5-1 2,-1 4-42,3-3 0,1 2 29,3 2-22,-2 1 35,2 2-16,2 5 3,1 3 18,1 2 18,0 2 13,3 5 13,-1 1 3,0 1 18,2 4-45,0 0-2,-2 3 29,0 4 23,-1 0-26,0 5 3,-3 2-3,1 2-6,-2 3-7,1-1 9,0-6-22,0 1 0,-2-5-22,-1-8-43,4-1 64,-2-6 1,0-4 0,0-3 2,-1-4-1,0-2 2,-5-4 13,3-1 10,-4-4 10,3-6 32,-1-5 39,4-9 10,0-7-56,-1-4-25,1-8 16,0-10 6,1-12 3,-4-13-28,2-6 2,-4 4-35,0 7 0,-4 8 0,-2 5 1,-1 2 25,0 9-26,-1 10 39,-3 8-14,-1 4-24,-1-2 49,2 2-24,-1 2 9,0 8 97,1 6 28,2 5-64,1 3-96,1 3-12,0 0-116,0 0-81,0 0-165,3 5-15,3 7 110,5 2 201,5 6-91,0 2-183,-1-3-150,9 7-178</inkml:trace>
  <inkml:trace contextRef="#ctx0" brushRef="#br0" timeOffset="109253.7788">20085 2742 1403,'0'0'175,"0"0"-171,0 0-1,0 0 20,0 0 61,0 0-6,0 0-23,0 0-55,0 0-9,0 0-105,7-18-26,-7 32 140,0 9 49,0 5 26,0 4-40,-2 6-9,-3 2-6,2-2-7,-1 0 0,3-4-13,1-2-2,0-4 1,6-3-3,1-6-12,1-2 13,2-5-13,1 0 13,3-7-23,0-2 10,0-3 2,3-3 14,1-9 16,3-5 10,2-7-13,-2-4 13,2-3-23,1-3 10,-5-2-13,-2 1 29,-2-2-10,-5 1 27,-1-2 77,-5 3-19,2 1-26,-4 2-78,-2 4 55,0 6 68,-1 6 45,-5 5-10,3 4-33,-1 0-9,1 5-16,2 1-39,0 1-61,1 0-97,0 4-92,0 9-27,0 4 145,0 9 48,1 4 7,4 6 16,1 1 1,6 0 2,1-2-3,3-4-12,1-2-34,0-4 4,3-4 10,-1-4-17,2-5-2,-1 0-37,1-4-22,1-2-46,2-5-71,1-1-56,-8-2-115,12-13-156</inkml:trace>
  <inkml:trace contextRef="#ctx0" brushRef="#br0" timeOffset="109962.7296">20781 2488 2058,'0'0'267,"0"0"-267,0 0 0,0 0 84,0 0-32,0 0-52,0 0-175,0 0-29,0 0 152,0 0 39,-17 62 0,23-32 13,0 2 0,3 4 16,-2 1-14,2-1 15,-3 2-14,1-3 36,-1-4-17,-2 0-9,0-4 0,-2-5-13,-2-5-17,2-1-35,-2-6 3,0-2-15,1-5-34,-1-2-3,0-1 101,0-9 160,0-5-160,0-9-75,0-8 7,1-5 68,1-3 58,0-5 27,4 1-27,-1 2-19,1-1-23,1 7 52,-1 5 13,0 9 7,-2 4 38,-2 9 45,0 3-29,0 4-103,-1 1-39,1 0-148,0 6-79,4 6 227,2 5 4,1 5 73,1 6-12,3 4-26,-2 4-10,2-1-3,1 1-26,-2-2-33,-2-5-70,-2-3 87,-3-5-59,-1-5 14,-2-4-17,-1-5 10,0-3 13,-1-4 55,0 0 105,0-3 63,-4-5-158,2-6-10,-2-6-68,2-8 3,2-4 36,0-7 26,5-10 3,5 3 13,3-2-10,2 1-3,2 10-3,0-2 3,-2 6 59,-2 8 29,-2 5 8,-6 8 14,-1 7-7,-3 2-103,0 3-9,1 0-111,0 5-60,2 6 141,2 7 39,-1 5 116,-1 11-42,-1 2-41,0 7 5,0 3-21,2-2-5,1-1-12,3-4-9,2-5-72,4-5-3,3-7 0,2-8 19,3-3 1,5-7-34,3-4-5,3-12-69,4-5-85,3-12-49,3-5-91,-12 5-53,13-17 16</inkml:trace>
  <inkml:trace contextRef="#ctx0" brushRef="#br0" timeOffset="110475.2825">21514 1884 1441,'0'0'2,"-40"-61"131,29 49 43,-1 0 19,-4-5 2,2 5-31,-2-1-40,6 4-74,-1 4-52,7 5-36,2 0-220,1 9 42,1 7 146,0 15 52,1 16 16,5 17 0,4 20 36,1 9-17,5-1 1,0-12-18,2-8 1,-2-21 13,-2-10-14,-2-11 15,-3-3-15,2 3 13,1-1-14,0 5 1,-3-6 18,-2-6-4,-1-4 0,-3-3-16,1-7-11,-3-2-28,-1-4-13,0-2 52,0-4 182,-1-5-59,-3-9-123,0-6-107,-2-8 85,3-3 18,2-5 4,1-3 39,2 2-6,6 2 15,2 4-3,1 7 7,-1 6 68,-1 5-23,-1 5-20,-2 5-54,1 3-23,2 1-62,2 3-41,1 5 39,3 4 54,2 3 10,3 5 13,-1 7 19,0 2 4,-3 6-17,-4 1-19,-3 1-115,-7-1 73,-2 1 9,-11 1-60,-6-3 47,-7 2-2,-7 0-27,-3-5-6,-2-1-26,-2-4 13,3-6 39,4-6 55,4-7 4,8-5-4,2 0-75,6-9-55,7 1-231,4-16-193</inkml:trace>
  <inkml:trace contextRef="#ctx0" brushRef="#br0" timeOffset="111357.7444">21808 2443 157,'0'0'1042,"0"0"-1042,0 0-13,0 0 13,0 0 117,0 0-23,0 0-42,0 0-29,0 0-7,31 55 3,-25-45-18,-1-5 0,1 3 1,1-2-2,0-1 2,2-1-1,-2-1 3,2 0 9,0-1-11,-2-2 1,0 0 0,0-2 30,-1-6 25,5-3 4,-3-6-29,3-5-20,0-1 3,-3-5-3,3-3 3,-6-1 17,-2-3-17,-2 0 23,-1 1 23,0 0-11,-1 3-18,-2 2 6,-3 3 42,-3 3-10,3 2 23,-2 3-55,-1 4 22,2 4-2,1 1 25,2 4-46,0 4-22,2 0-16,1 1-125,0 4-76,-3 6 68,2 8 101,0 2 28,-3 7 1,1 5 3,2 1-3,2 1 1,0-1-11,0 0 12,7-2-2,1-4-9,5 0 12,0-6 2,2-1 0,2-3-1,3-5 0,-2 0-1,0-4 13,1-4-10,2-2 27,0-2-8,1-2-6,0-5 1,2-5-14,-1-5-1,2-3-2,1-5-13,1-3 10,-5-2 1,1-3 2,-1 0 2,-6-3 24,-1-3 0,-6 0-10,1-3 7,-7 4-23,-1 9-14,-2 0 14,0 4 45,-4-1 39,-5 2 71,1 4-13,-2 6-52,-2 4 68,1 4 12,-1 5-170,-2 1-45,0 7-54,-4 11 12,0 8 42,1 5 0,2 3 25,8 0-5,3-5 12,4 0-81,1-5-22,5-2-4,9-7 20,0-1-3,4-4-11,4-6 56,2-1 22,3-3 34,-1-5-1,2-3 3,0-3 2,-5 2-2,0 0 0,-6 2 1,-5 2 38,-5 1 3,-3 4-13,-2 0-26,0 4 36,-2 1 65,2 6 9,-2 3-3,-1 7-23,0 4-16,0 3-19,-4 4-16,2 0-24,-3 1 1,4-1-9,1-3-3,0-3-1,7-4-26,0-3-26,4-6-28,5-1-11,1-6-9,5-4 22,7-2 59,5-11 3,4-6-33,7-9-29,0-3-16,1-5-29,-4-2-105,-9 10-169,0-9-215</inkml:trace>
  <inkml:trace contextRef="#ctx0" brushRef="#br0" timeOffset="112577.7074">22563 3009 1494,'0'0'0,"0"0"-117,0 0 9,0 0 62,0 0 24,2-50 22,2 35 32,-1-2 24,0-3 12,0 1-39,-1-3-25,-1 0 145,-1-1-139,0 3 10,-3 0-4,-3 6 13,-3-1 30,1 5 15,-5-1 50,-2 4-14,-1 2-71,-4 2-39,-1 3-2,-3 2-11,2 6 10,-4 4 3,2 8-2,0 2 2,2 7 1,1 6 18,-4 12-16,2 15 23,-1 19 17,4 8 12,3-4 3,8-1-26,2-12-19,6-1-13,1-1-9,5-16 6,3-11-13,-1-12-3,3-5-4,4 0 20,5 2-33,1 0-6,5-10 27,-1-6 15,4-7 0,0-5 29,1-8 10,2-9 10,5-17-17,6-16-16,6-18 10,-2-10-23,-7 2 10,-7 5 0,-11 7 13,-6-2 3,-3 0-13,-8-2 20,-4-2-36,-4 0-21,-9 3-77,-7 5 53,-2 10 42,-2 13-13,2 10 16,-5 7 3,-6 3 49,-4 2 48,-17 2 20,8 11 109,-3 6-36,2 12-87,9 10-106,-6 17-7,-1 18-35,9 20 1,8 6 15,17-2 4,11-10-11,8-12-131,9-9-78,2-13-13,2-10-21,2-5-43,-3-5-91,28 10-274</inkml:trace>
  <inkml:trace contextRef="#ctx0" brushRef="#br0" timeOffset="113058.1078">22881 3088 2297,'0'0'126,"0"0"-68,0 0-39,0 0 40,0 0 34,0 0-93,0 0-113,0 0-113,0 0 216,0 0 10,-26 74 88,26-31-43,1 1-34,1 3-10,2 0-2,3-2 2,-2-3 59,5-5-60,-4-8-113,5-5-26,-2-7 84,3-8 39,-3-2-4,2-5-51,0-3 45,1-11 26,1-8 32,0-10-32,4-6-24,1-11 24,-3 1 65,1-1 29,-1 1-39,0 8-29,0-1 19,0 8 40,-4 6-21,-2 8 56,-4 7 31,-2 5 7,1 4-110,-2 1-48,-1 2-145,4 5-22,4 7 167,1 3 45,4 4-3,2 5-23,3 0-6,4 3 0,-1 0-13,3 0 0,0-2 0,4-3-45,-3-1-13,1-5-16,4-2-33,-5-5-48,2-4-39,2-4-59,-11-3-137,14-8-229</inkml:trace>
  <inkml:trace contextRef="#ctx0" brushRef="#br0" timeOffset="113546.1362">23787 2784 2699,'0'0'0,"0"0"-148,0 0-13,-54-3 161,37 16 64,0 3-64,-3 6 0,1 8-3,1 7 3,1 4 1,4 4-1,0 3 0,2-1-1,7-2 1,4-5-2,0-3-60,10-4-22,2-5-3,2-6 51,4-4 36,0-4 1,4-6 3,0-2 5,3-6-6,0-1-3,6-8 39,-1-8-10,1-5-12,4-5-14,-1-4 10,-1-2 0,-2-6-10,-4 0 10,0-1 10,-8-2 6,-3 0 0,-6 1 6,-4 0 1,-6 3-10,0 3 6,-4 1-16,-6 5 39,-2 5 45,0 3 29,-1 5-10,-4 5 25,3 6-45,0 0-38,2 5-52,1 7-9,-1 6-83,1 10 10,0 8 34,0 5 23,6 4 0,1 4 13,4-5-10,4-1-12,4-3-68,7-7 2,3-3 27,3-4 51,3-3-3,0-9 3,4-1 12,4-5-47,6-3-36,8-9-32,15-9-53,9-12-129,-11 3-179,-3-4-289</inkml:trace>
  <inkml:trace contextRef="#ctx0" brushRef="#br0" timeOffset="113718.4805">24622 2675 3908,'0'0'0,"0"0"-325,0 0 227,0 0 37,0 0 58,0 0-374,0 0-1174</inkml:trace>
  <inkml:trace contextRef="#ctx0" brushRef="#br0" timeOffset="117629.7609">25425 2599 2360,'0'0'0,"0"0"-84,0 0-91,0 0 175,-5-60 136,5 51-55,-1 3-81,1 2-1,0 2-1,0 2-105,0 0-48,1 6 15,4 6 140,1 8 73,0 8 43,0 17 1,1 23-36,-3 24 3,-4 10-9,0 3-14,-5-5-26,-1-12-12,2-4-7,1-9-13,0-8-3,1-14-80,-1-16 2,3-10-35,0-4 22,0 0-25,0-3-40,0 2-120,3-10-248,1-12-602</inkml:trace>
  <inkml:trace contextRef="#ctx0" brushRef="#br0" timeOffset="118077.2391">25548 2664 3469,'0'0'0,"0"0"-26,-41-55-174,32 43 200,2-1 133,5 5-133,3-3-20,12 2-225,8-1-54,11 0 103,5 4 115,9 2 49,0 4 12,1 2-2,-4 12 9,-1 4 0,-6 6-7,-5 6-2,-10 4 9,-6 3 12,-9 2 1,-8 3 29,-11 1-26,-14 3-3,-16 4-26,-14 3-19,4-7 9,2-10 15,10-9 21,8-10 29,-1 1-7,0 0 11,9-5-7,8-4-25,8-6-1,7-3-94,4 0-65,14-9-211,15-10-102,4 0-94,5 0 471,4 0 95,-9 9 411,1 2-128,-8 8-58,-7 2-40,-4 11-81,-5 7 65,-2 5-33,-3 5 74,-2 3-48,-1 7-94,-2-1-33,-2 2-18,0-3-14,0-2-3,2-4-3,3-5-149,7-3-149,4-4-124,-2-9-125,19-10-275</inkml:trace>
  <inkml:trace contextRef="#ctx0" brushRef="#br0" timeOffset="118798.275">26232 2894 2579,'0'0'103,"0"0"-103,-43-57 0,30 45 107,1 2 127,2 8-23,1 2-211,-2 8-19,-1 13-115,-6 17 89,-6 19 45,-2 15 26,4 3-26,8-10-37,11-14-75,3-17-7,3-10-29,6-5 6,3 3-36,7-2-4,3-2 37,4-11-21,6-7 10,4-10-29,4-12-1,3-10 140,-2-4 46,-1-5 157,-3 0 15,-8 1 26,-4-1-42,-8 5 49,-3 4 5,-7 8-29,-2 5 35,-4 11 67,0 2 46,-1 6-104,0 0-225,0 6-53,0 7-186,0 10 165,2 8 74,-1 7 19,2 3-19,4 2-87,4-3-125,3-4-16,5-7-11,2-5 25,5-7 43,1-8 5,3-6-58,6-7-78,-2-14 21,1-6 37,-2-8 244,-5-3 78,-2-2 115,-8-2 113,-5 0-7,-6 1 3,-3 1-27,-1 0-81,-2 5-58,0 2-17,0 8 10,-1 8-8,0 6 91,0 5-18,0 3-194,0 2-70,1 9-182,1 7 194,1 8 58,-1 7 26,1 6-13,1 2-12,0-2-1,2 0-55,2-3-41,0-5-20,0-6 23,-2-6 38,1-7 0,-2-5-9,0-4 6,0-3 58,1-9 78,5-7 128,5-9-206,3-7 0,2-2 26,5-3 119,0-1-55,0 6-49,-1 1-25,1 6 4,-5 4 15,-1 6 16,-3 6-3,-2 6-10,0 3-38,0 5-29,0 8 13,3 5 16,3 5 1,1 4 19,1 4-20,2 0-55,2 1-76,2-1-7,1-2-22,3-3-27,4-6-72,3-6-123,10-9-99,11-7-5,-11-6-58</inkml:trace>
  <inkml:trace contextRef="#ctx0" brushRef="#br0" timeOffset="119226.5308">27933 3101 95,'0'0'554,"0"0"-166,29-62-20,-26 32-43,-2-2-85,-1-4-129,-5-2 35,-5 1-53,-1 2-54,0 4 52,-4 3-7,1 6 51,0 7 20,0 4-11,2 6 7,-2 5-138,-3 5-13,-2 11-67,-4 8 33,-1 8 34,-8 14 3,4-3-2,3 4-1,2 1-16,10-9-61,1 4-61,6-5 12,6-6 29,3-5 7,7-8 3,7-5-1,6-8 69,4-6 18,6-13-22,14-17-48,10-17-14,4-16 53,-2-5 32,-16 0 101,-15 3 9,-12 5 42,-6 0-23,-2-1-96,-7 3-33,-1 8-3,-1 10 3,-3 11 87,0 7-32,-2-2-42,1 5 77,-1-1 131,0 11 38,2 5-97,1 4-162,-1 6-28,-1 14-218,-6 17 189,-8 27 57,-1 22 15,2 9-14,8-2-2,10-12-62,5-13-14,8-5-22,4-12 12,1-11 0,0-10 64,1-7-73,5 5-17,7 1 26,5-1-20,3-10-81,-2-8-98,4-10-104,1-7-101,-9-3-70</inkml:trace>
  <inkml:trace contextRef="#ctx0" brushRef="#br0" timeOffset="120030.1459">28507 3014 316,'0'0'542,"3"-63"-171,-3 23-202,-1-4 170,-7 2-99,0 8-20,-2 5 107,2 9 31,-1 5-15,3 9-69,-3 6-230,2 2-44,-3 13-105,-8 19 41,-5 19 64,-3 16 16,5 5-16,5-11-12,13-19-122,3-16-36,3-4 20,9 3 24,0-2-6,9 1-10,0-7-16,4-11 35,4-6 6,0-6-6,2-13-46,-4-5-26,-2-10 110,-5 0 85,-6-6 179,-6-1 58,-5-2-78,-3-1 36,-6 2-40,-3 1 16,0 6 16,1 3 31,-2 6-36,4 7-32,1 2-23,0 7-60,3 2-67,2 6-19,0-3-86,1 3-89,6 0-11,3 3 19,7 1 112,8 0 16,3 0 7,6-2-36,5-2-13,-3 0 45,1 0 51,-3 0 1,-5 0 3,-1-2 1,-9 2 3,-6 0 73,-5 0-3,1 6-19,-4 2 35,-3 7 65,2 2-8,-3 4 4,-1 2-30,0 5-54,0 1-35,-1 1-16,-2-2 0,3 0-5,0-2-11,0-2-76,6-5-90,1-1-39,3-9-26,1-6-1,5-3 83,2-12 104,7-13-7,0-7 29,3-6 23,3-3 207,-5 0 22,0 1-61,-4 0-43,2 6-29,-5 4 3,-4 7 23,-6 8-5,0 8 17,-7 4-58,2 3-76,0 5-130,4 10 79,5 8 51,-2 7 35,5 4-16,1 10-19,3 1-6,1 0-106,-2-2 7,2-3-7,2-5 23,-3-7-1,1-5-3,-1-7-26,-2-6 7,1-5 53,-3-5 59,-1-8 71,1-8 10,3-7-20,2-5-16,-2-6 74,3-3 25,1-1-13,-2 0-42,1-2-9,1 3-42,-3 2-29,0 8-9,-2 6-6,-6 8 6,-2 6 60,-5 5-60,-4 2-3,3 7-143,3 7 85,0 6 61,6 5 29,-4 5-13,3 3-16,1 0-91,-1 3-40,-1-2-10,0-3-13,5-2-78,-4-6-104,0-2-102,3-7-72,-4-6-136,9-8-59</inkml:trace>
  <inkml:trace contextRef="#ctx0" brushRef="#br0" timeOffset="120157.9828">30395 2651 1558,'0'0'0,"0"0"-456,26-53 456,-19 42 228,-2 0-95,-3 6-133,0 2-65,1 2-176,0 1-215,2 0-245</inkml:trace>
  <inkml:trace contextRef="#ctx0" brushRef="#br0" timeOffset="120861.7523">30535 2571 245,'0'0'1224,"0"0"-919,0 0-129,0 0 77,0 0-10,0 0-46,0 0-101,0 0-96,0 0-16,0 0-61,4 16-69,1-2 146,-1 4 84,0 9-6,5 2-27,-4 7-22,-1 3-6,1 4-1,-2 0-5,-1-2-1,0-1-16,3-1 1,1-3-1,-2-5-55,1-4-48,1-4-4,-1-7 20,-1-6 6,-1-4 7,1-4 74,-2-2 6,2-9 218,3-8 4,5-9-228,4-10 0,3-3 10,4-4 176,-1-3 29,1 2-100,1 2-77,-2 1-37,0 5-1,1 6-28,-5 7 28,-5 8 34,-5 6 13,-1 4-28,-4 5-19,0 2-85,0 8-72,5 6 157,0 8 35,4 6 4,-2 6-17,1 6-6,3 1-5,-2 2-11,0-2-103,2-3-12,1-4-3,1-6-27,1-6-29,-1-4-46,0-11-16,-1-4 35,2-5 35,0-9 46,3-8 16,0-8 98,0-2 6,-2-4 198,0-1 78,-5-1-49,-3-1-49,2 1-52,-4 3-33,0 6 20,-4 7 22,0 5 54,-1 8 50,-3 3-130,1 1-109,-1 5-131,1 9-51,0 5 182,1 10 72,-1 5-31,2 3-30,2 1-11,3-1-118,1-3-4,2-3 6,2-6-3,4-6-3,1-5-20,1-8-10,1-6 19,1-2 88,-3-12 45,0-6 45,-3-8 36,-3-3 78,-3-4 76,-5-4-45,-3-4-45,-1 0-43,-1-1-16,-4 1-32,0 4-25,-4 5-29,2 9 45,-1 7 18,3 5 20,1 5-36,-2 7-47,1 1-101,-2 9-68,-5 8 29,-8 10 34,-4 7-141,-3 3-250,5-7-318</inkml:trace>
  <inkml:trace contextRef="#ctx0" brushRef="#br0" timeOffset="121002.1184">31668 2930 297,'0'0'4274,"0"0"-4274,0 0-155,0 0 121,0 0 31,-62-25 3,40 30-180,3 2-969,-24 4-634</inkml:trace>
  <inkml:trace contextRef="#ctx0" brushRef="#br0" timeOffset="168646.3114">24905 3012 1137,'0'0'250,"0"0"-217,0 0 22,0 0 85,0 0-39,0 0-59,0 0-42,0 0-39,6-50 7,-4 46-30,1-1-71,2 0-1,-1-2 33,1 0 52,3-1 46,-3-1 3,0-2 36,3-1-17,-4 1 20,1-4 85,2-1 29,-3 0-62,-1-2-6,2-1 25,-2-1-19,-1 0-26,-1-1-36,-1 1 17,0-2-17,0 1 10,-2 1-26,-2-3 3,-3 1-16,2-1 3,-5 0-6,1-2-30,-3-1 20,-3 0 3,0 0 8,-3-4-45,-1 1-11,-3-1 28,-3-1 30,-3-3-2,-1 0-63,-2 0 52,-2-4 10,-2 1 3,-4-1 1,4 1 12,5 8 13,-2 0-14,-8-9-11,-12-8 50,-16-12 7,-12-5-54,-3 2 31,1 6-6,3 6-18,6 10-9,2 5-4,-4 1 19,-3 1-40,-3 1 23,-3 2-33,-3-3 33,-1 0-32,-6-1-20,-2 0 52,-3 1 0,-2 4-81,-1-2 48,-1 3 1,-5 0-23,14 2 0,-2 4 32,-2 0 23,-1 4 10,-14 0 35,-2 2 59,-1 4-103,0 7 28,0 2-16,1 2 26,-1 7-16,4 4 42,3 5-39,-11 8 9,1 3-31,0 7 9,2 4 3,10-1-16,6 5-2,2-1-11,5-1-4,4 3 14,4-1 0,3-1 1,5 1 1,3-2-1,4 1 1,5-4-1,4 4-11,2-1 10,4 0-13,2 3 3,9-4 10,9-5-10,5-6-9,-4 7 21,-12 16-1,-15 14 1,-6 7-12,6-6-10,11-3-6,4-10-39,11-7 0,6-7-10,7-10 6,-1 2 14,-1 8-4,-5 3 23,-2 6 16,1 2 23,7-2-1,-3 6 0,0 9 1,3 9-1,3 0 1,5-4 9,4-7-5,7-8-2,-1 1 0,5-8 11,1-7 0,0-7-11,5-3 0,1 8 2,6 4-1,0 7 10,7-1 3,0 2 10,7 5-9,7 8 31,10 10 8,-6-9-37,-4-12-4,2 1-14,-5-15-1,1 2 17,5 4-17,-2-7-20,15 10 20,15 13 10,11 2-10,1-2-16,1-4 16,-6-8 65,-3-8-65,4-2-65,1-5 35,-1-4 30,3-1 33,-2-5-33,2-1-29,-1-4 29,1 1 113,-2-2-41,4 0-69,-3 2 26,6-3 39,-2-1-68,5-2-19,2-3 19,3-2 49,4-4-47,-1 0-2,3-3 0,0-2 0,2-2 22,0-1 29,1 0-51,-1 1 0,1 2 23,-4 0-23,-2 0 6,-2-3-6,-1 2 47,-2-2-47,2-4-2,1 1 2,0-1 13,4-7-10,0 0-2,1-1 22,2-4-23,-3 2 0,2-4 0,0-1-35,-1-1 32,-3 1-18,1-2 21,-5 4 29,-2-2 1,-3 4 28,-2 1 7,-5-1 12,0 0-6,-5-1 0,4-2-25,-1-4-14,5-2-29,-2-5-1,3-2-2,1-8 0,0-2-77,-1-3-36,-5-4-7,1-2 13,-6-8 39,-6-1 16,-5-5 13,-7-1 39,-7-3 38,-10-3 40,-9-2 68,-10 0 28,-7 0-32,-8-1 42,-5 1-11,-7 1-16,-5-3-23,-4 2-38,-1-4-14,2-1-21,-2-1-33,-5-5-27,-3-3-1,-6 0-26,-15 1-57,-19 3-184,-23 12-170,14 19-541,-20 8-557</inkml:trace>
  <inkml:trace contextRef="#ctx0" brushRef="#br0" timeOffset="319961.6594">7477 8124 1479,'0'0'0,"0"0"-186,0 0-91,0 0 277,-44-58 166,36 43-97,-3 1-56,4-3 88,-2 3 29,4-1-127,0 4 56,0 2 80,2 4 21,3 2 51,-1 3-10,0 0-114,1 2-87,0 5-74,0 4 74,2 8 119,4 7 7,1 13 0,4 18-45,1 18 19,2 8-27,0 4 17,1 0-45,-4-3 39,1 4-33,2 4-16,-2-1-10,0-2-6,-5-3 7,-2-7-26,1-4 35,-3-8-9,2-4 18,-3-14 20,2-12 22,-1-8-36,0-5-40,1 1-10,-1 1-1,2-2 0,0-5-12,-4-7-47,1-5-58,-1-7-83,0-4-68,1-11-95,0 1-153,-2-31-550</inkml:trace>
  <inkml:trace contextRef="#ctx0" brushRef="#br0" timeOffset="320297.0339">7310 8140 1941,'0'0'654,"0"0"-525,-67-65-106,44 44-25,-1 0 4,4 1 25,1 1-27,3-3-33,5 2-15,4-4 22,3-1-35,4-2 9,7-1-35,6-3-3,5 2 44,5 1-15,3 3 61,1 8 3,5 6 91,0 8 29,4 5-1,3 10 4,-1 7-4,5 9-12,1 14-37,5 16-50,-2 20 6,-4 12-17,-11 1 8,-12-1-20,-8-8-26,-8 0-70,-4-9-26,-6-3 3,-4-17 35,-2-12 84,-1-9 0,4-5 32,-4 4-32,0 0-22,-1 1-152,5-6-143,-1-7-196,5-4-174</inkml:trace>
  <inkml:trace contextRef="#ctx0" brushRef="#br0" timeOffset="321817.7013">7828 9111 1337,'0'0'267,"0"0"-182,0 0 74,0 0 117,0 0-78,0 0-114,0-68-82,0 35-2,0-6 0,0-2 2,-3-3 37,0 1 9,-4-3-32,2 2-13,-1 1-3,-1 6 0,1 7 12,-1 8 108,1 10 121,1 4 0,-1 6 5,0 2-84,0 4-162,-2 7-51,3 5-45,1 7 36,-1 5 25,3 3 16,2 0-23,4-4-2,4-4-113,6-5-23,2-5-7,4-2-16,0-6 51,6-1 64,-4 0 66,4-1 22,-4 1 26,0 1 74,-3 0-6,-3 4 35,0 1 0,-4 2-13,4 3 6,-3 2-29,0 2-32,-2-2-42,0 0-19,2-3-6,-1-4-97,3-5-15,-2-5 18,2 0-3,2-11-13,0-4 6,3-6 19,-3-5 36,-1-3 25,-4-3 30,-2-1 26,-2-3 22,-2-1 11,-3-4 12,-3 2 10,0 0-23,0 3 9,0 7 4,-3 7 39,1 8 66,-2 6 19,1 6 3,1 2-52,0 3-105,1 9-41,1 5-69,0 7 31,0 7 35,2 3 1,4 3-30,3-3 4,4-1 9,1-5-38,-1-7-10,4-4 16,-1-5 31,0-5 19,1-5 1,-1-2 23,-2-4 9,1-8 12,-1-5 10,1-3 7,-5-6-17,0 0-12,-1-4-3,-4 1 24,-4 0-15,-1 2 13,-4-2-26,-6 1 7,-2 0-29,-1 4-3,-3 3-47,0 4-42,-1 4 23,2 6 28,-1 5-7,0 2 1,3 0-20,3 5 13,4 2-23,2 1-34,4 0 5,0 0-51,7 0-65,4-4 9,4-4 61,4 0 56,5-7 31,2-7 45,4 0 14,1-5 6,0-2 6,2 0 4,-2-1 43,-3 3 57,1-1 10,-6 5 16,-2 1-1,-3 4-31,-2 2-24,-4 4-55,-1 4-28,-3 1-2,1 9-26,-1 3 28,0 5 64,0 5 7,0 2-23,-1 4-3,0-2-16,-1 0-10,3-4-19,-1-4-16,2-6-3,0-1-10,0-6 3,1-4 26,1-2 15,-2-4 27,1-5 15,0-7 1,0-4-7,-2-4-26,-1-3 1,-4 2 12,-3 1 3,-1 0 10,-6 2-6,-5 1-7,0 0-22,-4 3-14,0 2 17,-3 4-19,2 1 31,-1 4-30,0 4-1,-1 3-28,-1 0-20,4 3-21,0 1 21,4 3 3,2-1-2,4-2-1,3-3-19,2-1-39,2 0-64,6-7-77,4-4 192,6-5 36,4-9-27,6-6 1,0-6 16,11-11 27,3-11 2,7-14 11,-3-5 2,-3-2 3,-6 5-3,-5 5 3,-2 2-16,-3 13 16,-8 12-15,-2 15 1,-3 5 63,2 4 73,-3 3 7,0 1-33,-5 11-54,-1 4-57,2 12 47,-3 7 16,2 8-32,3 20-29,3 22 13,1 26 0,2 15-14,0 6 20,-4 0-22,0-10 4,1 2-1,1-2 35,2-4-35,3-3 10,-2-2-12,4-7 62,1-4-15,0-13-22,-3-15-14,-3-17 10,-4-13 20,0-7-4,4 1-4,1-3-18,2 0-14,0-9 30,2-6-16,-3-4 9,-1-11 3,-1-12 32,0-7 12,0-16-28,-2-15-19,-8-11-25,-4-3-22,-8 5 19,-12 7 2,-10 8-11,-1 8-17,-1 8-27,3 10 12,-11 0 22,-15-2 1,-12-1 21,-9 3 1,11 15 40,15 7-10,16 4-28,4 2-3,-4 0-1,0-2-11,2 0 11,6-3-12,9-4-66,9-3-57,5-7-79,13-15-9,21-16-22,21-17-134,-4 10-219,8 1-172</inkml:trace>
  <inkml:trace contextRef="#ctx0" brushRef="#br0" timeOffset="322744.8574">10234 7539 1646,'0'0'500,"0"0"-351,0 0-107,0 0-7,0 0 1,0 0-4,0 0 0,0 0 23,0 0 36,0 0 22,32-12-4,-37 7-93,-3 1 10,-2-2 12,-1 1-6,-2 2 33,-4 3 15,1 0-42,-2 7 4,0 4-7,1 6 19,0 6-3,1 5-9,2 7-15,4 3-27,5 3-19,3 1 17,2-5 2,6-3-38,6-7-45,2-7-32,2-8 44,2-3 20,-1-7 45,1-2 6,-1-5 22,-1-7 20,1-2 6,-4-7 6,-3-3-12,0-1-10,-6 0 3,-3-3 3,-1 3 13,-3-1-3,-4 2 6,-5-2-51,3 2-3,-1 3 2,-2 2 1,5 4-3,-2 2 0,2 2-2,2 3-30,2-1 0,2 0-44,1-2-39,9-3-45,7-6 3,6-6 22,7-3 13,4-7 9,4-3 0,3-3-1,10-10 33,8-8 33,5-14 38,-3 2 10,-8 2 20,-14 7-20,-13 8 1,-4 0 8,-10 10 24,-3 9 44,-6 10 8,-2 8 47,0-1 62,-7 4 34,0 0 38,-2 8-59,1 4-112,2 2-95,-1 1 0,1 3-73,4 6-29,-2 8-13,3 7 52,1 17 63,6 19 10,8 18 9,3 15-18,3 4 19,-2-1-4,-2-2-14,0 2 17,-2 7-5,-4 1-12,-1 1 31,-1 2 18,0 1 28,0-5-18,1-6-4,-1-8-6,2-14-29,4-20-4,-6-15-18,1-12 0,0-8-17,1 2 15,5-4 2,-3 0 0,-1-7 0,1-6 3,0-5 41,-3-4 19,3-10 10,2-9-1,5-17-21,1-15-26,-3-12-23,-5 5-2,-10 13 0,-3 12 10,-9 10 6,-5-7 9,-8-4 1,-4-4-26,-6 3-16,-4 0-2,-3 5-4,-2 5 22,1 3 22,-5 4-10,7 7 23,-3 2-3,6 5 2,3 2 7,6 2 12,5-2-31,5 1-21,8-2 23,4-4-24,5-7-72,16-16-37,20-21 32,25-25 30,20-11 32,6-4 2,7 3-21,-5 5-58,5 0-12,-2 5-10,-4 4 6,-13 12 10,-15 16-65,-25 16-341,-5 7-797</inkml:trace>
  <inkml:trace contextRef="#ctx0" brushRef="#br0" timeOffset="323589.1398">8687 9674 2523,'0'0'10,"0"0"-10,0 0-136,0 0 97,0 0 7,0 0 32,0 0 23,22 52 74,-10-10 58,6 15-59,5 13-41,2 3-26,-1-10-28,-4-19 0,-7-16-1,2-4-13,-1-2-19,2-2-65,-1-3 49,-1-10 25,-3-7 23,1-10 52,-2-13 29,2-19-58,4-14-23,-2-16-3,-1 4 3,-6 14 11,-3 14 60,0 12 22,1-6-45,-1-3-48,4 4 0,-1 5 24,-2 11 46,0 7 29,-2 9-12,1 3-46,0 12 26,4 3 22,4 9-12,5 4-43,4 5-34,2 1-14,4-1-18,2-3-44,1-2-13,-1-5-1,3-5 42,-3-4 30,-1-9 18,0-4 16,-2-3-15,-4-7 37,-2-9-6,-3-7-9,-5-4 2,-1-7 1,-5-5 6,-5-3-4,-1-2 1,-6-7-13,-11-12 31,-12-5 1,-7-4-26,1 14-22,4 14 17,7 15-15,2 7-4,-5 0-20,-2 1 6,-3 5-3,0 7-16,2 9 13,3 9-19,3 7-36,3 8-31,6 4-55,6 2-88,9-1-107,4 2-131,6-7-138,15 3-64</inkml:trace>
  <inkml:trace contextRef="#ctx0" brushRef="#br0" timeOffset="324728.9845">9409 9512 271,'0'0'564,"54"-23"-287,-34 13-14,2-1 47,0-2-18,-3 0-72,-3 3-38,-3 1-56,-2 0-52,-2 3-48,0-1-24,-1 3-2,-1 3-19,-3 1 9,-1 3 10,0 9 113,1 5 157,2 5-55,0 9-65,1 3-42,2 2-45,3-2-28,0-2-18,1-5-17,4-6-12,-1-6-17,0-5 10,1-6 17,0-4 0,1-7-11,0-7 13,-1-6-16,-4-6-22,0-4-10,-3-3 25,-7 0 23,-3 1 38,-8 2 26,-6 1-1,-6 7 29,-4 1 0,-6 6-29,-1 5-39,-1 6-24,-1 4-31,2 5 5,1 7 1,2 2 3,2 3-10,4-2 10,4 1-3,5-3 0,5-4-7,3-4-22,5-4-22,0-1-52,8-7 23,5-6 92,5-8 12,2-6-47,5-3 0,1-6 35,4 2 4,-1 3 9,-2 2 45,3 3 79,1 4 4,0 5-14,2 7-47,0 2-20,1 7-21,1 1-10,0 8-1,1 3-12,0 3-1,2 3 12,-3 5-14,-1 0-2,-3 2 0,-4 0-10,-2 1-4,-5-2 13,-5 2-20,-5-2-15,-8 1 7,-2-4 15,-7 1 15,-4-3 1,-5-5 13,-1-2 7,-5-4-20,-2-4-19,0-3 19,-1-3 14,4-6-14,-1-11 0,4-3-28,7-9-10,1-5 9,7-4 11,3-5 17,7 0 1,7-9-3,11-6-23,9-9-2,5-3 5,4 4 11,-5 8-20,-2 5-22,-1 0-33,-3 1-9,-6 7 3,-6 9 48,-6 6 17,-7 3-21,1-7-5,-5-3 54,-3-6 32,-1 7 26,-9 2 22,-3 6 26,0 7 44,-3 9 16,2 4-68,-1 8-25,3 3-6,0 2-26,0 10-30,0 9-11,2 19-29,2 21 8,8 23 21,0 13 13,13 0-13,4-6 12,0-11 4,0-2 3,2-6 13,2-4-16,-1-3 12,-3-15-25,-7-9-2,1-13-1,-6-4 16,3 0 0,1 0-16,4-2-2,-3-6-48,-1-5-48,3-9-16,-3-2-7,2-8 36,4-13 2,4-13-13,4-18-16,3-20-7,1-9 22,-4-3 43,-5 3 54,-1 9 35,0 9-16,-2 12 49,-2 16 115,-6 14 25,0 9 2,-3 0-8,-1 5-38,-1 2-76,-1 5-75,-1 0-13,0 8-57,-4 8 16,-1 5 38,-6 7-31,-3 8-58,-4 2-41,-2 1-28,-2 1 5,-3-2 44,4-5 54,-3-3 58,2-4 26,5-6 6,0-6 16,4-3 19,4-3 22,2-3 3,4-4-31,3 1-61,0 3 0,8 2 0,5 5 44,4 4 45,8 2-23,5 2-22,4 2-16,14-3-28,10 0 0,13-7-22,2-8-82,-4-4-60,-16-10-37,-12-1-19,-11-4-163,-14 7-341,22-18-910</inkml:trace>
  <inkml:trace contextRef="#ctx0" brushRef="#br0" timeOffset="324861.2777">11483 8814 3970,'0'0'223,"0"0"-223,0 0-135,0 0 37,0 0-84,0 0-476,-49-10-870</inkml:trace>
  <inkml:trace contextRef="#ctx0" brushRef="#br0" timeOffset="330306.6464">4764 12351 1107,'0'0'232,"0"0"-180,0 0 97,0 0 7,0 0-143,0 0-13,0 0-35,0 0-53,0 0-29,12-10 66,-6 8 51,5-4 26,1 1 29,-1-1-16,3-3 16,1 1 7,1-3 3,5 1 10,0-2 0,1-2-23,2 1 9,3-3-2,-1 0-1,-1 0 1,-1 1-24,-1 1 7,-4 0 7,-3 3 9,-2 1-6,-5 3-20,-1 0 65,-6 3 13,0 1-20,0 3-16,-2 0-19,0 0-33,0 0-22,0 0-20,-2 4-70,0 8-49,0 7 139,-4 20 39,-2 25 64,-5 27-29,0 14-22,1 6-23,-2-9-28,1-15 2,0-10 0,4-17-3,0-18-45,4-13 19,-2-5 26,0 0 2,1 0 34,-4-3 2,5-5-12,-1-8-10,4-4 10,2-4 28,0-2-25,0-6 32,0-4-61,0-7-48,3-6-42,4-1 36,3-3 12,1-3 10,4 6-7,3 0-6,3 3 3,2 5 0,-2 5 28,6 2 14,-2 7 36,4 3-7,3 1-16,1 4-11,1 1 11,0 2 12,2 0-25,-1-2-51,-1-1 3,-2-3-33,0-1-3,-3 0 42,1-7 23,-6-3 19,-1-3 30,-1-3-4,-4-3 9,-2-3 14,0 0-4,-3-2 3,-4-2 7,-1 1 16,-5-2-10,-3-2-23,-1 0-12,-9-2-8,-2 1-18,-4-1-3,-4 2-29,-1 3-13,3 5 45,1 5 15,2 8 68,2 4-9,3 4 3,-3 3-77,4 9-74,1 6-32,0 7 39,2 7 6,4 5 58,2 6-16,0 3 19,6-2-3,5-3-19,2-4 6,5-8-10,0-5 14,-1-7 12,4-4 0,-1-7-21,4-6 21,-2 0 16,3-11 19,0-5 20,4-6-4,-3-8 14,2-3-17,0-8-13,-1 0-9,-4-2 3,-2-2 9,-5-1 19,-3 0-9,-6 0-9,-3-1-17,-4 2-22,0 4-16,-8 5-25,2 10 41,-2 7 38,2 10 42,3 4 5,-3 5-37,0 0-48,2 5-32,-3 5-73,2 6 6,2 4 36,1 4 15,2 1 19,1-1 26,7-4-29,5-3-68,2-2-44,4-2-4,1-3 41,3-2 33,-3 1 51,-1-1 20,1 1 3,-1 1 23,-3 2 103,1 2-4,-4 1-13,0 2-44,1 0 2,-3 0-41,-2-2-24,3 1 11,-4-4-13,4-2-64,1-5-87,2-3-27,2-2 40,2-9 2,0-5-20,1-7 17,4-5 26,-3-3 74,-4-2 39,0-3 55,-2 0 36,-3-5 61,-5 2-52,1-2-19,-3 1-19,-3 5-1,0 5 7,2 10 32,-3 6-16,1 6-4,-1 6-80,-1 0-58,2 6-64,0 3 89,2 7 33,1 5 30,3 5-14,0 6-14,3-1 23,1 0-22,1-4-3,-1-2-39,4-8 7,-1-5-4,2-5 17,0-6 19,0-1 33,-2-5 0,1-6 34,-2-6 36,-2-5 19,-3-2-26,-1-4-35,-3-1-13,-5-1 0,0 1-9,-6-1-20,-5 1-3,-3-1-16,-3 1-35,-3-1-7,-1 4-54,-2 1-71,4 6 132,3 3 22,3 6-38,5 5 50,1 1-70,5 3-22,2 1-175,5-1-264,5 0-122,3-2 227,18-9-364</inkml:trace>
  <inkml:trace contextRef="#ctx0" brushRef="#br0" timeOffset="330590.2113">7386 10855 2357,'0'0'168,"0"0"-165,0 0 46,0 0 170,0 0-219,0 0-187,0 0-10,0 0 81,0 0 96,2 51 20,-1 11 36,1 28 19,1 14 29,0 6-13,-2-4 10,1-12-36,1-3-22,0-7 12,0-9-35,1-7-13,2-14 13,1-14 0,-2-13-42,3-3-135,-1-4-27,6 1 0,-2-6-92,-1-9-68,5-9 61,-4-5 23,9-27-252</inkml:trace>
  <inkml:trace contextRef="#ctx0" brushRef="#br0" timeOffset="330858.0396">7635 11463 512,'0'-55'254,"0"4"-32,1 24 146,-1 8-13,0 2-70,0 4-103,-6 4-4,1 6-39,-3 6-139,-4 10-97,-4 9 13,-8 15 32,5 4 26,-1 3 23,2 4-23,4-6 26,0 5-2,8-4-1,0-5-30,4-7-74,2-6-6,4-9-30,3-6 3,6-4 0,2-6 59,4 0 66,1-3 15,0-3 2,6 2 24,-5-1 65,1 2 39,2 2-23,-1 1-55,3 3-39,-2 6-12,3 3-1,-5 2-19,2 3 18,-3 4-93,0-3-85,2-3-72,-2-6-71,-5-1-206</inkml:trace>
  <inkml:trace contextRef="#ctx0" brushRef="#br0" timeOffset="331232.3555">8045 11376 1433,'0'0'202,"-21"-73"-173,12 47 55,-2 2 108,1 5 22,3 8-16,3 10 12,-1 1-171,2 10-39,-1 8-105,-2 13 105,0 13 42,2 14-10,3-1-29,1-5 9,0-9 5,1-12-17,2 0-11,-1-3-2,2-7 10,-1-10 3,-1-4 13,-1-7 61,0-3 77,0-7 26,0-8-158,2-7-19,2-7-3,0-4-13,-1-1 16,1-2 0,2 0 16,-1 0-16,0 1-2,0 5-1,1 7-20,3 5 7,-3 8 16,1 9 0,0 4-42,2 9 42,1 9 0,3 5 48,4 8-28,1 5 2,1 1-22,0 1-38,2-2-110,2-4-3,-3-8-1,4-4-16,-4-8 22,2-7-6,-3-5-46,2-4-105,-4-9-97,-4-2-95,5-15-138</inkml:trace>
  <inkml:trace contextRef="#ctx0" brushRef="#br0" timeOffset="331515.0403">8436 11373 114,'0'0'564,"-2"-52"-241,-7 20-82,0-4-65,-2-6-92,1 4-67,-1 5 48,2 10 78,3 7 48,1 9 37,-2 7-24,2 3-204,1 11-52,-2 11 52,3 8 16,2 15 7,1-4-20,3 4 10,6 2 0,-1-13-11,5 3 10,1-8-12,2-10 0,1-5 1,3-10 18,-2-6 20,-2-2 29,-1-10 35,-2-7-3,-4-3-35,-1-6-20,-6 0-20,-2-2 4,-3-1-28,-10 2 14,-3-1-15,-5 2-12,-5-1-40,-5 3-83,3 1-30,-2 7 65,2 3 81,5 6-1,4 5 1,2 3-36,3 3-7,3 6-41,7 2-193,1-4-217,4 2-185</inkml:trace>
  <inkml:trace contextRef="#ctx0" brushRef="#br0" timeOffset="332394.3677">8623 11041 23,'0'0'2693,"0"0"-2565,0 0-38,0 0-77,0 0 74,-1 76-55,-1-42-7,2 2-25,0-1-11,3-2-9,3-4-105,2-4-39,1-4 23,-2-8 21,2-6 39,-2-6 81,-1-2 64,0-10 26,-1-5 1,0-6 2,-1-4 10,0-2-3,-4-1-11,1-2-15,0 0-45,-1 1-16,2 2-13,0 3-16,2 3 3,1 6-3,1 2-3,2 7-10,-2 6-6,3 1 2,1 5 11,2 10 19,3 4 3,1 4 1,0 1 15,2-1-13,-1 1-3,3-5 0,1-4-1,1-6 1,-2-5 0,5-4 26,-2-3 6,-2-9 9,0-5 17,-1-2-13,-5-6-4,-4 1 4,-4-2-4,-4-2 10,-3-1-25,-4 1-10,-8-2 6,-3-3-22,-5 3-16,-5-4-3,0 3-70,-2 0-68,0 5 20,2 3 28,2 4 54,1 7 36,3 2 19,1 7-26,5 1-58,2 2-67,3 0-56,7 0-59,1-4-39,8-4-108,4-2 143,7-6 94,2-6 13,4-4 3,2-4 157,-1-1 3,0-3 111,-5-2 42,-1 1 33,-3 1 13,-4 3 28,-1 4 30,-3 6-23,-2 8-91,-3 5-72,1 5-71,-1 3-58,2 3 3,0 7 48,3 6 7,0 6 46,3 7-1,2 14 17,3 15-1,1 16-12,2 5 6,-3-1-13,-1-3 9,-3-10 17,0-4-29,-3-11 9,0-14-15,-2-9-31,-2-6 11,4 3 48,1 1 0,1 3-26,0-8-2,0-1 2,0-6-10,3-8-25,1-5 20,2-5 25,2-12 48,2-8-23,3-8-35,0-7-16,-2-4-19,-1-3 1,-1-10 2,-5 8 0,-9 1-3,-2 1-3,-5 9-13,0-2 13,-6 5-19,-2 8 21,-2 6-1,-2 8-17,3 8 19,-2 5 54,-1 10-54,-1 7-8,2 12 8,0 3 19,2 6-19,5 1-32,4-1 9,4-1-134,6-9-93,6-3-76,5-8-98,4-7-158,-5-5-11,16-7-196</inkml:trace>
  <inkml:trace contextRef="#ctx0" brushRef="#br0" timeOffset="333485.659">10030 10727 752,'0'0'189,"0"0"-78,0 0 136,57-46-15,-44 29-148,-4 0-61,-2-2-23,-4-2-65,-3 0-39,-4 0 81,-8 0-16,-5-1 0,-2 3 39,-4 1 71,-3 4 69,-3 4-26,-1 5-39,-3 5 35,0 5-9,-1 10 19,1 11-10,0 3-13,3 5-25,4 5-40,4 0-32,4 1-13,8-2 10,4-3-30,5-6-77,1-4-55,9-10 26,5-7 44,2-8 95,6-6 13,3-11 30,4-10-8,3-6-15,1-6 3,1-6-1,3-7 37,2-11 54,-2-8 7,-3-1 26,-9 3-11,-12 5-48,-7 3-74,-5 0-13,-1 1-106,-8 1-36,0 8 15,-2 13 43,4 12 84,2 10 16,-2 3 192,2 2-5,-1 7 3,-1 5-135,1 16-71,-1 14-10,-3 27 10,0 22 32,3 12-6,6 3-24,1-11-2,9-22-13,1-15-77,0-15-58,6-9-36,6 4 62,1-1 28,10-3-23,0-6-48,1-6 3,3-6-50,-5-5-41,1-7 64,-1-7 3,-4-6 30,1-3 143,-3-5 13,-1-4 78,-3-1 78,-7-2 69,-1-2-36,-8-1-49,-2 0-36,-3 2-56,-2 0-48,-8 4-42,0 7-33,-6 4 75,0 9 63,-2 8 44,0 4-81,-2 6 0,1 8 23,-2 7 3,1 0-29,4 4-23,3-2-14,4 0-6,5-2 7,2 1-19,4-2-82,9 2-39,3 0-26,6 1-9,2 0 54,2 2 50,4 0 64,1 1 19,0 1 1,2 3 128,2 2 35,-2 6 16,4 10-88,3 12-49,0 13 7,-7 4-47,-8-4 14,-7-6-14,-6-9-2,-2-11 2,-5-10-2,-4-11 1,-1-2 12,-2 2 16,-7 3 42,-5 0 53,-4-4 31,-6-6-54,1-7-7,-3-2 9,-4-9 4,2-2 22,0-9-71,-3-6-49,3-7-9,4-3-41,-1-8-14,6-14 10,4-13 28,9-16 17,6-3 10,8 0 29,11 4-37,6 7-1,5-3-1,4-1 1,2-2 0,2 2 12,3-2 10,-2 1 19,1 0 9,-4 4-22,-4 4-29,-6 14-6,-7 15 3,-6 11-19,-2 10 21,-2-2 1,0 1 13,-1 5 51,-3 4-6,-4 8-14,-1 0-44,-3 13 0,-8 6 0,0 15 45,-5 16 3,2-1-6,3-1-20,1-8-19,6-8 13,4 2-14,0 1-1,3-8-1,8-4-22,3-8 20,2-5 2,4-4 0,5-6 45,2-1-23,5-11 10,2-3-32,0-6-45,4-5-80,1-3-77,-1-2-69,-1-2-62,-8 8-131,8-20-242</inkml:trace>
  <inkml:trace contextRef="#ctx0" brushRef="#br0" timeOffset="333889.8852">7828 12333 2255,'0'0'400,"0"0"-400,16 71-25,-1-5 25,4 31 138,2 19-83,-1 5 16,-3 0-55,-2-6-15,0-3 1,2 0-2,0-11-14,2-9-124,1-15-4,-4-19-20,-1-16-135,-4-14-125,-4-11-21,0-4 33,-2-4-154</inkml:trace>
  <inkml:trace contextRef="#ctx0" brushRef="#br0" timeOffset="334142.0977">7883 12414 2428,'0'0'0,"0"0"-27,48-66 27,-25 52 62,2 3-30,3 10-32,-2 4-16,-2 11-38,-1 3 53,0 7-71,-4 8 72,-2-1 1,-3 9 1,-3 1 27,-6 3-26,-5 1 10,-2 2 7,-9-1 22,-4-1-13,-1-2-29,-3-5-90,-1-6-88,4-7-104,1-9-137,5-9-102,1-9-239</inkml:trace>
  <inkml:trace contextRef="#ctx0" brushRef="#br0" timeOffset="335821.3857">8303 12629 1133,'0'0'124,"0"0"-88,0 0 52,56 22 23,-41-22 38,-4 0-45,1-7 68,-3-7-6,-1-7-46,-1-15-67,3-14-53,-6-1-75,0 4 5,-3 5 70,-1 6 78,-1 1 77,-4-6 4,-8 3-46,-2 3-75,-5 9-38,0 3-61,-6 12 61,1 7 29,-2 8-11,-3 12-18,-1 10-19,1 5 16,1 6-17,3 2 4,8-1-10,4-2-64,9-5 42,5-3-121,3-5-19,10-6-88,5-7-88,6-4-30,4-5 150,3-1 237,2-5 7,1 3 127,-2 0 101,-1 2 75,-1 2 6,-4 5-91,0 5-30,-2 3-42,-3 2-69,0 4-28,-1 2-23,-2 2-1,1-2-25,-1-2-93,0-4-59,1-6-23,-2-9 54,1-4 53,1-11-26,4-11-52,1-5-17,0-5-19,0-7 133,-4 0 49,-3 0 111,-3-1 133,-4 0-26,-4 2-66,-3-2-32,-3 6-35,1 4-14,-1 9 32,0 6 46,0 10 71,0 4-11,-1 3-78,0 5-131,-3 10-57,-1 3 24,-2 10 14,1 3 19,-1 5-1,3 1 0,2-1-1,2-3-17,0-4 3,3-6 3,4-5 11,2-6-8,1-5 10,0-5 35,2-2-19,0 0 10,-2-9 35,2-4 22,-2-4-12,-2-3-17,-1-2-6,-2-2-16,-5-2-3,0 2-10,-7-1-16,-2 0-1,9 25-1,-30-47-2,10 26-16,3 4-34,0 5 6,3 4 45,1 3 3,5 3-3,-1 2 0,6 0-32,0 0-25,3 2-29,0-2-14,5 2-3,9-2 45,5-2 46,5-8 12,6-4 3,7-6-3,2-2-3,2-4-17,2-1 20,-1-1-2,-2 3 2,-3 6 16,-4 0 84,-3 9-10,-8 4-65,-6 6-25,-2 6-17,-5 8 17,-3 9 42,-6 6 3,0 6 3,-4 6-13,-4 3-12,0 3-7,0 0-15,2-1 2,2-3 10,2-8-12,2-4-1,1-9-3,5-6 0,1-8-22,4-6 25,2-2 14,3-11 30,2-10 7,1-5-31,1-10-20,0-1-15,-2-1 11,-6-1 4,-4 1 31,-5 2-8,-3 36-11,-7-66-12,-6 36-35,-7 3-38,-3 4-7,1 6 16,-3 4 47,0 6 17,2 5 19,3 2-19,2 0 0,5 3-3,3 1-26,4-1 13,5-3-22,1-3-75,7-6-73,6-11 86,5-5 58,5-7-39,2-6 39,3-4 40,5-9 2,6-7 2,4-10 18,-5 6 12,-7 15 16,-9 13 81,-6 14-55,3-2 23,0 4 3,0 2-59,-4 9-26,-1 7-14,-4 3 14,0 9 37,0 11-14,0 15 7,2 20 3,-1 27-10,-1 17-19,1 11-17,-4 3 1,0 1 20,0 7-10,5 4 3,-3 7 22,3 3 13,3 1-20,4-1-16,1-10-15,5-17 0,0-19 0,-1-25-25,-5-23 24,-3-16-10,0-8 11,2-2 1,4-2 37,3-3 58,-2-10 90,1-4-72,-1-15-23,3-17-16,-2-18-28,3-21-47,-3-6-36,-7 3 11,-10 5 23,-7 12 2,-3 0-1,-10 4 0,-4-1-30,-4 9 28,3 9-1,-2 6-30,-2 4-13,-9-6-19,-6-1 6,-10 0-9,-6 2 50,-14 4 18,-6 10 2,1 7 13,12 8 53,17 3-49,12 0-15,2 0-2,-2 2 27,-4 0-15,0 0-13,4-1 0,5-1 3,7 0 12,7-1-13,4-3 1,7-8-3,1-2-54,6-6-34,8-9 34,13-15 32,15-14 22,17-12 9,8-4 48,4 3 0,2 11 25,-5 6 16,1 5 14,0 4-23,1-1-17,-4 7-10,-3 4 19,-11 7-28,-12 9-29,-12 5-24,-3 4-1,1 0-1,-2 1-1,3-2 2,-9 5 1,-7 1 0,-4 2 13,-3 0 24,-2 3 9,-2 0 10,0 0 79,0 0 19,0 0-56,-1 0-37,-2 0-21,0 0-20,-1 0-20,-2 0-21,1 0-16,-2 0-45,-1 3-38,1-2-24,-2 3-38,1 1-86,-1 1-247,2 0-672,-6-2-576</inkml:trace>
  <inkml:trace contextRef="#ctx0" brushRef="#br0" timeOffset="340785.9011">4301 15076 1858,'0'0'110,"0"0"-90,0 0 35,-51-14 45,37 14-44,-1 4-56,1 5-23,-3 6-16,2 7 0,-5 15 7,1 18 6,3 17 26,4 9 55,8 0 36,5 1 12,13-8-28,4-2-14,7-3-32,-3-14-11,1-15-18,-5-14-1,2-10-9,1-1 10,6-4 19,2-5 0,2-6 46,1-10 87,-1-9 28,2-6-58,-1-9-23,1-13-32,1-14-25,0-13-10,-4-2-7,-6 5-9,-10 8 16,-5 17-13,-4 8 16,-4 6-19,-1 6-15,0-5 9,-2 1 5,-3 0-15,-3 7 4,2 7-1,-1 7 19,-2 6 70,-1 3-3,0 7-89,-3 8 0,0 10-35,2 6 3,1 2 13,2 4-6,2 0 25,6-2-2,0-6-33,2-3-6,9-8-74,0-4-9,4-3 31,2-6 42,1-3 9,2-2 26,-2 0 16,0 0 1,1 0 1,-2 0 17,2 0 36,-1 5-4,0 4 16,3 2-19,-4 6 6,2-2-22,-3 3-16,2 3 3,0-3 0,-1-2-3,0-3-14,0-3 1,2-8-3,2-2-3,-1-6-9,0-9-74,0-7 22,2-5 16,0-8-3,-3-3 22,-3-3 29,-2 0 0,-6 1 32,0 1 3,-5-2 42,-3 2 12,0 2-54,0 4-9,-4 8-25,0 5 21,1 7 13,1 5-10,1 5-2,-1 1-8,1 2-15,0 2-31,1 5-68,0 4 16,0 7 36,4 3 43,2 5 1,2 1 2,2-1-2,1-3-13,3-2 3,2-4 10,0-3 1,1-4 2,0-5 0,0-2 2,3-3 33,1-3 3,-1-7 32,0-7 4,-3-2-24,1-6-5,0-5-10,-2-4-20,0-1 4,-4-2 10,-5 1-13,2 0 9,-6 0 16,-2 2-39,-1 2-1,0 3-1,0 7 1,-2 7 3,0 8 14,1 4 8,-2 3-26,3 4-19,0 10-57,4 7 35,2 18 22,8 16 17,6 20 1,7 9-12,0 3 11,4 2 0,1-3 2,4 6 19,1 1-18,2 4 37,0 1-22,-1-2-16,-1-1-22,-7-4 19,-6-2-31,-6-8 20,-8-6 14,-7-15 10,-3-16-10,-4-13-3,-6-7 3,-2-1 22,-6 0-9,-4-4 9,-4-9 13,-2-10-35,-4-5-57,-3-16-22,-10-16-29,-4-21 19,-10-24 88,5-11 1,14-9-41,10 1 5,15 7-15,15 94 10,-2-190 40,17 101 1,5 5 38,10 2 16,4 0-3,6 3-44,4-1-7,7-1-19,1 3 6,-4 5-3,0 5-3,-13 14-45,-7 13-77,-9 9 3,-3 3 71,1-2 67,-1-3 25,0 2 29,-3 8 74,-7 10-6,0 9-39,0 5-57,-2 1-11,0 15-11,8 15 69,5 25 41,4 26-19,4 19-28,-1 8-39,3 0-3,-3-4-2,4 6-20,0 0 0,1-3 19,0-3-10,1-5-12,-6-8-3,-3-9-120,-8-19-83,-5-18 108,-7-14-30,-1-15 45,-1 2 45,-9-6 34,0-4-24,-4-9-146,-6-10-170,-8-20-148,-5-23-38,-6-22 58,-5-19 179,11 17-59,1 0 78</inkml:trace>
  <inkml:trace contextRef="#ctx0" brushRef="#br0" timeOffset="340997.6859">5846 14933 1618,'0'0'481,"-5"-63"-157,6 34-143,7 2-23,0-1-107,5 7-51,6 5-48,1 4 13,3 6-23,-2 6 3,3 3-10,0 12-41,-6 4 31,3 3 74,-1 4 1,-2 2 11,0 0-10,-5 2-1,0 1 0,-2-2 0,-6 2 0,1-4 0,-6 2-23,0-5-28,-2-2-1,-3-8-58,2-2-72,1-9-94,0-4-10,1-15-4,0 1-52,1-29-164</inkml:trace>
  <inkml:trace contextRef="#ctx0" brushRef="#br0" timeOffset="341617.925">6255 14001 2451,'0'0'0,"0"0"-84,0 0-162,0 0 246,14 56 110,-7-1 10,5 27-33,4 15-16,5 7 0,4-1-10,-2-9-25,6-6-7,0-7 6,-3-13-12,0-13-7,-10-16-4,-1-11-12,-9-7-97,2 0-48,-4 0 9,-4-2 46,-2-5 54,-12-3-48,-6-3-111,-8 0-211,-3-5-56,-2-3 110,-3-2 156,-1-7 196,-4-2 147,3-3 23,1-2 12,2-6 59,0-5-55,5-2 19,5-5-62,7-2-85,10 0-58,5-3 0,5 1 0,9-1-23,8 1-22,7 3 16,5-1 3,2 2 0,3 2 23,4 3 3,3 2 3,4 4 55,-2 3 33,-1 8 29,3 7 23,-4 5-4,-3 5-26,1 13-32,-5 3-46,-2 8-2,-4 4 2,-4 6-6,-1 0 7,-6 0-23,-2-5 7,-3-5-19,0-6-1,-5-5 61,1-6-9,-1-2-7,1-3-20,-4-4-21,5-1 12,-5-2 0,2-5 51,-2-8 33,2-3-11,-4-8-25,-2-5-26,-2-4-22,-2-3 6,-10 1-9,0-1 6,-3 0-19,-6 1-19,0 4-3,-8-1 22,3 7 14,-3 3-14,-1 5-19,4 6 19,2 4 26,3 7-26,3 1-38,5 10-48,0 1 3,9 6 9,3 3 16,1 1-64,7 2-93,7-5-63,7-2-101,-2-5-274,18-9-607</inkml:trace>
  <inkml:trace contextRef="#ctx0" brushRef="#br0" timeOffset="344370.1533">7317 14086 2587,'0'0'719,"0"0"-719,0 0 22,0 0 99,0 0-121,-53 2-10,44 13-47,-3 9 12,-1 8 23,0 15 9,2 17-12,2 11 12,6 5 0,3-10 12,2-15 0,3-21 2,3-11-1,-2-7 0,3-3-1,-2-4 0,8-2 0,-2-7-50,3-10-23,1-9 36,4-17-10,-1-1-13,-1-7 54,-2-2 7,-7 4 39,1-3 121,-11 45-10,14-86-45,-10 47-48,-3 3-28,3 7-27,-4 7-2,1 8-3,0 6 1,0 5 1,1 3-41,1 6-31,2 9 73,2 6 16,4 8 35,3 5-48,2 7 16,2-2-3,1-1-16,1-6 0,2-5-35,-2-11 3,2-6 29,0-7 3,1-4 1,-2-11 38,5-4-1,-4-11 3,-1-2 6,-4-3-9,0-2 0,-5 2 57,-4 0 18,-2 3-31,-3 2-32,-2 1-47,-1 3-1,0 4-2,0 4-17,0 6 17,0 4-1,0 5-39,0 0-42,0 8 7,1 4 21,6 8 52,0 8 2,6 5 2,2 1 11,3 2-13,0-4 0,3-5-13,2-4 10,1-8-19,-1-7 22,2-8 13,2 0 21,-2-10-2,0-7 5,-3-7 4,1-1-6,-1-9-7,-3-2 4,-4-2-7,0-2-10,-4-2 14,-3-1 12,-3-2-9,-2 2-20,1 0-12,-4 4-1,0 7-43,0 6 43,0 8 1,0 9 25,-4 6 44,2 3-1,-1 5-52,-1 7-16,-3 11-37,1 9-4,-1 8 29,0 3-1,3 1 12,2-4-33,2-6-64,0-6 26,1-7 6,3-5 9,4-5 29,0-6 2,2 0 17,0-3 9,2-2 22,2 0 13,0 0 3,-2-5-10,2 0 6,-3 2 4,0 0-7,0 1 1,-2 1-19,0 1-13,1 0-1,2 4-1,-2 4-17,2 4 19,0-1 0,-2 4 3,1-1 10,-1-3-11,-3 0 14,0-4-16,1-4 2,-2-3 15,0 0 5,3-3 21,0-8 13,0-6 0,1-3-21,1-5-14,-2-3 1,-1-3 3,-2 1-3,-1-1-1,-3 0-9,2-1-12,-1 3-1,-1-2-15,0 4-12,1 3 25,-1 7 2,-2 3 1,2 6 14,-2 3 1,0 3-15,0 0-2,0 2-10,0 0-1,0 0-8,0 0-4,0 0-3,0 0-13,0 0-2,0 0 5,0 2 1,0 0-16,2 3-27,3 1 40,0 5 39,5 2 1,-1 1 12,7 0-9,2 0-1,1-2 1,4-1 1,2-2 11,3-3 4,-1 0-16,-2-4 0,1-1 13,-5 1-16,-1 1 0,-4-3 0,-3 5-2,-1-1-11,-4 0 13,-1 0 0,-1 1 1,-2 2 15,-1-5-14,0 3 11,0-2-12,0-1-1,1-2-3,4-2-19,1-6 22,2-3 2,6-4 0,0-8-2,1-2 0,1-2-3,-2-2 3,1 0 2,-4-3 17,-1 1-3,-1-3-3,-3 1 12,-1 0-23,-3 2 1,-2 4 10,-1 6 2,-2 1-2,0 8 5,0 5 1,0 2-7,-1 5-12,-1 0 0,1 0-31,0 5-28,0 5-5,0 5 30,1 6 34,0 3 3,0 3 19,4-1-19,4 1 0,-1-3 0,4-3-2,-1-2 0,1-6-1,3-1-1,-3-4 0,1-3 0,0-3 1,0-2 3,0 0 20,0-7 6,1-5-1,0-3 3,-1-4-8,2-8-23,-4 0-22,-2-1-19,-2-2 4,-5 0-17,-1 0 13,-3 1 13,-5 1 12,0 3 2,1 5 14,0 7 25,1 5 19,2 6 16,0 2-60,1 5-6,-2 8-54,0 8 4,1 7 34,4 6 20,0 7-14,3 0 3,7 0 12,3-2 1,4-8-3,1-5-32,1-7 7,1-6 12,3-5 15,-2-8-14,2 0-1,0-7 16,1-10 3,-4-2-1,0-6-1,-3-2-1,0-2 1,-6-4 18,-1 3 9,-5-2 10,-1 1 9,-2 2-15,-1 3-10,0 5-3,1 6 2,-2 6-2,1 6-19,1 3-23,1 7-24,2 9 47,2 5 25,3 7 13,3 4-10,2 1-15,-1-1-13,-1-5-1,-2-3-18,1-4 16,-2-4 2,-2-6 1,3-3 0,-3-5-22,2-2-13,1-9 34,2-4 1,1-8 13,2-1-10,2-5-1,-2-2 0,2 0-1,-1 1 1,2 3-2,2 3-1,-4 4-15,1 5-15,-2 2-10,3 7 10,-4 4 6,3 0 9,-1 8 0,1 1 0,3 0 15,1-1 0,-3 0 0,2-1 1,2-5 0,-1 0 13,0-2 9,1-4 0,0-4 6,-3-1 4,-1-3-4,-3-1 0,-3-1-3,-1 0 7,-4 1 6,-3 0 6,-2-1-6,-3 0 2,0 0-9,-6-1 0,-2 1-29,0 2 2,-2 2-4,-1 3-1,3 0 1,-2 4-3,2 3-18,0 0 2,4 0 17,1 0-23,0 3-6,3 1-4,0 1-8,0 2 13,4 3 27,1 0 1,4 2 2,1-3 2,3-1 0,1-3 0,2-1 1,1-4 9,-2-2 2,2-5-2,-1-7 10,1-1 6,-2-5 3,0-2-6,-2-1-9,-1-2-15,-1 2 24,-6 0 3,0 2-13,-2-1 13,-2 5 7,-1-2-35,0 6 2,0 1-2,0 7 0,0 1-16,0 4-21,0 0-25,4 9-23,3 6 76,4 9 9,6 14 31,3 18-6,5 17-25,0 9 1,0 3-1,-3 1-2,0-1 2,2 7 11,-1 5-11,2 1 0,-3 4 10,-5 1 21,-1-1-12,-4 0-18,-7-9 0,-3-6 21,-2-7-19,-9-7 25,-10-4 9,-2-5-9,-3-15 3,-1-10-19,4-13-12,-3-5-15,-6-1-53,-15 0 9,-15-5 18,-12-12 10,-3-6-16,4-15 32,7-6 15,9-7 35,2-6-10,8 1 1,0-13-26,6-4 0,8-5 3,2-11 19,16 2-22,8 1-3,10 2 3,13 3 0,9 3 46,10 3 10,11 1-25,8 0 3,9 2-6,5-1-25,4 2-3,1 0 1,5 3-1,-3-2 0,5 0 0,1-3-18,-1 0-4,-1-2 10,-1 4 12,-4 2 2,-8 5 0,-5 3 23,-17 11 2,-8 8 32,-13 7-3,-2 4-16,-1 2 12,-3 0 16,0 4-46,-7 2-22,-4 3 0,-2 0-19,-5 0 7,-1 0 12,0 3 0,-1-1-1,-7 6 0,2 0 1,-5 3 0,1 2 3,-5 0 12,0-1-13,-1-1 1,3-2 10,1-3-10,3 0 12,-1-1-15,3-1 0,0-1-2,2-1-38,3-1-34,1 0-12,0 0-7,-1-1 0,2 0 0,0 0-13,0 0-54,0 0-148,0-2-322,-1 0-580,-8-4-550</inkml:trace>
  <inkml:trace contextRef="#ctx0" brushRef="#br0" timeOffset="404319.0141">12668 7027 199,'0'0'78,"0"0"-58,0 0 32,0 0-6,0 0 6,0 0 26,0 0 56,0 0 3,0 0 26,-49-9-62,47 7-23,-3 0 42,1 1 7,1-1 3,1 1-55,-1 0-39,-1 0-33,-1 1 20,2-1 0,-1 1-4,-3 0 14,4 0 6,1 0 10,1 0 12,1 0 14,0 0-7,0 0-42,0 0-26,0 0-19,0 0-37,2 0-25,4 0 71,1 0 10,1 1 20,2 2-1,3-1 37,1 1-1,2 0-10,1 0-16,3 2-12,-2 0 2,2 0-6,4-2-13,0 4 16,5-2 49,-1-1 39,3-1-14,4-1-9,2-2-26,1 1-16,5-1-39,-2 0-7,12 0-28,7 0 35,-8-3 0,-2 1 2,-4-1 1,-9 1-2,5-2 35,8 1-7,-2-2 6,1-2-12,-2 2-4,0-3-17,2 1 24,7-3-13,6-3 6,9-3-17,0-2 14,-14 2 0,-12 3-3,-15 4 3,-2 1-3,4-2-9,3 0 21,2-1-9,-4 1 7,-1-1 67,-2 0-39,-2 1-16,-1-3-9,1 0-1,-3 0-2,-1-2 2,0 1-2,0-1-1,-1-3 0,-1 1-18,0 0 15,-2-1-6,-1 1-10,-3 0 13,0 1 0,-4 0 6,-1 1 0,-1-1 0,-2 2 7,-1 0-13,-1-3 0,1 2 9,-1-1-25,-2-2 0,0 3 0,3-1 0,-4-3 0,2 1-3,-3-1-10,1-1 10,-1 1-19,-1-3 0,-1 3 3,0-3 6,0 3 0,0-2 13,-2 1 18,-2 0-2,-2-1-16,2 4-11,-3-3 10,-1 0 0,0 2-21,-3-2 6,-1 1-3,-1-2 16,-1 3-26,-4-1-15,0-1 42,-2 2-10,-3 3-36,-4-3 9,-1 2 1,-4 1 38,-2 2-25,0-1 8,-4 1 1,1 0-9,-4 2 25,1 0 6,-1-1-6,0 5-13,-2 0-9,-3 3-7,-1 2 13,-9 2 3,-10 2 0,-11 5-6,-3 7 3,4-2 16,6 2-13,9 3-6,0 2-10,0 1 0,-1 4 6,-1 3 20,1-1-13,0 4 14,-1 2 1,2 4-1,3 3-24,1 4 13,11-7 10,7-2-23,0 9 10,-5 10 3,0 13-6,-5 9-3,10 0 22,12-8 1,1-4-1,11-9-9,7-13 7,3-12-64,5-6 8,0-1 3,5 1 0,2-2 19,2-6 30,-1-3 6,3-4 58,-6-3 42,1-2 36,-1-2-27,-3-1-57,-1 0 15,0 0 62,0 0 37,0-3-47,1-3-65,1-2-54,2 1-3,-2-3-112,-2 0-106,-1 0-110,0 3-255,-14-3-613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F792BA1D-518E-4DB3-B82D-D2B721888F19}" type="datetimeFigureOut">
              <a:rPr lang="en-US" smtClean="0"/>
              <a:t>3/9/2021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D0AB94D-CC50-4FE5-9D05-16C0F9B700AF}" type="slidenum">
              <a:rPr lang="en-US" smtClean="0"/>
              <a:t>‹#›</a:t>
            </a:fld>
            <a:endParaRPr lang="en-US"/>
          </a:p>
        </p:txBody>
      </p:sp>
    </p:spTree>
    <p:extLst>
      <p:ext uri="{BB962C8B-B14F-4D97-AF65-F5344CB8AC3E}">
        <p14:creationId xmlns:p14="http://schemas.microsoft.com/office/powerpoint/2010/main" val="412320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23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591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51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6712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1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00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097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173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92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061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98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676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87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04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0435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594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3/9/2021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2377806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Elliptic_curve_cryptography" TargetMode="External"/><Relationship Id="rId2" Type="http://schemas.openxmlformats.org/officeDocument/2006/relationships/hyperlink" Target="https://en.wikipedia.org/wiki/Digital_Signature_Algorith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blockgeeks.com/guides/what-is-blockchain-technology/" TargetMode="External"/><Relationship Id="rId3" Type="http://schemas.openxmlformats.org/officeDocument/2006/relationships/hyperlink" Target="http://www.youtube.com/watch?v=93E_GzvpMA0" TargetMode="External"/><Relationship Id="rId7" Type="http://schemas.openxmlformats.org/officeDocument/2006/relationships/hyperlink" Target="https://www.quandl.com/data/BCHAIN/NTRBL-Bitcoin-Number-of-Transaction-per-Block" TargetMode="External"/><Relationship Id="rId2" Type="http://schemas.openxmlformats.org/officeDocument/2006/relationships/hyperlink" Target="https://www.youtube.com/watch?v=_160oMzblY8" TargetMode="External"/><Relationship Id="rId1" Type="http://schemas.openxmlformats.org/officeDocument/2006/relationships/slideLayout" Target="../slideLayouts/slideLayout2.xml"/><Relationship Id="rId6" Type="http://schemas.openxmlformats.org/officeDocument/2006/relationships/hyperlink" Target="https://blockgeeks.com/guides/what-is-hashing/" TargetMode="External"/><Relationship Id="rId5" Type="http://schemas.openxmlformats.org/officeDocument/2006/relationships/hyperlink" Target="https://www.slideshare.net/feronera/blockchain-introduction-80908060" TargetMode="External"/><Relationship Id="rId4" Type="http://schemas.openxmlformats.org/officeDocument/2006/relationships/hyperlink" Target="https://anders.com/blockchain" TargetMode="External"/><Relationship Id="rId9" Type="http://schemas.openxmlformats.org/officeDocument/2006/relationships/hyperlink" Target="https://www.movable-type.co.uk/scripts/sha256.html%5bF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s://www.youtube.com/watch?v=WeuJqKEfSxM" TargetMode="External"/><Relationship Id="rId2" Type="http://schemas.openxmlformats.org/officeDocument/2006/relationships/hyperlink" Target="https://www.edureka.co/blog/blockchain-tutorial/" TargetMode="External"/><Relationship Id="rId1" Type="http://schemas.openxmlformats.org/officeDocument/2006/relationships/slideLayout" Target="../slideLayouts/slideLayout2.xml"/><Relationship Id="rId4" Type="http://schemas.openxmlformats.org/officeDocument/2006/relationships/hyperlink" Target="https://medium.com/@sukantkhurana/a-very-basic-introduction-to-blockchain-in-cryptocurrencies-974be2914d9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BLOCKCHAIN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4528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438912"/>
          </a:xfrm>
        </p:spPr>
        <p:txBody>
          <a:bodyPr>
            <a:normAutofit fontScale="90000"/>
          </a:bodyPr>
          <a:lstStyle/>
          <a:p>
            <a:r>
              <a:rPr lang="en-US" dirty="0"/>
              <a:t>Some terms </a:t>
            </a:r>
          </a:p>
        </p:txBody>
      </p:sp>
      <p:sp>
        <p:nvSpPr>
          <p:cNvPr id="3" name="Content Placeholder 2"/>
          <p:cNvSpPr>
            <a:spLocks noGrp="1"/>
          </p:cNvSpPr>
          <p:nvPr>
            <p:ph idx="1"/>
          </p:nvPr>
        </p:nvSpPr>
        <p:spPr>
          <a:xfrm>
            <a:off x="609600" y="1143000"/>
            <a:ext cx="10972800" cy="5181600"/>
          </a:xfrm>
        </p:spPr>
        <p:txBody>
          <a:bodyPr>
            <a:normAutofit fontScale="92500"/>
          </a:bodyPr>
          <a:lstStyle/>
          <a:p>
            <a:pPr>
              <a:lnSpc>
                <a:spcPct val="170000"/>
              </a:lnSpc>
            </a:pPr>
            <a:r>
              <a:rPr lang="en-US" dirty="0"/>
              <a:t>The word “</a:t>
            </a:r>
            <a:r>
              <a:rPr lang="en-US" dirty="0" err="1"/>
              <a:t>cryptocurrency</a:t>
            </a:r>
            <a:r>
              <a:rPr lang="en-US" dirty="0"/>
              <a:t>” is derived from the encryption techniques which are used to secure the network.</a:t>
            </a:r>
          </a:p>
          <a:p>
            <a:pPr>
              <a:lnSpc>
                <a:spcPct val="170000"/>
              </a:lnSpc>
            </a:pPr>
            <a:r>
              <a:rPr lang="en-US" dirty="0" err="1"/>
              <a:t>Blockchains</a:t>
            </a:r>
            <a:r>
              <a:rPr lang="en-US" dirty="0"/>
              <a:t>, which are organizational methods for ensuring the integrity of transactional data, is an essential component of many </a:t>
            </a:r>
            <a:r>
              <a:rPr lang="en-US" dirty="0" err="1"/>
              <a:t>cryptocurrencies</a:t>
            </a:r>
            <a:r>
              <a:rPr lang="en-US" dirty="0"/>
              <a:t>.</a:t>
            </a:r>
          </a:p>
          <a:p>
            <a:pPr>
              <a:lnSpc>
                <a:spcPct val="170000"/>
              </a:lnSpc>
            </a:pPr>
            <a:r>
              <a:rPr lang="en-US" dirty="0"/>
              <a:t>A </a:t>
            </a:r>
            <a:r>
              <a:rPr lang="en-US" dirty="0" err="1"/>
              <a:t>cryptocurrency</a:t>
            </a:r>
            <a:r>
              <a:rPr lang="en-US" dirty="0"/>
              <a:t> is a new form of digital asset based on a network that is distributed across a large number of computers. </a:t>
            </a:r>
          </a:p>
          <a:p>
            <a:pPr>
              <a:lnSpc>
                <a:spcPct val="170000"/>
              </a:lnSpc>
            </a:pPr>
            <a:r>
              <a:rPr lang="en-US" dirty="0"/>
              <a:t>This decentralized structure allows them to exist outside the control of governments and central authorities.</a:t>
            </a:r>
          </a:p>
          <a:p>
            <a:pPr>
              <a:lnSpc>
                <a:spcPct val="170000"/>
              </a:lnSpc>
            </a:pPr>
            <a:endParaRPr lang="en-US" dirty="0"/>
          </a:p>
          <a:p>
            <a:pPr>
              <a:lnSpc>
                <a:spcPct val="170000"/>
              </a:lnSpc>
            </a:pPr>
            <a:endParaRPr lang="en-US" dirty="0"/>
          </a:p>
          <a:p>
            <a:pPr>
              <a:lnSpc>
                <a:spcPct val="170000"/>
              </a:lnSpc>
            </a:pPr>
            <a:endParaRPr lang="en-US" dirty="0"/>
          </a:p>
        </p:txBody>
      </p:sp>
    </p:spTree>
    <p:extLst>
      <p:ext uri="{BB962C8B-B14F-4D97-AF65-F5344CB8AC3E}">
        <p14:creationId xmlns:p14="http://schemas.microsoft.com/office/powerpoint/2010/main" val="2967692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11311127" cy="430887"/>
          </a:xfrm>
        </p:spPr>
        <p:txBody>
          <a:bodyPr>
            <a:normAutofit fontScale="90000"/>
          </a:bodyPr>
          <a:lstStyle/>
          <a:p>
            <a:pPr algn="ctr"/>
            <a:r>
              <a:rPr lang="en-US" b="1" dirty="0">
                <a:solidFill>
                  <a:schemeClr val="tx1"/>
                </a:solidFill>
              </a:rPr>
              <a:t>BLOCKCHAIN</a:t>
            </a:r>
          </a:p>
        </p:txBody>
      </p:sp>
      <p:sp>
        <p:nvSpPr>
          <p:cNvPr id="3" name="Text Placeholder 2"/>
          <p:cNvSpPr>
            <a:spLocks noGrp="1"/>
          </p:cNvSpPr>
          <p:nvPr>
            <p:ph idx="1"/>
          </p:nvPr>
        </p:nvSpPr>
        <p:spPr>
          <a:xfrm>
            <a:off x="1219200" y="2438400"/>
            <a:ext cx="10439400" cy="3658314"/>
          </a:xfrm>
        </p:spPr>
        <p:txBody>
          <a:bodyPr>
            <a:normAutofit fontScale="77500" lnSpcReduction="20000"/>
          </a:bodyPr>
          <a:lstStyle/>
          <a:p>
            <a:pPr>
              <a:lnSpc>
                <a:spcPct val="150000"/>
              </a:lnSpc>
            </a:pPr>
            <a:r>
              <a:rPr lang="en-US" sz="2600" dirty="0" err="1"/>
              <a:t>Blockchain</a:t>
            </a:r>
            <a:r>
              <a:rPr lang="en-US" sz="2600" dirty="0"/>
              <a:t> is a completely new distributed infrastructure and computing paradigm formed by reorganizing mature technologies such as</a:t>
            </a:r>
          </a:p>
          <a:p>
            <a:pPr marL="800100" lvl="1" indent="-342900">
              <a:lnSpc>
                <a:spcPct val="150000"/>
              </a:lnSpc>
              <a:buFont typeface="Arial" pitchFamily="34" charset="0"/>
              <a:buChar char="•"/>
            </a:pPr>
            <a:r>
              <a:rPr lang="en-US" sz="2600" dirty="0"/>
              <a:t> hash function,</a:t>
            </a:r>
          </a:p>
          <a:p>
            <a:pPr marL="800100" lvl="1" indent="-342900">
              <a:lnSpc>
                <a:spcPct val="150000"/>
              </a:lnSpc>
              <a:buFont typeface="Arial" pitchFamily="34" charset="0"/>
              <a:buChar char="•"/>
            </a:pPr>
            <a:r>
              <a:rPr lang="en-US" sz="2600" dirty="0"/>
              <a:t> </a:t>
            </a:r>
            <a:r>
              <a:rPr lang="en-US" sz="2600" dirty="0" err="1"/>
              <a:t>Merkle</a:t>
            </a:r>
            <a:r>
              <a:rPr lang="en-US" sz="2600" dirty="0"/>
              <a:t> tree, </a:t>
            </a:r>
          </a:p>
          <a:p>
            <a:pPr marL="800100" lvl="1" indent="-342900">
              <a:lnSpc>
                <a:spcPct val="150000"/>
              </a:lnSpc>
              <a:buFont typeface="Arial" pitchFamily="34" charset="0"/>
              <a:buChar char="•"/>
            </a:pPr>
            <a:r>
              <a:rPr lang="en-US" sz="2600" dirty="0"/>
              <a:t>Proof of work (</a:t>
            </a:r>
            <a:r>
              <a:rPr lang="en-US" sz="2600" dirty="0" err="1"/>
              <a:t>PoW</a:t>
            </a:r>
            <a:r>
              <a:rPr lang="en-US" sz="2600" dirty="0"/>
              <a:t>) </a:t>
            </a:r>
          </a:p>
          <a:p>
            <a:pPr marL="800100" lvl="1" indent="-342900">
              <a:lnSpc>
                <a:spcPct val="150000"/>
              </a:lnSpc>
              <a:buFont typeface="Arial" pitchFamily="34" charset="0"/>
              <a:buChar char="•"/>
            </a:pPr>
            <a:r>
              <a:rPr lang="en-US" sz="2600" dirty="0"/>
              <a:t>combining cryptographic technologies such as public key encryption, digital signature and </a:t>
            </a:r>
          </a:p>
          <a:p>
            <a:pPr marL="457200" lvl="1" indent="0">
              <a:lnSpc>
                <a:spcPct val="150000"/>
              </a:lnSpc>
              <a:buNone/>
            </a:pPr>
            <a:r>
              <a:rPr lang="en-US" sz="2600" dirty="0"/>
              <a:t>. </a:t>
            </a:r>
          </a:p>
        </p:txBody>
      </p:sp>
    </p:spTree>
    <p:extLst>
      <p:ext uri="{BB962C8B-B14F-4D97-AF65-F5344CB8AC3E}">
        <p14:creationId xmlns:p14="http://schemas.microsoft.com/office/powerpoint/2010/main" val="2713761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a:xfrm>
            <a:off x="914400" y="2895600"/>
            <a:ext cx="9677400" cy="1787525"/>
          </a:xfrm>
        </p:spPr>
        <p:txBody>
          <a:bodyPr>
            <a:normAutofit fontScale="70000" lnSpcReduction="20000"/>
          </a:bodyPr>
          <a:lstStyle/>
          <a:p>
            <a:pPr>
              <a:lnSpc>
                <a:spcPct val="150000"/>
              </a:lnSpc>
            </a:pPr>
            <a:r>
              <a:rPr lang="en-US" sz="3100" dirty="0" err="1"/>
              <a:t>Blockchain</a:t>
            </a:r>
            <a:r>
              <a:rPr lang="en-US" sz="3100" dirty="0"/>
              <a:t> technology is characterized by </a:t>
            </a:r>
            <a:r>
              <a:rPr lang="en-US" sz="3100" b="1" u="sng" dirty="0"/>
              <a:t>anti-counterfeiting, non-tampering</a:t>
            </a:r>
          </a:p>
          <a:p>
            <a:pPr>
              <a:lnSpc>
                <a:spcPct val="150000"/>
              </a:lnSpc>
            </a:pPr>
            <a:r>
              <a:rPr lang="en-US" sz="3100" b="1" u="sng" dirty="0"/>
              <a:t>and easy to implement smart contracts,</a:t>
            </a:r>
            <a:r>
              <a:rPr lang="en-US" sz="3100" dirty="0"/>
              <a:t> and is known as a new technology that will lead to social change</a:t>
            </a:r>
          </a:p>
          <a:p>
            <a:endParaRPr lang="en-US" dirty="0"/>
          </a:p>
        </p:txBody>
      </p:sp>
    </p:spTree>
    <p:extLst>
      <p:ext uri="{BB962C8B-B14F-4D97-AF65-F5344CB8AC3E}">
        <p14:creationId xmlns:p14="http://schemas.microsoft.com/office/powerpoint/2010/main" val="2127244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3"/>
            <a:ext cx="11311127" cy="681228"/>
          </a:xfrm>
        </p:spPr>
        <p:txBody>
          <a:bodyPr>
            <a:normAutofit fontScale="90000"/>
          </a:bodyPr>
          <a:lstStyle/>
          <a:p>
            <a:endParaRPr lang="en-US" dirty="0"/>
          </a:p>
        </p:txBody>
      </p:sp>
      <p:sp>
        <p:nvSpPr>
          <p:cNvPr id="3" name="Text Placeholder 2"/>
          <p:cNvSpPr>
            <a:spLocks noGrp="1"/>
          </p:cNvSpPr>
          <p:nvPr>
            <p:ph idx="1"/>
          </p:nvPr>
        </p:nvSpPr>
        <p:spPr>
          <a:xfrm>
            <a:off x="1371600" y="2590800"/>
            <a:ext cx="9753600" cy="4267200"/>
          </a:xfrm>
        </p:spPr>
        <p:txBody>
          <a:bodyPr>
            <a:normAutofit/>
          </a:bodyPr>
          <a:lstStyle/>
          <a:p>
            <a:pPr marL="342900" indent="-342900">
              <a:lnSpc>
                <a:spcPct val="150000"/>
              </a:lnSpc>
              <a:buFont typeface="Arial" pitchFamily="34" charset="0"/>
              <a:buChar char="•"/>
            </a:pPr>
            <a:r>
              <a:rPr lang="en-US" sz="2500" dirty="0">
                <a:solidFill>
                  <a:schemeClr val="tx2"/>
                </a:solidFill>
              </a:rPr>
              <a:t>In order to realize trusted transactions in distributed environment, </a:t>
            </a:r>
            <a:r>
              <a:rPr lang="en-US" sz="2500" dirty="0" err="1">
                <a:solidFill>
                  <a:schemeClr val="tx2"/>
                </a:solidFill>
              </a:rPr>
              <a:t>blockchain</a:t>
            </a:r>
            <a:r>
              <a:rPr lang="en-US" sz="2500" dirty="0">
                <a:solidFill>
                  <a:schemeClr val="tx2"/>
                </a:solidFill>
              </a:rPr>
              <a:t> technology uses </a:t>
            </a:r>
          </a:p>
          <a:p>
            <a:pPr marL="617220" lvl="1" indent="-342900">
              <a:lnSpc>
                <a:spcPct val="150000"/>
              </a:lnSpc>
            </a:pPr>
            <a:r>
              <a:rPr lang="en-US" sz="2500" u="sng" dirty="0"/>
              <a:t>cryptographic technology to hide user information</a:t>
            </a:r>
            <a:r>
              <a:rPr lang="en-US" sz="2500" dirty="0"/>
              <a:t>, while all </a:t>
            </a:r>
            <a:r>
              <a:rPr lang="en-US" sz="2500" u="sng" dirty="0"/>
              <a:t>transaction information is verified and stored by distributed network. </a:t>
            </a:r>
          </a:p>
        </p:txBody>
      </p:sp>
    </p:spTree>
    <p:extLst>
      <p:ext uri="{BB962C8B-B14F-4D97-AF65-F5344CB8AC3E}">
        <p14:creationId xmlns:p14="http://schemas.microsoft.com/office/powerpoint/2010/main" val="1786121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EBD7EF2-ADB3-47D8-9098-B9D78D7E7B35}"/>
              </a:ext>
            </a:extLst>
          </p:cNvPr>
          <p:cNvPicPr>
            <a:picLocks noChangeAspect="1"/>
          </p:cNvPicPr>
          <p:nvPr/>
        </p:nvPicPr>
        <p:blipFill rotWithShape="1">
          <a:blip r:embed="rId2">
            <a:alphaModFix amt="40000"/>
          </a:blip>
          <a:srcRect t="5113" b="10617"/>
          <a:stretch/>
        </p:blipFill>
        <p:spPr>
          <a:xfrm>
            <a:off x="-381000" y="685800"/>
            <a:ext cx="12191980" cy="6857990"/>
          </a:xfrm>
          <a:prstGeom prst="rect">
            <a:avLst/>
          </a:prstGeom>
        </p:spPr>
      </p:pic>
      <p:sp>
        <p:nvSpPr>
          <p:cNvPr id="2" name="Title 1">
            <a:extLst>
              <a:ext uri="{FF2B5EF4-FFF2-40B4-BE49-F238E27FC236}">
                <a16:creationId xmlns:a16="http://schemas.microsoft.com/office/drawing/2014/main" xmlns="" id="{1C4F5574-F49D-498F-B1C2-54E563C8AD1B}"/>
              </a:ext>
            </a:extLst>
          </p:cNvPr>
          <p:cNvSpPr>
            <a:spLocks noGrp="1"/>
          </p:cNvSpPr>
          <p:nvPr>
            <p:ph type="ctrTitle"/>
          </p:nvPr>
        </p:nvSpPr>
        <p:spPr>
          <a:xfrm>
            <a:off x="2168934" y="173691"/>
            <a:ext cx="8645283" cy="411250"/>
          </a:xfrm>
        </p:spPr>
        <p:txBody>
          <a:bodyPr>
            <a:normAutofit fontScale="90000"/>
          </a:bodyPr>
          <a:lstStyle/>
          <a:p>
            <a:r>
              <a:rPr lang="en-US" sz="4000" dirty="0">
                <a:solidFill>
                  <a:schemeClr val="tx1"/>
                </a:solidFill>
              </a:rPr>
              <a:t>The history of Bitcoin</a:t>
            </a:r>
          </a:p>
        </p:txBody>
      </p:sp>
      <p:sp>
        <p:nvSpPr>
          <p:cNvPr id="4" name="TextBox 3">
            <a:extLst>
              <a:ext uri="{FF2B5EF4-FFF2-40B4-BE49-F238E27FC236}">
                <a16:creationId xmlns:a16="http://schemas.microsoft.com/office/drawing/2014/main" xmlns="" id="{12E7B4C1-0325-4664-A22A-9A5C9E79153B}"/>
              </a:ext>
            </a:extLst>
          </p:cNvPr>
          <p:cNvSpPr txBox="1"/>
          <p:nvPr/>
        </p:nvSpPr>
        <p:spPr>
          <a:xfrm>
            <a:off x="20" y="228600"/>
            <a:ext cx="2464714" cy="1477328"/>
          </a:xfrm>
          <a:prstGeom prst="rect">
            <a:avLst/>
          </a:prstGeom>
          <a:solidFill>
            <a:schemeClr val="accent4"/>
          </a:solidFill>
        </p:spPr>
        <p:txBody>
          <a:bodyPr wrap="square" rtlCol="0">
            <a:spAutoFit/>
          </a:bodyPr>
          <a:lstStyle/>
          <a:p>
            <a:r>
              <a:rPr lang="en-US" dirty="0"/>
              <a:t>2008</a:t>
            </a:r>
          </a:p>
          <a:p>
            <a:endParaRPr lang="en-US" dirty="0"/>
          </a:p>
          <a:p>
            <a:r>
              <a:rPr lang="en-US" dirty="0"/>
              <a:t>Idea was published under the pseudonym Satoshi </a:t>
            </a:r>
            <a:r>
              <a:rPr lang="en-US" dirty="0" err="1"/>
              <a:t>Nakamoto</a:t>
            </a:r>
            <a:endParaRPr lang="en-US" dirty="0"/>
          </a:p>
        </p:txBody>
      </p:sp>
      <p:sp>
        <p:nvSpPr>
          <p:cNvPr id="10" name="TextBox 9">
            <a:extLst>
              <a:ext uri="{FF2B5EF4-FFF2-40B4-BE49-F238E27FC236}">
                <a16:creationId xmlns:a16="http://schemas.microsoft.com/office/drawing/2014/main" xmlns="" id="{BFD10E9F-B39C-48AA-BC02-7D684A48B14C}"/>
              </a:ext>
            </a:extLst>
          </p:cNvPr>
          <p:cNvSpPr txBox="1"/>
          <p:nvPr/>
        </p:nvSpPr>
        <p:spPr>
          <a:xfrm>
            <a:off x="2196643" y="1335157"/>
            <a:ext cx="2464714" cy="1200329"/>
          </a:xfrm>
          <a:prstGeom prst="rect">
            <a:avLst/>
          </a:prstGeom>
          <a:solidFill>
            <a:schemeClr val="accent2">
              <a:lumMod val="60000"/>
              <a:lumOff val="40000"/>
            </a:schemeClr>
          </a:solidFill>
        </p:spPr>
        <p:txBody>
          <a:bodyPr wrap="square" rtlCol="0">
            <a:spAutoFit/>
          </a:bodyPr>
          <a:lstStyle/>
          <a:p>
            <a:r>
              <a:rPr lang="en-US" dirty="0"/>
              <a:t>2009</a:t>
            </a:r>
          </a:p>
          <a:p>
            <a:endParaRPr lang="en-US" dirty="0"/>
          </a:p>
          <a:p>
            <a:r>
              <a:rPr lang="en-US" dirty="0"/>
              <a:t>Start of the </a:t>
            </a:r>
            <a:r>
              <a:rPr lang="en-US" dirty="0" err="1"/>
              <a:t>Bitcoin</a:t>
            </a:r>
            <a:r>
              <a:rPr lang="en-US" dirty="0"/>
              <a:t> </a:t>
            </a:r>
            <a:r>
              <a:rPr lang="en-US" dirty="0" err="1"/>
              <a:t>NetworkZ</a:t>
            </a:r>
            <a:endParaRPr lang="en-US" dirty="0"/>
          </a:p>
        </p:txBody>
      </p:sp>
      <p:sp>
        <p:nvSpPr>
          <p:cNvPr id="11" name="TextBox 10">
            <a:extLst>
              <a:ext uri="{FF2B5EF4-FFF2-40B4-BE49-F238E27FC236}">
                <a16:creationId xmlns:a16="http://schemas.microsoft.com/office/drawing/2014/main" xmlns="" id="{EC3A2ACC-65EA-43F8-AECE-DBF5F96A01A1}"/>
              </a:ext>
            </a:extLst>
          </p:cNvPr>
          <p:cNvSpPr txBox="1"/>
          <p:nvPr/>
        </p:nvSpPr>
        <p:spPr>
          <a:xfrm>
            <a:off x="3631286" y="2167303"/>
            <a:ext cx="2464714" cy="1477328"/>
          </a:xfrm>
          <a:prstGeom prst="rect">
            <a:avLst/>
          </a:prstGeom>
          <a:solidFill>
            <a:schemeClr val="accent6">
              <a:lumMod val="75000"/>
            </a:schemeClr>
          </a:solidFill>
        </p:spPr>
        <p:txBody>
          <a:bodyPr wrap="square" rtlCol="0">
            <a:spAutoFit/>
          </a:bodyPr>
          <a:lstStyle/>
          <a:p>
            <a:r>
              <a:rPr lang="en-US" dirty="0"/>
              <a:t>2010</a:t>
            </a:r>
          </a:p>
          <a:p>
            <a:endParaRPr lang="en-US" dirty="0"/>
          </a:p>
          <a:p>
            <a:r>
              <a:rPr lang="en-US" dirty="0"/>
              <a:t>Fist </a:t>
            </a:r>
            <a:r>
              <a:rPr lang="en-US" dirty="0" err="1"/>
              <a:t>cryptocurrency</a:t>
            </a:r>
            <a:r>
              <a:rPr lang="en-US" dirty="0"/>
              <a:t> stock exchange is launched </a:t>
            </a:r>
          </a:p>
        </p:txBody>
      </p:sp>
      <p:sp>
        <p:nvSpPr>
          <p:cNvPr id="12" name="TextBox 11">
            <a:extLst>
              <a:ext uri="{FF2B5EF4-FFF2-40B4-BE49-F238E27FC236}">
                <a16:creationId xmlns:a16="http://schemas.microsoft.com/office/drawing/2014/main" xmlns="" id="{56BAD84D-AE4D-4FF5-BC28-DAAF94B8A83A}"/>
              </a:ext>
            </a:extLst>
          </p:cNvPr>
          <p:cNvSpPr txBox="1"/>
          <p:nvPr/>
        </p:nvSpPr>
        <p:spPr>
          <a:xfrm>
            <a:off x="5029200" y="3336090"/>
            <a:ext cx="2464714" cy="1200329"/>
          </a:xfrm>
          <a:prstGeom prst="rect">
            <a:avLst/>
          </a:prstGeom>
          <a:solidFill>
            <a:srgbClr val="FF0000"/>
          </a:solidFill>
        </p:spPr>
        <p:txBody>
          <a:bodyPr wrap="square" rtlCol="0">
            <a:spAutoFit/>
          </a:bodyPr>
          <a:lstStyle/>
          <a:p>
            <a:r>
              <a:rPr lang="en-US" dirty="0"/>
              <a:t>2011</a:t>
            </a:r>
          </a:p>
          <a:p>
            <a:endParaRPr lang="en-US" dirty="0"/>
          </a:p>
          <a:p>
            <a:r>
              <a:rPr lang="en-US" dirty="0"/>
              <a:t>One </a:t>
            </a:r>
            <a:r>
              <a:rPr lang="en-US" dirty="0" err="1"/>
              <a:t>Bitcoin</a:t>
            </a:r>
            <a:r>
              <a:rPr lang="en-US" dirty="0"/>
              <a:t> equals one USD</a:t>
            </a:r>
          </a:p>
        </p:txBody>
      </p:sp>
      <p:sp>
        <p:nvSpPr>
          <p:cNvPr id="13" name="TextBox 12">
            <a:extLst>
              <a:ext uri="{FF2B5EF4-FFF2-40B4-BE49-F238E27FC236}">
                <a16:creationId xmlns:a16="http://schemas.microsoft.com/office/drawing/2014/main" xmlns="" id="{12E7B4C1-0325-4664-A22A-9A5C9E79153B}"/>
              </a:ext>
            </a:extLst>
          </p:cNvPr>
          <p:cNvSpPr txBox="1"/>
          <p:nvPr/>
        </p:nvSpPr>
        <p:spPr>
          <a:xfrm>
            <a:off x="6102626" y="4212988"/>
            <a:ext cx="2464714" cy="923330"/>
          </a:xfrm>
          <a:prstGeom prst="rect">
            <a:avLst/>
          </a:prstGeom>
          <a:solidFill>
            <a:schemeClr val="tx2">
              <a:lumMod val="50000"/>
            </a:schemeClr>
          </a:solidFill>
        </p:spPr>
        <p:txBody>
          <a:bodyPr wrap="square" rtlCol="0">
            <a:spAutoFit/>
          </a:bodyPr>
          <a:lstStyle/>
          <a:p>
            <a:r>
              <a:rPr lang="en-US" dirty="0"/>
              <a:t>2013</a:t>
            </a:r>
          </a:p>
          <a:p>
            <a:r>
              <a:rPr lang="en-US" dirty="0"/>
              <a:t>1 Bitcoin equals</a:t>
            </a:r>
          </a:p>
          <a:p>
            <a:r>
              <a:rPr lang="en-US" dirty="0"/>
              <a:t>100 USDV</a:t>
            </a:r>
          </a:p>
        </p:txBody>
      </p:sp>
      <p:sp>
        <p:nvSpPr>
          <p:cNvPr id="14" name="TextBox 13">
            <a:extLst>
              <a:ext uri="{FF2B5EF4-FFF2-40B4-BE49-F238E27FC236}">
                <a16:creationId xmlns:a16="http://schemas.microsoft.com/office/drawing/2014/main" xmlns="" id="{BFD10E9F-B39C-48AA-BC02-7D684A48B14C}"/>
              </a:ext>
            </a:extLst>
          </p:cNvPr>
          <p:cNvSpPr txBox="1"/>
          <p:nvPr/>
        </p:nvSpPr>
        <p:spPr>
          <a:xfrm>
            <a:off x="7334983" y="4800600"/>
            <a:ext cx="2464714" cy="1200329"/>
          </a:xfrm>
          <a:prstGeom prst="rect">
            <a:avLst/>
          </a:prstGeom>
          <a:solidFill>
            <a:schemeClr val="accent1"/>
          </a:solidFill>
        </p:spPr>
        <p:txBody>
          <a:bodyPr wrap="square" rtlCol="0">
            <a:spAutoFit/>
          </a:bodyPr>
          <a:lstStyle/>
          <a:p>
            <a:r>
              <a:rPr lang="en-US" dirty="0"/>
              <a:t>2014</a:t>
            </a:r>
          </a:p>
          <a:p>
            <a:endParaRPr lang="en-US" dirty="0"/>
          </a:p>
          <a:p>
            <a:r>
              <a:rPr lang="en-US" dirty="0"/>
              <a:t>Microsoft accepts Bitcoin</a:t>
            </a:r>
          </a:p>
        </p:txBody>
      </p:sp>
      <p:sp>
        <p:nvSpPr>
          <p:cNvPr id="15" name="TextBox 14">
            <a:extLst>
              <a:ext uri="{FF2B5EF4-FFF2-40B4-BE49-F238E27FC236}">
                <a16:creationId xmlns:a16="http://schemas.microsoft.com/office/drawing/2014/main" xmlns="" id="{EC3A2ACC-65EA-43F8-AECE-DBF5F96A01A1}"/>
              </a:ext>
            </a:extLst>
          </p:cNvPr>
          <p:cNvSpPr txBox="1"/>
          <p:nvPr/>
        </p:nvSpPr>
        <p:spPr>
          <a:xfrm>
            <a:off x="8544149" y="5736483"/>
            <a:ext cx="2464714" cy="1200329"/>
          </a:xfrm>
          <a:prstGeom prst="rect">
            <a:avLst/>
          </a:prstGeom>
          <a:solidFill>
            <a:schemeClr val="accent6">
              <a:lumMod val="75000"/>
            </a:schemeClr>
          </a:solidFill>
        </p:spPr>
        <p:txBody>
          <a:bodyPr wrap="square" rtlCol="0">
            <a:spAutoFit/>
          </a:bodyPr>
          <a:lstStyle/>
          <a:p>
            <a:r>
              <a:rPr lang="en-US" dirty="0"/>
              <a:t>2017</a:t>
            </a:r>
          </a:p>
          <a:p>
            <a:endParaRPr lang="en-US" dirty="0"/>
          </a:p>
          <a:p>
            <a:r>
              <a:rPr lang="en-US" dirty="0"/>
              <a:t>1 Bitcoin equals</a:t>
            </a:r>
          </a:p>
          <a:p>
            <a:r>
              <a:rPr lang="en-US" dirty="0"/>
              <a:t>10,000 USD</a:t>
            </a:r>
          </a:p>
        </p:txBody>
      </p:sp>
    </p:spTree>
    <p:extLst>
      <p:ext uri="{BB962C8B-B14F-4D97-AF65-F5344CB8AC3E}">
        <p14:creationId xmlns:p14="http://schemas.microsoft.com/office/powerpoint/2010/main" val="4069416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Classification- According to different application scenarios and network admission mechanism</a:t>
            </a:r>
          </a:p>
        </p:txBody>
      </p:sp>
      <p:sp>
        <p:nvSpPr>
          <p:cNvPr id="3" name="Content Placeholder 2"/>
          <p:cNvSpPr>
            <a:spLocks noGrp="1"/>
          </p:cNvSpPr>
          <p:nvPr>
            <p:ph idx="1"/>
          </p:nvPr>
        </p:nvSpPr>
        <p:spPr/>
        <p:txBody>
          <a:bodyPr/>
          <a:lstStyle/>
          <a:p>
            <a:pPr marL="342900" indent="-342900">
              <a:lnSpc>
                <a:spcPct val="150000"/>
              </a:lnSpc>
            </a:pPr>
            <a:r>
              <a:rPr lang="en-US" sz="2500" dirty="0" err="1"/>
              <a:t>Blockchain</a:t>
            </a:r>
            <a:r>
              <a:rPr lang="en-US" sz="2500" dirty="0"/>
              <a:t> technology can be divided into </a:t>
            </a:r>
          </a:p>
          <a:p>
            <a:pPr marL="800100" lvl="1" indent="-342900">
              <a:lnSpc>
                <a:spcPct val="150000"/>
              </a:lnSpc>
            </a:pPr>
            <a:r>
              <a:rPr lang="en-US" sz="2500" dirty="0"/>
              <a:t>public chain, </a:t>
            </a:r>
          </a:p>
          <a:p>
            <a:pPr marL="800100" lvl="1" indent="-342900">
              <a:lnSpc>
                <a:spcPct val="150000"/>
              </a:lnSpc>
            </a:pPr>
            <a:r>
              <a:rPr lang="en-US" sz="2500" dirty="0"/>
              <a:t>alliance chain </a:t>
            </a:r>
          </a:p>
          <a:p>
            <a:pPr marL="800100" lvl="1" indent="-342900">
              <a:lnSpc>
                <a:spcPct val="150000"/>
              </a:lnSpc>
            </a:pPr>
            <a:r>
              <a:rPr lang="en-US" sz="2500" dirty="0"/>
              <a:t>private chain.</a:t>
            </a:r>
          </a:p>
          <a:p>
            <a:endParaRPr lang="en-US" dirty="0"/>
          </a:p>
        </p:txBody>
      </p:sp>
    </p:spTree>
    <p:extLst>
      <p:ext uri="{BB962C8B-B14F-4D97-AF65-F5344CB8AC3E}">
        <p14:creationId xmlns:p14="http://schemas.microsoft.com/office/powerpoint/2010/main" val="57185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4964"/>
            <a:ext cx="10972800" cy="1143000"/>
          </a:xfrm>
        </p:spPr>
        <p:txBody>
          <a:bodyPr/>
          <a:lstStyle/>
          <a:p>
            <a:r>
              <a:rPr lang="en-US" b="1" dirty="0"/>
              <a:t>PUBLIC CHAIN</a:t>
            </a:r>
          </a:p>
        </p:txBody>
      </p:sp>
      <p:sp>
        <p:nvSpPr>
          <p:cNvPr id="3" name="Text Placeholder 2"/>
          <p:cNvSpPr>
            <a:spLocks noGrp="1"/>
          </p:cNvSpPr>
          <p:nvPr>
            <p:ph idx="1"/>
          </p:nvPr>
        </p:nvSpPr>
        <p:spPr>
          <a:xfrm>
            <a:off x="1485899" y="2438400"/>
            <a:ext cx="9867901" cy="3581400"/>
          </a:xfrm>
        </p:spPr>
        <p:txBody>
          <a:bodyPr>
            <a:normAutofit fontScale="70000" lnSpcReduction="20000"/>
          </a:bodyPr>
          <a:lstStyle/>
          <a:p>
            <a:pPr marL="342900" indent="-342900">
              <a:lnSpc>
                <a:spcPct val="150000"/>
              </a:lnSpc>
            </a:pPr>
            <a:r>
              <a:rPr lang="en-US" sz="2300" dirty="0">
                <a:latin typeface="Cambria" pitchFamily="18" charset="0"/>
                <a:ea typeface="Cambria" pitchFamily="18" charset="0"/>
              </a:rPr>
              <a:t> In the public </a:t>
            </a:r>
            <a:r>
              <a:rPr lang="en-US" sz="2300" dirty="0" err="1">
                <a:latin typeface="Cambria" pitchFamily="18" charset="0"/>
                <a:ea typeface="Cambria" pitchFamily="18" charset="0"/>
              </a:rPr>
              <a:t>blockchain</a:t>
            </a:r>
            <a:r>
              <a:rPr lang="en-US" sz="2300" dirty="0">
                <a:latin typeface="Cambria" pitchFamily="18" charset="0"/>
                <a:ea typeface="Cambria" pitchFamily="18" charset="0"/>
              </a:rPr>
              <a:t>, </a:t>
            </a:r>
          </a:p>
          <a:p>
            <a:pPr marL="617220" lvl="1" indent="-342900">
              <a:lnSpc>
                <a:spcPct val="150000"/>
              </a:lnSpc>
            </a:pPr>
            <a:r>
              <a:rPr lang="en-US" sz="2300" dirty="0">
                <a:latin typeface="Cambria" pitchFamily="18" charset="0"/>
                <a:ea typeface="Cambria" pitchFamily="18" charset="0"/>
              </a:rPr>
              <a:t>data can be easily accessed, </a:t>
            </a:r>
          </a:p>
          <a:p>
            <a:pPr marL="617220" lvl="1" indent="-342900">
              <a:lnSpc>
                <a:spcPct val="150000"/>
              </a:lnSpc>
            </a:pPr>
            <a:r>
              <a:rPr lang="en-US" sz="2300" dirty="0">
                <a:latin typeface="Cambria" pitchFamily="18" charset="0"/>
                <a:ea typeface="Cambria" pitchFamily="18" charset="0"/>
              </a:rPr>
              <a:t>which provides an unprecedented opportunity for data analysts t0 analyze various behaviors in the system by using transaction data</a:t>
            </a:r>
          </a:p>
          <a:p>
            <a:pPr marL="617220" lvl="1" indent="-342900">
              <a:lnSpc>
                <a:spcPct val="150000"/>
              </a:lnSpc>
            </a:pPr>
            <a:r>
              <a:rPr lang="en-US" sz="2300" dirty="0">
                <a:latin typeface="Cambria" pitchFamily="18" charset="0"/>
                <a:ea typeface="Cambria" pitchFamily="18" charset="0"/>
              </a:rPr>
              <a:t>The public chain is usually also called </a:t>
            </a:r>
            <a:r>
              <a:rPr lang="en-US" sz="2300" b="1" dirty="0" err="1">
                <a:latin typeface="Cambria" pitchFamily="18" charset="0"/>
                <a:ea typeface="Cambria" pitchFamily="18" charset="0"/>
              </a:rPr>
              <a:t>Permissionless</a:t>
            </a:r>
            <a:r>
              <a:rPr lang="en-US" sz="2300" b="1" dirty="0">
                <a:latin typeface="Cambria" pitchFamily="18" charset="0"/>
                <a:ea typeface="Cambria" pitchFamily="18" charset="0"/>
              </a:rPr>
              <a:t> </a:t>
            </a:r>
            <a:r>
              <a:rPr lang="en-US" sz="2300" b="1" dirty="0" err="1">
                <a:latin typeface="Cambria" pitchFamily="18" charset="0"/>
                <a:ea typeface="Cambria" pitchFamily="18" charset="0"/>
              </a:rPr>
              <a:t>Blockchain</a:t>
            </a:r>
            <a:r>
              <a:rPr lang="en-US" sz="2300" b="1" dirty="0">
                <a:latin typeface="Cambria" pitchFamily="18" charset="0"/>
                <a:ea typeface="Cambria" pitchFamily="18" charset="0"/>
              </a:rPr>
              <a:t>. </a:t>
            </a:r>
          </a:p>
          <a:p>
            <a:pPr marL="617220" lvl="1" indent="-342900">
              <a:lnSpc>
                <a:spcPct val="150000"/>
              </a:lnSpc>
            </a:pPr>
            <a:r>
              <a:rPr lang="en-US" sz="2300" dirty="0">
                <a:latin typeface="Cambria" pitchFamily="18" charset="0"/>
                <a:ea typeface="Cambria" pitchFamily="18" charset="0"/>
              </a:rPr>
              <a:t>Anyone can participate in the maintenance and accessing to the data on the </a:t>
            </a:r>
            <a:r>
              <a:rPr lang="en-US" sz="2300" dirty="0" err="1">
                <a:latin typeface="Cambria" pitchFamily="18" charset="0"/>
                <a:ea typeface="Cambria" pitchFamily="18" charset="0"/>
              </a:rPr>
              <a:t>blockchain</a:t>
            </a:r>
            <a:r>
              <a:rPr lang="en-US" sz="2300" dirty="0">
                <a:latin typeface="Cambria" pitchFamily="18" charset="0"/>
                <a:ea typeface="Cambria" pitchFamily="18" charset="0"/>
              </a:rPr>
              <a:t>, </a:t>
            </a:r>
          </a:p>
          <a:p>
            <a:pPr marL="617220" lvl="1" indent="-342900">
              <a:lnSpc>
                <a:spcPct val="150000"/>
              </a:lnSpc>
            </a:pPr>
            <a:r>
              <a:rPr lang="en-US" sz="2300" dirty="0">
                <a:latin typeface="Cambria" pitchFamily="18" charset="0"/>
                <a:ea typeface="Cambria" pitchFamily="18" charset="0"/>
              </a:rPr>
              <a:t>easy to deploy applications, and completely decentralized without being controlled by any institution.</a:t>
            </a:r>
            <a:endParaRPr lang="en-US" sz="2300" dirty="0">
              <a:solidFill>
                <a:schemeClr val="tx2"/>
              </a:solidFill>
              <a:latin typeface="Cambria" pitchFamily="18" charset="0"/>
              <a:ea typeface="Cambria" pitchFamily="18" charset="0"/>
            </a:endParaRPr>
          </a:p>
          <a:p>
            <a:endParaRPr lang="en-US" dirty="0"/>
          </a:p>
        </p:txBody>
      </p:sp>
    </p:spTree>
    <p:extLst>
      <p:ext uri="{BB962C8B-B14F-4D97-AF65-F5344CB8AC3E}">
        <p14:creationId xmlns:p14="http://schemas.microsoft.com/office/powerpoint/2010/main" val="1173755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10972800" cy="838200"/>
          </a:xfrm>
        </p:spPr>
        <p:txBody>
          <a:bodyPr/>
          <a:lstStyle/>
          <a:p>
            <a:r>
              <a:rPr lang="en-US" b="1" dirty="0"/>
              <a:t>PUBLIC CHAIN</a:t>
            </a:r>
            <a:endParaRPr lang="en-US" dirty="0"/>
          </a:p>
        </p:txBody>
      </p:sp>
      <p:sp>
        <p:nvSpPr>
          <p:cNvPr id="3" name="Content Placeholder 2"/>
          <p:cNvSpPr>
            <a:spLocks noGrp="1"/>
          </p:cNvSpPr>
          <p:nvPr>
            <p:ph idx="1"/>
          </p:nvPr>
        </p:nvSpPr>
        <p:spPr>
          <a:xfrm>
            <a:off x="1295400" y="2514600"/>
            <a:ext cx="9982200" cy="3429000"/>
          </a:xfrm>
        </p:spPr>
        <p:txBody>
          <a:bodyPr>
            <a:normAutofit fontScale="92500"/>
          </a:bodyPr>
          <a:lstStyle/>
          <a:p>
            <a:pPr marL="342900" indent="-342900">
              <a:lnSpc>
                <a:spcPct val="150000"/>
              </a:lnSpc>
              <a:buFont typeface="Arial" pitchFamily="34" charset="0"/>
              <a:buChar char="•"/>
            </a:pPr>
            <a:r>
              <a:rPr lang="en-US" dirty="0">
                <a:solidFill>
                  <a:schemeClr val="tx2"/>
                </a:solidFill>
                <a:latin typeface="Cambria" pitchFamily="18" charset="0"/>
                <a:ea typeface="Cambria" pitchFamily="18" charset="0"/>
              </a:rPr>
              <a:t>Bitcoin, </a:t>
            </a:r>
            <a:r>
              <a:rPr lang="en-US" dirty="0" err="1">
                <a:solidFill>
                  <a:schemeClr val="tx2"/>
                </a:solidFill>
                <a:latin typeface="Cambria" pitchFamily="18" charset="0"/>
                <a:ea typeface="Cambria" pitchFamily="18" charset="0"/>
              </a:rPr>
              <a:t>Ethereum</a:t>
            </a:r>
            <a:r>
              <a:rPr lang="en-US" dirty="0">
                <a:solidFill>
                  <a:schemeClr val="tx2"/>
                </a:solidFill>
                <a:latin typeface="Cambria" pitchFamily="18" charset="0"/>
                <a:ea typeface="Cambria" pitchFamily="18" charset="0"/>
              </a:rPr>
              <a:t> </a:t>
            </a:r>
            <a:r>
              <a:rPr lang="en-US" dirty="0">
                <a:latin typeface="Cambria" pitchFamily="18" charset="0"/>
                <a:ea typeface="Cambria" pitchFamily="18" charset="0"/>
              </a:rPr>
              <a:t>etc., have no restrictions on the joining and exiting of nodes, are typical </a:t>
            </a:r>
            <a:r>
              <a:rPr lang="en-US" u="sng" dirty="0">
                <a:latin typeface="Cambria" pitchFamily="18" charset="0"/>
                <a:ea typeface="Cambria" pitchFamily="18" charset="0"/>
              </a:rPr>
              <a:t>public chains</a:t>
            </a:r>
            <a:r>
              <a:rPr lang="en-US" dirty="0">
                <a:latin typeface="Cambria" pitchFamily="18" charset="0"/>
                <a:ea typeface="Cambria" pitchFamily="18" charset="0"/>
              </a:rPr>
              <a:t>.</a:t>
            </a:r>
          </a:p>
          <a:p>
            <a:pPr marL="342900" indent="-342900">
              <a:lnSpc>
                <a:spcPct val="150000"/>
              </a:lnSpc>
            </a:pPr>
            <a:r>
              <a:rPr lang="en-US" dirty="0">
                <a:latin typeface="Cambria" pitchFamily="18" charset="0"/>
                <a:ea typeface="Cambria" pitchFamily="18" charset="0"/>
              </a:rPr>
              <a:t>At present, various public chains such as Bitcoin, </a:t>
            </a:r>
            <a:r>
              <a:rPr lang="en-US" dirty="0" err="1">
                <a:latin typeface="Cambria" pitchFamily="18" charset="0"/>
                <a:ea typeface="Cambria" pitchFamily="18" charset="0"/>
              </a:rPr>
              <a:t>Ethereum</a:t>
            </a:r>
            <a:r>
              <a:rPr lang="en-US" dirty="0">
                <a:latin typeface="Cambria" pitchFamily="18" charset="0"/>
                <a:ea typeface="Cambria" pitchFamily="18" charset="0"/>
              </a:rPr>
              <a:t> etc., have obtained a large number of users and accumulated a large amount of transaction data.</a:t>
            </a:r>
          </a:p>
          <a:p>
            <a:r>
              <a:rPr lang="en-US" dirty="0" smtClean="0"/>
              <a:t>The </a:t>
            </a:r>
            <a:r>
              <a:rPr lang="en-US" dirty="0"/>
              <a:t>public chain is a fully decentralized </a:t>
            </a:r>
            <a:r>
              <a:rPr lang="en-US" dirty="0" err="1"/>
              <a:t>blockchain</a:t>
            </a:r>
            <a:r>
              <a:rPr lang="en-US" dirty="0"/>
              <a:t>. </a:t>
            </a:r>
          </a:p>
          <a:p>
            <a:r>
              <a:rPr lang="en-US" dirty="0"/>
              <a:t>It uses cryptography to ensure that transactions cannot be tampered with. </a:t>
            </a:r>
          </a:p>
          <a:p>
            <a:pPr marL="0" indent="0">
              <a:buNone/>
            </a:pPr>
            <a:endParaRPr lang="en-US" dirty="0"/>
          </a:p>
        </p:txBody>
      </p:sp>
    </p:spTree>
    <p:extLst>
      <p:ext uri="{BB962C8B-B14F-4D97-AF65-F5344CB8AC3E}">
        <p14:creationId xmlns:p14="http://schemas.microsoft.com/office/powerpoint/2010/main" val="54950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10972800" cy="438912"/>
          </a:xfrm>
        </p:spPr>
        <p:txBody>
          <a:bodyPr>
            <a:normAutofit fontScale="90000"/>
          </a:bodyPr>
          <a:lstStyle/>
          <a:p>
            <a:r>
              <a:rPr lang="en-US" dirty="0"/>
              <a:t>Alliance chain</a:t>
            </a:r>
          </a:p>
        </p:txBody>
      </p:sp>
      <p:sp>
        <p:nvSpPr>
          <p:cNvPr id="3" name="Content Placeholder 2"/>
          <p:cNvSpPr>
            <a:spLocks noGrp="1"/>
          </p:cNvSpPr>
          <p:nvPr>
            <p:ph idx="1"/>
          </p:nvPr>
        </p:nvSpPr>
        <p:spPr>
          <a:xfrm>
            <a:off x="1524000" y="2590800"/>
            <a:ext cx="9621982" cy="3352800"/>
          </a:xfrm>
        </p:spPr>
        <p:txBody>
          <a:bodyPr>
            <a:normAutofit lnSpcReduction="10000"/>
          </a:bodyPr>
          <a:lstStyle/>
          <a:p>
            <a:r>
              <a:rPr lang="en-US" dirty="0"/>
              <a:t>is a kind of </a:t>
            </a:r>
            <a:r>
              <a:rPr lang="en-US" dirty="0" err="1"/>
              <a:t>blockchain</a:t>
            </a:r>
            <a:r>
              <a:rPr lang="en-US" dirty="0"/>
              <a:t> that requires registration permission. </a:t>
            </a:r>
          </a:p>
          <a:p>
            <a:r>
              <a:rPr lang="en-US" dirty="0"/>
              <a:t>This kind of </a:t>
            </a:r>
            <a:r>
              <a:rPr lang="en-US" dirty="0" err="1"/>
              <a:t>blockchain</a:t>
            </a:r>
            <a:r>
              <a:rPr lang="en-US" dirty="0"/>
              <a:t> is also called Permissioned </a:t>
            </a:r>
            <a:r>
              <a:rPr lang="en-US" dirty="0" err="1"/>
              <a:t>Blockchain</a:t>
            </a:r>
            <a:r>
              <a:rPr lang="en-US" dirty="0"/>
              <a:t>. </a:t>
            </a:r>
          </a:p>
          <a:p>
            <a:r>
              <a:rPr lang="en-US" dirty="0"/>
              <a:t>The alliance chain is limited to the participation of alliance members, and the scale of the alliance can be as large as between countries, or between different institutions and enterprises.</a:t>
            </a:r>
          </a:p>
          <a:p>
            <a:r>
              <a:rPr lang="en-US" dirty="0"/>
              <a:t>The number of nodes is much smaller compared to public </a:t>
            </a:r>
            <a:r>
              <a:rPr lang="en-US" dirty="0" err="1"/>
              <a:t>blockchain</a:t>
            </a:r>
            <a:r>
              <a:rPr lang="en-US" dirty="0"/>
              <a:t>, such as </a:t>
            </a:r>
            <a:r>
              <a:rPr lang="en-US" dirty="0" err="1"/>
              <a:t>bitcoin</a:t>
            </a:r>
            <a:r>
              <a:rPr lang="en-US" dirty="0"/>
              <a:t> </a:t>
            </a:r>
            <a:r>
              <a:rPr lang="en-US" dirty="0" err="1"/>
              <a:t>blockchain</a:t>
            </a:r>
            <a:r>
              <a:rPr lang="en-US" dirty="0"/>
              <a:t>, since the nodes can join the network only when they are trusted.</a:t>
            </a:r>
          </a:p>
        </p:txBody>
      </p:sp>
    </p:spTree>
    <p:extLst>
      <p:ext uri="{BB962C8B-B14F-4D97-AF65-F5344CB8AC3E}">
        <p14:creationId xmlns:p14="http://schemas.microsoft.com/office/powerpoint/2010/main" val="28452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972312"/>
          </a:xfrm>
        </p:spPr>
        <p:txBody>
          <a:bodyPr/>
          <a:lstStyle/>
          <a:p>
            <a:r>
              <a:rPr lang="en-US" dirty="0"/>
              <a:t>PRIVATE CHAIN</a:t>
            </a:r>
          </a:p>
        </p:txBody>
      </p:sp>
      <p:sp>
        <p:nvSpPr>
          <p:cNvPr id="3" name="Content Placeholder 2"/>
          <p:cNvSpPr>
            <a:spLocks noGrp="1"/>
          </p:cNvSpPr>
          <p:nvPr>
            <p:ph idx="1"/>
          </p:nvPr>
        </p:nvSpPr>
        <p:spPr/>
        <p:txBody>
          <a:bodyPr>
            <a:noAutofit/>
          </a:bodyPr>
          <a:lstStyle/>
          <a:p>
            <a:pPr>
              <a:lnSpc>
                <a:spcPct val="160000"/>
              </a:lnSpc>
            </a:pPr>
            <a:r>
              <a:rPr lang="en-US" dirty="0"/>
              <a:t>Private chains, which are limited to enterprises, state agencies or individuals, cannot completely solve the trust problem, but can improve auditability. </a:t>
            </a:r>
          </a:p>
          <a:p>
            <a:pPr>
              <a:lnSpc>
                <a:spcPct val="160000"/>
              </a:lnSpc>
            </a:pPr>
            <a:r>
              <a:rPr lang="en-US" dirty="0"/>
              <a:t>It is often used for internal database management, auditing, government budget and execution, or government industry statistics, etc. </a:t>
            </a:r>
          </a:p>
          <a:p>
            <a:pPr>
              <a:lnSpc>
                <a:spcPct val="160000"/>
              </a:lnSpc>
            </a:pPr>
            <a:r>
              <a:rPr lang="en-US" dirty="0"/>
              <a:t>They need to be transparent to each other, but not to the public.</a:t>
            </a:r>
          </a:p>
          <a:p>
            <a:pPr>
              <a:lnSpc>
                <a:spcPct val="160000"/>
              </a:lnSpc>
            </a:pPr>
            <a:r>
              <a:rPr lang="en-US" dirty="0"/>
              <a:t> </a:t>
            </a:r>
          </a:p>
        </p:txBody>
      </p:sp>
    </p:spTree>
    <p:extLst>
      <p:ext uri="{BB962C8B-B14F-4D97-AF65-F5344CB8AC3E}">
        <p14:creationId xmlns:p14="http://schemas.microsoft.com/office/powerpoint/2010/main" val="12305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a:t>
            </a:r>
            <a:r>
              <a:rPr lang="en-US" dirty="0" err="1"/>
              <a:t>blockchain</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dirty="0"/>
              <a:t>A </a:t>
            </a:r>
            <a:r>
              <a:rPr lang="en-US" dirty="0" err="1"/>
              <a:t>blockchain</a:t>
            </a:r>
            <a:r>
              <a:rPr lang="en-US" dirty="0"/>
              <a:t> is a digital transaction of records that’s arranged in chunks of data called blocks. </a:t>
            </a:r>
          </a:p>
          <a:p>
            <a:pPr>
              <a:lnSpc>
                <a:spcPct val="150000"/>
              </a:lnSpc>
            </a:pPr>
            <a:r>
              <a:rPr lang="en-US" dirty="0"/>
              <a:t>These blocks link with one another through a cryptographic validation known as a hashing function.</a:t>
            </a:r>
          </a:p>
          <a:p>
            <a:pPr>
              <a:lnSpc>
                <a:spcPct val="150000"/>
              </a:lnSpc>
            </a:pPr>
            <a:r>
              <a:rPr lang="en-US" dirty="0"/>
              <a:t> Linked together, these blocks form an unbroken chain—a </a:t>
            </a:r>
            <a:r>
              <a:rPr lang="en-US" dirty="0" err="1"/>
              <a:t>blockchain</a:t>
            </a:r>
            <a:r>
              <a:rPr lang="en-US" dirty="0"/>
              <a:t>.</a:t>
            </a:r>
          </a:p>
          <a:p>
            <a:pPr>
              <a:lnSpc>
                <a:spcPct val="150000"/>
              </a:lnSpc>
            </a:pPr>
            <a:r>
              <a:rPr lang="en-US" dirty="0"/>
              <a:t> A </a:t>
            </a:r>
            <a:r>
              <a:rPr lang="en-US" dirty="0" err="1"/>
              <a:t>blockchain</a:t>
            </a:r>
            <a:r>
              <a:rPr lang="en-US" dirty="0"/>
              <a:t> is programmed to record not only financial transactions but virtually everything of value. </a:t>
            </a:r>
          </a:p>
          <a:p>
            <a:pPr>
              <a:lnSpc>
                <a:spcPct val="150000"/>
              </a:lnSpc>
            </a:pPr>
            <a:r>
              <a:rPr lang="en-US" dirty="0"/>
              <a:t>Another name for </a:t>
            </a:r>
            <a:r>
              <a:rPr lang="en-US" dirty="0" err="1"/>
              <a:t>blockchain</a:t>
            </a:r>
            <a:r>
              <a:rPr lang="en-US" dirty="0"/>
              <a:t> is </a:t>
            </a:r>
            <a:r>
              <a:rPr lang="en-US" b="1" u="sng" dirty="0"/>
              <a:t>distributed ledger.</a:t>
            </a:r>
          </a:p>
        </p:txBody>
      </p:sp>
    </p:spTree>
    <p:extLst>
      <p:ext uri="{BB962C8B-B14F-4D97-AF65-F5344CB8AC3E}">
        <p14:creationId xmlns:p14="http://schemas.microsoft.com/office/powerpoint/2010/main" val="649579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362712"/>
          </a:xfrm>
        </p:spPr>
        <p:txBody>
          <a:bodyPr>
            <a:normAutofit fontScale="90000"/>
          </a:bodyPr>
          <a:lstStyle/>
          <a:p>
            <a:endParaRPr lang="en-US" dirty="0"/>
          </a:p>
        </p:txBody>
      </p:sp>
      <p:sp>
        <p:nvSpPr>
          <p:cNvPr id="3" name="Content Placeholder 2"/>
          <p:cNvSpPr>
            <a:spLocks noGrp="1"/>
          </p:cNvSpPr>
          <p:nvPr>
            <p:ph idx="1"/>
          </p:nvPr>
        </p:nvSpPr>
        <p:spPr>
          <a:xfrm>
            <a:off x="609600" y="1295400"/>
            <a:ext cx="10972800" cy="5029200"/>
          </a:xfrm>
        </p:spPr>
        <p:txBody>
          <a:bodyPr>
            <a:normAutofit fontScale="92500" lnSpcReduction="10000"/>
          </a:bodyPr>
          <a:lstStyle/>
          <a:p>
            <a:pPr>
              <a:lnSpc>
                <a:spcPct val="150000"/>
              </a:lnSpc>
              <a:buFont typeface="Arial" pitchFamily="34" charset="0"/>
              <a:buChar char="•"/>
            </a:pPr>
            <a:r>
              <a:rPr lang="en-US" b="1" dirty="0"/>
              <a:t>Public </a:t>
            </a:r>
            <a:r>
              <a:rPr lang="en-US" b="1" dirty="0" err="1"/>
              <a:t>Blockchain</a:t>
            </a:r>
            <a:r>
              <a:rPr lang="en-US" b="1" dirty="0"/>
              <a:t> : </a:t>
            </a:r>
            <a:r>
              <a:rPr lang="en-US" dirty="0"/>
              <a:t>No access restriction every participant would able to read</a:t>
            </a:r>
          </a:p>
          <a:p>
            <a:pPr marL="0" indent="0">
              <a:lnSpc>
                <a:spcPct val="150000"/>
              </a:lnSpc>
              <a:buNone/>
            </a:pPr>
            <a:r>
              <a:rPr lang="en-US" dirty="0"/>
              <a:t>and write.</a:t>
            </a:r>
          </a:p>
          <a:p>
            <a:pPr marL="0" indent="0">
              <a:lnSpc>
                <a:spcPct val="150000"/>
              </a:lnSpc>
              <a:buNone/>
            </a:pPr>
            <a:r>
              <a:rPr lang="en-US" dirty="0"/>
              <a:t>● </a:t>
            </a:r>
            <a:r>
              <a:rPr lang="en-US" b="1" dirty="0"/>
              <a:t>Private </a:t>
            </a:r>
            <a:r>
              <a:rPr lang="en-US" b="1" dirty="0" err="1"/>
              <a:t>Blockchain</a:t>
            </a:r>
            <a:r>
              <a:rPr lang="en-US" b="1" dirty="0"/>
              <a:t> : </a:t>
            </a:r>
            <a:r>
              <a:rPr lang="en-US" dirty="0"/>
              <a:t>It is permissioned based in which network administrators</a:t>
            </a:r>
          </a:p>
          <a:p>
            <a:pPr marL="0" indent="0">
              <a:lnSpc>
                <a:spcPct val="150000"/>
              </a:lnSpc>
              <a:buNone/>
            </a:pPr>
            <a:r>
              <a:rPr lang="en-US" dirty="0"/>
              <a:t>(owner) invite to selected member, It is read by all but only owner has the right</a:t>
            </a:r>
          </a:p>
          <a:p>
            <a:pPr marL="0" indent="0">
              <a:lnSpc>
                <a:spcPct val="150000"/>
              </a:lnSpc>
              <a:buNone/>
            </a:pPr>
            <a:r>
              <a:rPr lang="en-US" dirty="0"/>
              <a:t>to making any changes in rules or other terms.</a:t>
            </a:r>
          </a:p>
          <a:p>
            <a:pPr marL="0" indent="0">
              <a:lnSpc>
                <a:spcPct val="150000"/>
              </a:lnSpc>
              <a:buNone/>
            </a:pPr>
            <a:r>
              <a:rPr lang="en-US" dirty="0"/>
              <a:t>● </a:t>
            </a:r>
            <a:r>
              <a:rPr lang="en-US" b="1" dirty="0"/>
              <a:t>Consortium /Alliance </a:t>
            </a:r>
            <a:r>
              <a:rPr lang="en-US" b="1" dirty="0" err="1"/>
              <a:t>Blockchain</a:t>
            </a:r>
            <a:r>
              <a:rPr lang="en-US" b="1" dirty="0"/>
              <a:t> : </a:t>
            </a:r>
            <a:r>
              <a:rPr lang="en-US" dirty="0"/>
              <a:t>It is semi-decentralized system in which number of</a:t>
            </a:r>
          </a:p>
          <a:p>
            <a:pPr marL="0" indent="0">
              <a:lnSpc>
                <a:spcPct val="150000"/>
              </a:lnSpc>
              <a:buNone/>
            </a:pPr>
            <a:r>
              <a:rPr lang="en-US" dirty="0"/>
              <a:t>organization controlling to it. Control of write, read and verify provided to</a:t>
            </a:r>
          </a:p>
          <a:p>
            <a:pPr marL="0" indent="0">
              <a:lnSpc>
                <a:spcPct val="150000"/>
              </a:lnSpc>
              <a:buNone/>
            </a:pPr>
            <a:r>
              <a:rPr lang="en-US" dirty="0"/>
              <a:t>group of organization.</a:t>
            </a:r>
          </a:p>
        </p:txBody>
      </p:sp>
    </p:spTree>
    <p:extLst>
      <p:ext uri="{BB962C8B-B14F-4D97-AF65-F5344CB8AC3E}">
        <p14:creationId xmlns:p14="http://schemas.microsoft.com/office/powerpoint/2010/main" val="1232578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60000"/>
              </a:lnSpc>
            </a:pPr>
            <a:r>
              <a:rPr lang="en-US" dirty="0"/>
              <a:t>The value of the private chain is mainly to provide a secure, traceable, non-</a:t>
            </a:r>
            <a:r>
              <a:rPr lang="en-US" dirty="0" err="1"/>
              <a:t>tamperable</a:t>
            </a:r>
            <a:r>
              <a:rPr lang="en-US" dirty="0"/>
              <a:t>, automatic execution computing platform, which can prevent both internal and external security attacks on data, which is difficult to achieve in traditional systems</a:t>
            </a:r>
            <a:r>
              <a:rPr lang="en-US" dirty="0" smtClean="0"/>
              <a:t>.</a:t>
            </a:r>
            <a:r>
              <a:rPr lang="en-US" dirty="0"/>
              <a:t> </a:t>
            </a:r>
          </a:p>
          <a:p>
            <a:endParaRPr lang="en-IN" dirty="0"/>
          </a:p>
        </p:txBody>
      </p:sp>
    </p:spTree>
    <p:extLst>
      <p:ext uri="{BB962C8B-B14F-4D97-AF65-F5344CB8AC3E}">
        <p14:creationId xmlns:p14="http://schemas.microsoft.com/office/powerpoint/2010/main" val="2724075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605028"/>
          </a:xfrm>
        </p:spPr>
        <p:txBody>
          <a:bodyPr>
            <a:normAutofit fontScale="90000"/>
          </a:bodyPr>
          <a:lstStyle/>
          <a:p>
            <a:r>
              <a:rPr lang="en-US" b="1" dirty="0" smtClean="0"/>
              <a:t>BLOCKCHAIN </a:t>
            </a:r>
            <a:r>
              <a:rPr lang="en-US" b="1" dirty="0"/>
              <a:t>ARCHITECTURE</a:t>
            </a:r>
            <a:endParaRPr lang="en-US" dirty="0"/>
          </a:p>
        </p:txBody>
      </p:sp>
      <p:sp>
        <p:nvSpPr>
          <p:cNvPr id="3" name="Text Placeholder 2"/>
          <p:cNvSpPr>
            <a:spLocks noGrp="1"/>
          </p:cNvSpPr>
          <p:nvPr>
            <p:ph idx="1"/>
          </p:nvPr>
        </p:nvSpPr>
        <p:spPr>
          <a:xfrm>
            <a:off x="1714498" y="2438401"/>
            <a:ext cx="9182101" cy="3733800"/>
          </a:xfrm>
        </p:spPr>
        <p:txBody>
          <a:bodyPr>
            <a:normAutofit fontScale="70000" lnSpcReduction="20000"/>
          </a:bodyPr>
          <a:lstStyle/>
          <a:p>
            <a:pPr marL="0" indent="0" algn="just">
              <a:lnSpc>
                <a:spcPct val="170000"/>
              </a:lnSpc>
              <a:buNone/>
            </a:pPr>
            <a:r>
              <a:rPr lang="en-US" dirty="0" err="1"/>
              <a:t>Blockchain</a:t>
            </a:r>
            <a:r>
              <a:rPr lang="en-US" dirty="0"/>
              <a:t> is the underlying technology of </a:t>
            </a:r>
            <a:r>
              <a:rPr lang="en-US" dirty="0" err="1"/>
              <a:t>Bitcoin</a:t>
            </a:r>
            <a:r>
              <a:rPr lang="en-US" dirty="0"/>
              <a:t>. </a:t>
            </a:r>
          </a:p>
          <a:p>
            <a:pPr marL="285750" indent="-285750" algn="just">
              <a:lnSpc>
                <a:spcPct val="170000"/>
              </a:lnSpc>
              <a:buFont typeface="Arial" pitchFamily="34" charset="0"/>
              <a:buChar char="•"/>
            </a:pPr>
            <a:r>
              <a:rPr lang="en-US" dirty="0"/>
              <a:t>In 2008, a scholar named “Satoshi </a:t>
            </a:r>
            <a:r>
              <a:rPr lang="en-US" dirty="0" err="1"/>
              <a:t>Nakamoto</a:t>
            </a:r>
            <a:r>
              <a:rPr lang="en-US" dirty="0"/>
              <a:t>” proposed a digital currency called </a:t>
            </a:r>
            <a:r>
              <a:rPr lang="en-US" dirty="0" err="1"/>
              <a:t>Bitcoin</a:t>
            </a:r>
            <a:r>
              <a:rPr lang="en-US" dirty="0"/>
              <a:t>. </a:t>
            </a:r>
          </a:p>
          <a:p>
            <a:pPr marL="285750" indent="-285750" algn="just">
              <a:lnSpc>
                <a:spcPct val="170000"/>
              </a:lnSpc>
              <a:buFont typeface="Arial" pitchFamily="34" charset="0"/>
              <a:buChar char="•"/>
            </a:pPr>
            <a:r>
              <a:rPr lang="en-US" dirty="0"/>
              <a:t>In the absence of any authoritative intermediaries, people who do not trust can pay directly in </a:t>
            </a:r>
            <a:r>
              <a:rPr lang="en-US" dirty="0" err="1"/>
              <a:t>Bitcoin</a:t>
            </a:r>
            <a:r>
              <a:rPr lang="en-US" dirty="0"/>
              <a:t>. </a:t>
            </a:r>
          </a:p>
          <a:p>
            <a:pPr marL="285750" indent="-285750" algn="just">
              <a:lnSpc>
                <a:spcPct val="170000"/>
              </a:lnSpc>
              <a:buFont typeface="Arial" pitchFamily="34" charset="0"/>
              <a:buChar char="•"/>
            </a:pPr>
            <a:r>
              <a:rPr lang="en-US" dirty="0"/>
              <a:t>In October 2016, China </a:t>
            </a:r>
            <a:r>
              <a:rPr lang="en-US" dirty="0" err="1"/>
              <a:t>Blockchain</a:t>
            </a:r>
            <a:r>
              <a:rPr lang="en-US" dirty="0"/>
              <a:t> Technology and Application Development White Paper published by the Ministry of Industry and Information Technology described </a:t>
            </a:r>
            <a:r>
              <a:rPr lang="en-US" dirty="0" err="1"/>
              <a:t>Blockchain</a:t>
            </a:r>
            <a:r>
              <a:rPr lang="en-US" dirty="0"/>
              <a:t> Technology as a new application mode of computer technology, such as distributed data storage, point-to-point transmission, and consensus mechanism and encryption algorithm. </a:t>
            </a:r>
          </a:p>
        </p:txBody>
      </p:sp>
    </p:spTree>
    <p:extLst>
      <p:ext uri="{BB962C8B-B14F-4D97-AF65-F5344CB8AC3E}">
        <p14:creationId xmlns:p14="http://schemas.microsoft.com/office/powerpoint/2010/main" val="2793544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F5574-F49D-498F-B1C2-54E563C8AD1B}"/>
              </a:ext>
            </a:extLst>
          </p:cNvPr>
          <p:cNvSpPr>
            <a:spLocks noGrp="1"/>
          </p:cNvSpPr>
          <p:nvPr>
            <p:ph type="ctrTitle"/>
          </p:nvPr>
        </p:nvSpPr>
        <p:spPr>
          <a:xfrm>
            <a:off x="533400" y="1066800"/>
            <a:ext cx="10225530" cy="1475013"/>
          </a:xfrm>
        </p:spPr>
        <p:txBody>
          <a:bodyPr>
            <a:normAutofit/>
          </a:bodyPr>
          <a:lstStyle/>
          <a:p>
            <a:r>
              <a:rPr lang="en-US" sz="4000" dirty="0">
                <a:solidFill>
                  <a:schemeClr val="tx1"/>
                </a:solidFill>
              </a:rPr>
              <a:t>Bitcoin       ≠        blockchain</a:t>
            </a:r>
          </a:p>
        </p:txBody>
      </p:sp>
      <p:sp>
        <p:nvSpPr>
          <p:cNvPr id="4" name="TextBox 3">
            <a:extLst>
              <a:ext uri="{FF2B5EF4-FFF2-40B4-BE49-F238E27FC236}">
                <a16:creationId xmlns:a16="http://schemas.microsoft.com/office/drawing/2014/main" xmlns="" id="{12E7B4C1-0325-4664-A22A-9A5C9E79153B}"/>
              </a:ext>
            </a:extLst>
          </p:cNvPr>
          <p:cNvSpPr txBox="1"/>
          <p:nvPr/>
        </p:nvSpPr>
        <p:spPr>
          <a:xfrm>
            <a:off x="2667000" y="3886200"/>
            <a:ext cx="2590800" cy="646331"/>
          </a:xfrm>
          <a:prstGeom prst="rect">
            <a:avLst/>
          </a:prstGeom>
          <a:noFill/>
        </p:spPr>
        <p:txBody>
          <a:bodyPr wrap="square" rtlCol="0">
            <a:spAutoFit/>
          </a:bodyPr>
          <a:lstStyle/>
          <a:p>
            <a:pPr algn="just"/>
            <a:r>
              <a:rPr lang="en-US" dirty="0"/>
              <a:t>Is an application of blockchain technology</a:t>
            </a:r>
          </a:p>
        </p:txBody>
      </p:sp>
      <p:sp>
        <p:nvSpPr>
          <p:cNvPr id="10" name="TextBox 9">
            <a:extLst>
              <a:ext uri="{FF2B5EF4-FFF2-40B4-BE49-F238E27FC236}">
                <a16:creationId xmlns:a16="http://schemas.microsoft.com/office/drawing/2014/main" xmlns="" id="{BFD10E9F-B39C-48AA-BC02-7D684A48B14C}"/>
              </a:ext>
            </a:extLst>
          </p:cNvPr>
          <p:cNvSpPr txBox="1"/>
          <p:nvPr/>
        </p:nvSpPr>
        <p:spPr>
          <a:xfrm>
            <a:off x="6248400" y="3747700"/>
            <a:ext cx="3581400" cy="923330"/>
          </a:xfrm>
          <a:prstGeom prst="rect">
            <a:avLst/>
          </a:prstGeom>
          <a:noFill/>
        </p:spPr>
        <p:txBody>
          <a:bodyPr wrap="square" rtlCol="0">
            <a:spAutoFit/>
          </a:bodyPr>
          <a:lstStyle/>
          <a:p>
            <a:pPr algn="just"/>
            <a:r>
              <a:rPr lang="en-US" dirty="0"/>
              <a:t>Is the underlying </a:t>
            </a:r>
            <a:r>
              <a:rPr lang="en-US" dirty="0" err="1"/>
              <a:t>datastructure</a:t>
            </a:r>
            <a:r>
              <a:rPr lang="en-US" dirty="0"/>
              <a:t>, which can be used for many things, including cryptocurrencies</a:t>
            </a:r>
          </a:p>
        </p:txBody>
      </p:sp>
    </p:spTree>
    <p:extLst>
      <p:ext uri="{BB962C8B-B14F-4D97-AF65-F5344CB8AC3E}">
        <p14:creationId xmlns:p14="http://schemas.microsoft.com/office/powerpoint/2010/main" val="4271110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0"/>
            <a:ext cx="9101327" cy="430887"/>
          </a:xfrm>
        </p:spPr>
        <p:txBody>
          <a:bodyPr>
            <a:normAutofit fontScale="90000"/>
          </a:bodyPr>
          <a:lstStyle/>
          <a:p>
            <a:pPr algn="l"/>
            <a:r>
              <a:rPr lang="en-US" dirty="0">
                <a:solidFill>
                  <a:schemeClr val="tx1"/>
                </a:solidFill>
              </a:rPr>
              <a:t>Technical architecture of the </a:t>
            </a:r>
            <a:r>
              <a:rPr lang="en-US" dirty="0" err="1">
                <a:solidFill>
                  <a:schemeClr val="tx1"/>
                </a:solidFill>
              </a:rPr>
              <a:t>blockchain</a:t>
            </a:r>
            <a:endParaRPr lang="en-US" dirty="0"/>
          </a:p>
        </p:txBody>
      </p:sp>
      <p:sp>
        <p:nvSpPr>
          <p:cNvPr id="3" name="Text Placeholder 2"/>
          <p:cNvSpPr>
            <a:spLocks noGrp="1"/>
          </p:cNvSpPr>
          <p:nvPr>
            <p:ph idx="1"/>
          </p:nvPr>
        </p:nvSpPr>
        <p:spPr>
          <a:xfrm>
            <a:off x="1447800" y="2590800"/>
            <a:ext cx="8229600" cy="3352800"/>
          </a:xfrm>
        </p:spPr>
        <p:txBody>
          <a:bodyPr>
            <a:normAutofit fontScale="92500"/>
          </a:bodyPr>
          <a:lstStyle/>
          <a:p>
            <a:pPr algn="just"/>
            <a:r>
              <a:rPr lang="en-US" sz="2200" dirty="0"/>
              <a:t>. Proposed a five-layer framework:-----PROPOSED BY MEMBERS YANG</a:t>
            </a:r>
          </a:p>
          <a:p>
            <a:pPr marL="742950" lvl="1" indent="-285750" algn="just">
              <a:buFont typeface="Arial" pitchFamily="34" charset="0"/>
              <a:buChar char="•"/>
            </a:pPr>
            <a:r>
              <a:rPr lang="en-US" sz="2200" dirty="0"/>
              <a:t> data layer,</a:t>
            </a:r>
          </a:p>
          <a:p>
            <a:pPr marL="742950" lvl="1" indent="-285750" algn="just">
              <a:buFont typeface="Arial" pitchFamily="34" charset="0"/>
              <a:buChar char="•"/>
            </a:pPr>
            <a:r>
              <a:rPr lang="en-US" sz="2200" dirty="0"/>
              <a:t> network layer,</a:t>
            </a:r>
          </a:p>
          <a:p>
            <a:pPr marL="742950" lvl="1" indent="-285750" algn="just">
              <a:buFont typeface="Arial" pitchFamily="34" charset="0"/>
              <a:buChar char="•"/>
            </a:pPr>
            <a:r>
              <a:rPr lang="en-US" sz="2200" dirty="0"/>
              <a:t> consensus layer,</a:t>
            </a:r>
          </a:p>
          <a:p>
            <a:pPr marL="742950" lvl="1" indent="-285750" algn="just">
              <a:buFont typeface="Arial" pitchFamily="34" charset="0"/>
              <a:buChar char="•"/>
            </a:pPr>
            <a:r>
              <a:rPr lang="en-US" sz="2200" dirty="0"/>
              <a:t> incentive layer,</a:t>
            </a:r>
          </a:p>
          <a:p>
            <a:pPr marL="742950" lvl="1" indent="-285750" algn="just">
              <a:buFont typeface="Arial" pitchFamily="34" charset="0"/>
              <a:buChar char="•"/>
            </a:pPr>
            <a:r>
              <a:rPr lang="en-US" sz="2200" dirty="0"/>
              <a:t> contract layer and </a:t>
            </a:r>
          </a:p>
          <a:p>
            <a:pPr marL="742950" lvl="1" indent="-285750" algn="just">
              <a:buFont typeface="Arial" pitchFamily="34" charset="0"/>
              <a:buChar char="•"/>
            </a:pPr>
            <a:r>
              <a:rPr lang="en-US" sz="2200" dirty="0"/>
              <a:t>application layer. </a:t>
            </a:r>
          </a:p>
          <a:p>
            <a:endParaRPr lang="en-US" sz="2200" dirty="0"/>
          </a:p>
        </p:txBody>
      </p:sp>
    </p:spTree>
    <p:extLst>
      <p:ext uri="{BB962C8B-B14F-4D97-AF65-F5344CB8AC3E}">
        <p14:creationId xmlns:p14="http://schemas.microsoft.com/office/powerpoint/2010/main" val="1878597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algn="just"/>
            <a:r>
              <a:rPr lang="en-US" sz="2200" dirty="0"/>
              <a:t>Another proposal from the perspective of privacy protection: three-tier framework</a:t>
            </a:r>
          </a:p>
          <a:p>
            <a:pPr lvl="1" algn="just"/>
            <a:r>
              <a:rPr lang="en-US" dirty="0"/>
              <a:t> network layer, </a:t>
            </a:r>
          </a:p>
          <a:p>
            <a:pPr lvl="1" algn="just"/>
            <a:r>
              <a:rPr lang="en-US" dirty="0"/>
              <a:t>transaction layer and </a:t>
            </a:r>
          </a:p>
          <a:p>
            <a:pPr lvl="1" algn="just"/>
            <a:r>
              <a:rPr lang="en-US" dirty="0"/>
              <a:t>application layer. </a:t>
            </a:r>
          </a:p>
          <a:p>
            <a:pPr algn="just"/>
            <a:endParaRPr lang="en-US" sz="2200" dirty="0"/>
          </a:p>
          <a:p>
            <a:pPr algn="just"/>
            <a:r>
              <a:rPr lang="en-US" sz="2200" dirty="0"/>
              <a:t>From the perspective of facilitating data analysis, this paper proposed a three-tier framework: </a:t>
            </a:r>
          </a:p>
          <a:p>
            <a:pPr lvl="1" algn="just"/>
            <a:r>
              <a:rPr lang="en-US" dirty="0">
                <a:solidFill>
                  <a:srgbClr val="FF0000"/>
                </a:solidFill>
              </a:rPr>
              <a:t>application layer, </a:t>
            </a:r>
          </a:p>
          <a:p>
            <a:pPr lvl="1" algn="just"/>
            <a:r>
              <a:rPr lang="en-US" dirty="0">
                <a:solidFill>
                  <a:srgbClr val="FF0000"/>
                </a:solidFill>
              </a:rPr>
              <a:t>contract layer, </a:t>
            </a:r>
          </a:p>
          <a:p>
            <a:pPr lvl="1" algn="just"/>
            <a:r>
              <a:rPr lang="en-US" dirty="0">
                <a:solidFill>
                  <a:srgbClr val="FF0000"/>
                </a:solidFill>
              </a:rPr>
              <a:t>transaction layer</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75968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tier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14600"/>
            <a:ext cx="10005605" cy="336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86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972800" cy="685800"/>
          </a:xfrm>
        </p:spPr>
        <p:txBody>
          <a:bodyPr>
            <a:normAutofit fontScale="90000"/>
          </a:bodyPr>
          <a:lstStyle/>
          <a:p>
            <a:r>
              <a:rPr lang="en-US" dirty="0"/>
              <a:t>Layers in </a:t>
            </a:r>
            <a:r>
              <a:rPr lang="en-US" dirty="0" err="1"/>
              <a:t>blockchain</a:t>
            </a:r>
            <a:r>
              <a:rPr lang="en-US" dirty="0"/>
              <a:t> </a:t>
            </a:r>
          </a:p>
        </p:txBody>
      </p:sp>
      <p:sp>
        <p:nvSpPr>
          <p:cNvPr id="3" name="Text Placeholder 2"/>
          <p:cNvSpPr>
            <a:spLocks noGrp="1"/>
          </p:cNvSpPr>
          <p:nvPr>
            <p:ph idx="1"/>
          </p:nvPr>
        </p:nvSpPr>
        <p:spPr>
          <a:xfrm>
            <a:off x="1295399" y="2514600"/>
            <a:ext cx="10328275" cy="3810000"/>
          </a:xfrm>
        </p:spPr>
        <p:txBody>
          <a:bodyPr>
            <a:normAutofit fontScale="77500" lnSpcReduction="20000"/>
          </a:bodyPr>
          <a:lstStyle/>
          <a:p>
            <a:pPr algn="just">
              <a:lnSpc>
                <a:spcPct val="150000"/>
              </a:lnSpc>
            </a:pPr>
            <a:r>
              <a:rPr lang="en-US" sz="2200" dirty="0">
                <a:latin typeface="Cambria" pitchFamily="18" charset="0"/>
                <a:ea typeface="Cambria" pitchFamily="18" charset="0"/>
              </a:rPr>
              <a:t>The three-tier framework not only represents </a:t>
            </a:r>
            <a:r>
              <a:rPr lang="en-US" sz="2200" b="1" u="sng" dirty="0">
                <a:latin typeface="Cambria" pitchFamily="18" charset="0"/>
                <a:ea typeface="Cambria" pitchFamily="18" charset="0"/>
              </a:rPr>
              <a:t>three types of block chain data, but also represents three stages of block chain development. </a:t>
            </a:r>
          </a:p>
          <a:p>
            <a:pPr algn="just">
              <a:lnSpc>
                <a:spcPct val="150000"/>
              </a:lnSpc>
            </a:pPr>
            <a:r>
              <a:rPr lang="en-US" sz="2200" b="1" u="sng" dirty="0">
                <a:solidFill>
                  <a:srgbClr val="FF0000"/>
                </a:solidFill>
                <a:latin typeface="Cambria" pitchFamily="18" charset="0"/>
                <a:ea typeface="Cambria" pitchFamily="18" charset="0"/>
              </a:rPr>
              <a:t>Bottom layer-</a:t>
            </a:r>
            <a:r>
              <a:rPr lang="en-US" sz="2200" b="1" u="sng" dirty="0">
                <a:latin typeface="Cambria" pitchFamily="18" charset="0"/>
                <a:ea typeface="Cambria" pitchFamily="18" charset="0"/>
              </a:rPr>
              <a:t>--transaction layer,</a:t>
            </a:r>
          </a:p>
          <a:p>
            <a:pPr algn="just">
              <a:lnSpc>
                <a:spcPct val="150000"/>
              </a:lnSpc>
            </a:pPr>
            <a:r>
              <a:rPr lang="en-US" sz="2200" b="1" u="sng" dirty="0">
                <a:latin typeface="Cambria" pitchFamily="18" charset="0"/>
                <a:ea typeface="Cambria" pitchFamily="18" charset="0"/>
              </a:rPr>
              <a:t>Block chain development stage</a:t>
            </a:r>
            <a:r>
              <a:rPr lang="en-US" sz="2200" b="1" dirty="0">
                <a:latin typeface="Cambria" pitchFamily="18" charset="0"/>
                <a:ea typeface="Cambria" pitchFamily="18" charset="0"/>
              </a:rPr>
              <a:t> ---</a:t>
            </a:r>
            <a:r>
              <a:rPr lang="en-US" sz="2200" u="sng" dirty="0">
                <a:latin typeface="Cambria" pitchFamily="18" charset="0"/>
                <a:ea typeface="Cambria" pitchFamily="18" charset="0"/>
              </a:rPr>
              <a:t> Block chain development stage 1.0</a:t>
            </a:r>
            <a:r>
              <a:rPr lang="en-US" sz="2200" dirty="0">
                <a:latin typeface="Cambria" pitchFamily="18" charset="0"/>
                <a:ea typeface="Cambria" pitchFamily="18" charset="0"/>
              </a:rPr>
              <a:t>, </a:t>
            </a:r>
          </a:p>
          <a:p>
            <a:pPr algn="just">
              <a:lnSpc>
                <a:spcPct val="150000"/>
              </a:lnSpc>
            </a:pPr>
            <a:r>
              <a:rPr lang="en-US" sz="2200" dirty="0">
                <a:latin typeface="Cambria" pitchFamily="18" charset="0"/>
                <a:ea typeface="Cambria" pitchFamily="18" charset="0"/>
              </a:rPr>
              <a:t>                                              </a:t>
            </a:r>
            <a:r>
              <a:rPr lang="en-US" sz="2200" dirty="0" err="1">
                <a:latin typeface="Cambria" pitchFamily="18" charset="0"/>
                <a:ea typeface="Cambria" pitchFamily="18" charset="0"/>
              </a:rPr>
              <a:t>i.e</a:t>
            </a:r>
            <a:r>
              <a:rPr lang="en-US" sz="2200" dirty="0">
                <a:latin typeface="Cambria" pitchFamily="18" charset="0"/>
                <a:ea typeface="Cambria" pitchFamily="18" charset="0"/>
              </a:rPr>
              <a:t>               programmable currency, represented by </a:t>
            </a:r>
            <a:r>
              <a:rPr lang="en-US" sz="2200" dirty="0" err="1">
                <a:latin typeface="Cambria" pitchFamily="18" charset="0"/>
                <a:ea typeface="Cambria" pitchFamily="18" charset="0"/>
              </a:rPr>
              <a:t>Bitcoin</a:t>
            </a:r>
            <a:r>
              <a:rPr lang="en-US" sz="2200" dirty="0">
                <a:latin typeface="Cambria" pitchFamily="18" charset="0"/>
                <a:ea typeface="Cambria" pitchFamily="18" charset="0"/>
              </a:rPr>
              <a:t>.</a:t>
            </a:r>
          </a:p>
          <a:p>
            <a:pPr algn="just">
              <a:lnSpc>
                <a:spcPct val="150000"/>
              </a:lnSpc>
            </a:pPr>
            <a:r>
              <a:rPr lang="en-US" sz="2200" dirty="0">
                <a:latin typeface="Cambria" pitchFamily="18" charset="0"/>
                <a:ea typeface="Cambria" pitchFamily="18" charset="0"/>
              </a:rPr>
              <a:t>Transaction means  not only ---to change </a:t>
            </a:r>
            <a:r>
              <a:rPr lang="en-US" sz="2200" dirty="0" err="1">
                <a:latin typeface="Cambria" pitchFamily="18" charset="0"/>
                <a:ea typeface="Cambria" pitchFamily="18" charset="0"/>
              </a:rPr>
              <a:t>blockchain</a:t>
            </a:r>
            <a:r>
              <a:rPr lang="en-US" sz="2200" dirty="0">
                <a:latin typeface="Cambria" pitchFamily="18" charset="0"/>
                <a:ea typeface="Cambria" pitchFamily="18" charset="0"/>
              </a:rPr>
              <a:t> data</a:t>
            </a:r>
            <a:r>
              <a:rPr lang="en-US" sz="2200" dirty="0" smtClean="0">
                <a:latin typeface="Cambria" pitchFamily="18" charset="0"/>
                <a:ea typeface="Cambria" pitchFamily="18" charset="0"/>
              </a:rPr>
              <a:t>,</a:t>
            </a:r>
            <a:r>
              <a:rPr lang="en-US" sz="2200" dirty="0" smtClean="0">
                <a:solidFill>
                  <a:schemeClr val="tx1"/>
                </a:solidFill>
                <a:latin typeface="Cambria" pitchFamily="18" charset="0"/>
                <a:ea typeface="Cambria" pitchFamily="18" charset="0"/>
              </a:rPr>
              <a:t> </a:t>
            </a:r>
            <a:r>
              <a:rPr lang="en-US" sz="2200" dirty="0" smtClean="0">
                <a:latin typeface="Cambria" pitchFamily="18" charset="0"/>
                <a:ea typeface="Cambria" pitchFamily="18" charset="0"/>
              </a:rPr>
              <a:t>Transaction  </a:t>
            </a:r>
            <a:r>
              <a:rPr lang="en-US" sz="2200" dirty="0">
                <a:latin typeface="Cambria" pitchFamily="18" charset="0"/>
                <a:ea typeface="Cambria" pitchFamily="18" charset="0"/>
              </a:rPr>
              <a:t>is an important basic data in </a:t>
            </a:r>
            <a:r>
              <a:rPr lang="en-US" sz="2200" dirty="0" err="1">
                <a:latin typeface="Cambria" pitchFamily="18" charset="0"/>
                <a:ea typeface="Cambria" pitchFamily="18" charset="0"/>
              </a:rPr>
              <a:t>blockchain</a:t>
            </a:r>
            <a:r>
              <a:rPr lang="en-US" sz="2200" dirty="0">
                <a:latin typeface="Cambria" pitchFamily="18" charset="0"/>
                <a:ea typeface="Cambria" pitchFamily="18" charset="0"/>
              </a:rPr>
              <a:t>.</a:t>
            </a:r>
          </a:p>
          <a:p>
            <a:pPr algn="just">
              <a:lnSpc>
                <a:spcPct val="150000"/>
              </a:lnSpc>
            </a:pPr>
            <a:r>
              <a:rPr lang="en-US" sz="2200" dirty="0">
                <a:solidFill>
                  <a:srgbClr val="FF0000"/>
                </a:solidFill>
                <a:latin typeface="Cambria" pitchFamily="18" charset="0"/>
                <a:ea typeface="Cambria" pitchFamily="18" charset="0"/>
              </a:rPr>
              <a:t>Major task of </a:t>
            </a:r>
            <a:r>
              <a:rPr lang="en-US" sz="2200" dirty="0" err="1">
                <a:solidFill>
                  <a:srgbClr val="FF0000"/>
                </a:solidFill>
                <a:latin typeface="Cambria" pitchFamily="18" charset="0"/>
                <a:ea typeface="Cambria" pitchFamily="18" charset="0"/>
              </a:rPr>
              <a:t>blockchain</a:t>
            </a:r>
            <a:r>
              <a:rPr lang="en-US" sz="2200" dirty="0">
                <a:solidFill>
                  <a:srgbClr val="FF0000"/>
                </a:solidFill>
                <a:latin typeface="Cambria" pitchFamily="18" charset="0"/>
                <a:ea typeface="Cambria" pitchFamily="18" charset="0"/>
              </a:rPr>
              <a:t> 1.0-</a:t>
            </a:r>
            <a:r>
              <a:rPr lang="en-US" sz="2200" dirty="0">
                <a:latin typeface="Cambria" pitchFamily="18" charset="0"/>
                <a:ea typeface="Cambria" pitchFamily="18" charset="0"/>
              </a:rPr>
              <a:t>-- Recording transactions to ensure the global uniqueness and irreversible modification of </a:t>
            </a:r>
            <a:r>
              <a:rPr lang="en-US" sz="2200" dirty="0" err="1">
                <a:latin typeface="Cambria" pitchFamily="18" charset="0"/>
                <a:ea typeface="Cambria" pitchFamily="18" charset="0"/>
              </a:rPr>
              <a:t>blockchain</a:t>
            </a:r>
            <a:r>
              <a:rPr lang="en-US" sz="2200" dirty="0">
                <a:latin typeface="Cambria" pitchFamily="18" charset="0"/>
                <a:ea typeface="Cambria" pitchFamily="18" charset="0"/>
              </a:rPr>
              <a:t> data.</a:t>
            </a:r>
          </a:p>
        </p:txBody>
      </p:sp>
    </p:spTree>
    <p:extLst>
      <p:ext uri="{BB962C8B-B14F-4D97-AF65-F5344CB8AC3E}">
        <p14:creationId xmlns:p14="http://schemas.microsoft.com/office/powerpoint/2010/main" val="256592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3"/>
            <a:ext cx="11311127" cy="681228"/>
          </a:xfrm>
        </p:spPr>
        <p:txBody>
          <a:bodyPr>
            <a:normAutofit fontScale="90000"/>
          </a:bodyPr>
          <a:lstStyle/>
          <a:p>
            <a:endParaRPr lang="en-US" dirty="0"/>
          </a:p>
        </p:txBody>
      </p:sp>
      <p:sp>
        <p:nvSpPr>
          <p:cNvPr id="3" name="Text Placeholder 2"/>
          <p:cNvSpPr>
            <a:spLocks noGrp="1"/>
          </p:cNvSpPr>
          <p:nvPr>
            <p:ph idx="1"/>
          </p:nvPr>
        </p:nvSpPr>
        <p:spPr>
          <a:xfrm>
            <a:off x="533400" y="1371600"/>
            <a:ext cx="11049000" cy="5105400"/>
          </a:xfrm>
        </p:spPr>
        <p:txBody>
          <a:bodyPr>
            <a:normAutofit fontScale="92500"/>
          </a:bodyPr>
          <a:lstStyle/>
          <a:p>
            <a:pPr marL="342900" indent="-342900" algn="just">
              <a:lnSpc>
                <a:spcPct val="150000"/>
              </a:lnSpc>
              <a:buFont typeface="Arial" pitchFamily="34" charset="0"/>
              <a:buChar char="•"/>
            </a:pPr>
            <a:r>
              <a:rPr lang="en-US" sz="2200" dirty="0"/>
              <a:t>The </a:t>
            </a:r>
            <a:r>
              <a:rPr lang="en-US" sz="2200" dirty="0">
                <a:solidFill>
                  <a:srgbClr val="FF0000"/>
                </a:solidFill>
              </a:rPr>
              <a:t>middle layer </a:t>
            </a:r>
            <a:r>
              <a:rPr lang="en-US" sz="2200" dirty="0"/>
              <a:t>is the </a:t>
            </a:r>
            <a:r>
              <a:rPr lang="en-US" sz="2200" u="sng" dirty="0"/>
              <a:t>contract layer</a:t>
            </a:r>
            <a:r>
              <a:rPr lang="en-US" sz="2200" dirty="0"/>
              <a:t>, </a:t>
            </a:r>
          </a:p>
          <a:p>
            <a:pPr marL="342900" indent="-342900" algn="just">
              <a:lnSpc>
                <a:spcPct val="150000"/>
              </a:lnSpc>
              <a:buFont typeface="Arial" pitchFamily="34" charset="0"/>
              <a:buChar char="•"/>
            </a:pPr>
            <a:r>
              <a:rPr lang="en-US" sz="2200" b="1" u="sng" dirty="0">
                <a:latin typeface="Cambria" pitchFamily="18" charset="0"/>
                <a:ea typeface="Cambria" pitchFamily="18" charset="0"/>
              </a:rPr>
              <a:t>Block chain development stage</a:t>
            </a:r>
            <a:r>
              <a:rPr lang="en-US" sz="2200" b="1" dirty="0">
                <a:latin typeface="Cambria" pitchFamily="18" charset="0"/>
                <a:ea typeface="Cambria" pitchFamily="18" charset="0"/>
              </a:rPr>
              <a:t> ---</a:t>
            </a:r>
            <a:r>
              <a:rPr lang="en-US" sz="2200" u="sng" dirty="0">
                <a:latin typeface="Cambria" pitchFamily="18" charset="0"/>
                <a:ea typeface="Cambria" pitchFamily="18" charset="0"/>
              </a:rPr>
              <a:t> Block chain development stage .2.0</a:t>
            </a:r>
            <a:r>
              <a:rPr lang="en-US" sz="2200" dirty="0">
                <a:latin typeface="Cambria" pitchFamily="18" charset="0"/>
                <a:ea typeface="Cambria" pitchFamily="18" charset="0"/>
              </a:rPr>
              <a:t>, </a:t>
            </a:r>
          </a:p>
          <a:p>
            <a:pPr marL="342900" indent="-342900" algn="just">
              <a:lnSpc>
                <a:spcPct val="150000"/>
              </a:lnSpc>
              <a:buFont typeface="Arial" pitchFamily="34" charset="0"/>
              <a:buChar char="•"/>
            </a:pPr>
            <a:r>
              <a:rPr lang="en-US" sz="2200" dirty="0">
                <a:latin typeface="Cambria" pitchFamily="18" charset="0"/>
                <a:ea typeface="Cambria" pitchFamily="18" charset="0"/>
              </a:rPr>
              <a:t>                                              </a:t>
            </a:r>
            <a:r>
              <a:rPr lang="en-US" sz="2200" dirty="0" err="1">
                <a:latin typeface="Cambria" pitchFamily="18" charset="0"/>
                <a:ea typeface="Cambria" pitchFamily="18" charset="0"/>
              </a:rPr>
              <a:t>i.e</a:t>
            </a:r>
            <a:r>
              <a:rPr lang="en-US" sz="2200" dirty="0">
                <a:latin typeface="Cambria" pitchFamily="18" charset="0"/>
                <a:ea typeface="Cambria" pitchFamily="18" charset="0"/>
              </a:rPr>
              <a:t>               </a:t>
            </a:r>
            <a:r>
              <a:rPr lang="en-US" sz="2200" dirty="0"/>
              <a:t>programmable finance, </a:t>
            </a:r>
            <a:r>
              <a:rPr lang="en-US" sz="2200" dirty="0" err="1"/>
              <a:t>Ethereum</a:t>
            </a:r>
            <a:r>
              <a:rPr lang="en-US" sz="2200" dirty="0"/>
              <a:t> is representative. </a:t>
            </a:r>
          </a:p>
          <a:p>
            <a:pPr marL="342900" indent="-342900" algn="just">
              <a:lnSpc>
                <a:spcPct val="150000"/>
              </a:lnSpc>
              <a:buFont typeface="Arial" pitchFamily="34" charset="0"/>
              <a:buChar char="•"/>
            </a:pPr>
            <a:r>
              <a:rPr lang="en-US" sz="2200" dirty="0"/>
              <a:t>Smart contract was proposed by </a:t>
            </a:r>
            <a:r>
              <a:rPr lang="en-US" sz="2200" dirty="0" err="1"/>
              <a:t>Szabo</a:t>
            </a:r>
            <a:r>
              <a:rPr lang="en-US" sz="2200" dirty="0"/>
              <a:t> in 1994, a digital protocol that uses algorithms and procedures to compile contract terms, deploys on </a:t>
            </a:r>
            <a:r>
              <a:rPr lang="en-US" sz="2200" dirty="0" err="1"/>
              <a:t>blockchain</a:t>
            </a:r>
            <a:r>
              <a:rPr lang="en-US" sz="2200" dirty="0"/>
              <a:t>, and can be automatically executed according to rules. </a:t>
            </a:r>
          </a:p>
          <a:p>
            <a:pPr marL="342900" indent="-342900" algn="just">
              <a:lnSpc>
                <a:spcPct val="150000"/>
              </a:lnSpc>
              <a:buFont typeface="Arial" pitchFamily="34" charset="0"/>
              <a:buChar char="•"/>
            </a:pPr>
            <a:r>
              <a:rPr lang="en-US" sz="2200" dirty="0"/>
              <a:t>The smart contract itself is also an important data type for </a:t>
            </a:r>
            <a:r>
              <a:rPr lang="en-US" sz="2200" dirty="0" err="1"/>
              <a:t>Blockchain</a:t>
            </a:r>
            <a:r>
              <a:rPr lang="en-US" sz="2200" dirty="0"/>
              <a:t> 2.0, which we call contract data. </a:t>
            </a:r>
          </a:p>
          <a:p>
            <a:pPr marL="342900" indent="-342900" algn="just">
              <a:lnSpc>
                <a:spcPct val="150000"/>
              </a:lnSpc>
              <a:buFont typeface="Arial" pitchFamily="34" charset="0"/>
              <a:buChar char="•"/>
            </a:pPr>
            <a:r>
              <a:rPr lang="en-US" sz="2200" dirty="0"/>
              <a:t>The deployment and operation of smart contracts is not only inseparable from transactions, but also generates new transaction data.</a:t>
            </a:r>
          </a:p>
        </p:txBody>
      </p:sp>
    </p:spTree>
    <p:extLst>
      <p:ext uri="{BB962C8B-B14F-4D97-AF65-F5344CB8AC3E}">
        <p14:creationId xmlns:p14="http://schemas.microsoft.com/office/powerpoint/2010/main" val="3149549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3"/>
            <a:ext cx="11311127" cy="528828"/>
          </a:xfrm>
        </p:spPr>
        <p:txBody>
          <a:bodyPr>
            <a:normAutofit fontScale="90000"/>
          </a:bodyPr>
          <a:lstStyle/>
          <a:p>
            <a:endParaRPr lang="en-US" dirty="0"/>
          </a:p>
        </p:txBody>
      </p:sp>
      <p:sp>
        <p:nvSpPr>
          <p:cNvPr id="3" name="Text Placeholder 2"/>
          <p:cNvSpPr>
            <a:spLocks noGrp="1"/>
          </p:cNvSpPr>
          <p:nvPr>
            <p:ph idx="1"/>
          </p:nvPr>
        </p:nvSpPr>
        <p:spPr>
          <a:xfrm>
            <a:off x="457200" y="1447800"/>
            <a:ext cx="11049000" cy="5105400"/>
          </a:xfrm>
        </p:spPr>
        <p:txBody>
          <a:bodyPr>
            <a:normAutofit/>
          </a:bodyPr>
          <a:lstStyle/>
          <a:p>
            <a:pPr marL="285750" indent="-285750" algn="just">
              <a:buFont typeface="Arial" pitchFamily="34" charset="0"/>
              <a:buChar char="•"/>
            </a:pPr>
            <a:r>
              <a:rPr lang="en-US" dirty="0"/>
              <a:t> </a:t>
            </a:r>
            <a:r>
              <a:rPr lang="en-US" sz="2200" dirty="0"/>
              <a:t>The top layer is the </a:t>
            </a:r>
            <a:r>
              <a:rPr lang="en-US" sz="2200" u="sng" dirty="0"/>
              <a:t>application layer</a:t>
            </a:r>
            <a:r>
              <a:rPr lang="en-US" sz="2200" dirty="0"/>
              <a:t>, </a:t>
            </a:r>
          </a:p>
          <a:p>
            <a:pPr marL="342900" indent="-342900" algn="just">
              <a:lnSpc>
                <a:spcPct val="150000"/>
              </a:lnSpc>
              <a:buFont typeface="Arial" pitchFamily="34" charset="0"/>
              <a:buChar char="•"/>
            </a:pPr>
            <a:r>
              <a:rPr lang="en-US" sz="2200" b="1" u="sng" dirty="0">
                <a:latin typeface="Cambria" pitchFamily="18" charset="0"/>
                <a:ea typeface="Cambria" pitchFamily="18" charset="0"/>
              </a:rPr>
              <a:t>Block chain development stage</a:t>
            </a:r>
            <a:r>
              <a:rPr lang="en-US" sz="2200" b="1" dirty="0">
                <a:latin typeface="Cambria" pitchFamily="18" charset="0"/>
                <a:ea typeface="Cambria" pitchFamily="18" charset="0"/>
              </a:rPr>
              <a:t> ---</a:t>
            </a:r>
            <a:r>
              <a:rPr lang="en-US" sz="2200" u="sng" dirty="0">
                <a:latin typeface="Cambria" pitchFamily="18" charset="0"/>
                <a:ea typeface="Cambria" pitchFamily="18" charset="0"/>
              </a:rPr>
              <a:t> Block chain development stage .3.0</a:t>
            </a:r>
            <a:r>
              <a:rPr lang="en-US" sz="2200" dirty="0">
                <a:latin typeface="Cambria" pitchFamily="18" charset="0"/>
                <a:ea typeface="Cambria" pitchFamily="18" charset="0"/>
              </a:rPr>
              <a:t>, </a:t>
            </a:r>
          </a:p>
          <a:p>
            <a:pPr marL="342900" indent="-342900" algn="just">
              <a:lnSpc>
                <a:spcPct val="150000"/>
              </a:lnSpc>
              <a:buFont typeface="Arial" pitchFamily="34" charset="0"/>
              <a:buChar char="•"/>
            </a:pPr>
            <a:r>
              <a:rPr lang="en-US" sz="2200" dirty="0">
                <a:latin typeface="Cambria" pitchFamily="18" charset="0"/>
                <a:ea typeface="Cambria" pitchFamily="18" charset="0"/>
              </a:rPr>
              <a:t>                                              </a:t>
            </a:r>
            <a:r>
              <a:rPr lang="en-US" sz="2200" dirty="0" err="1">
                <a:latin typeface="Cambria" pitchFamily="18" charset="0"/>
                <a:ea typeface="Cambria" pitchFamily="18" charset="0"/>
              </a:rPr>
              <a:t>i.e</a:t>
            </a:r>
            <a:r>
              <a:rPr lang="en-US" sz="2200" dirty="0">
                <a:latin typeface="Cambria" pitchFamily="18" charset="0"/>
                <a:ea typeface="Cambria" pitchFamily="18" charset="0"/>
              </a:rPr>
              <a:t>          </a:t>
            </a:r>
            <a:r>
              <a:rPr lang="en-US" sz="2200" dirty="0"/>
              <a:t>programmable society, such as decentralized application, decentralized autonomous organization. </a:t>
            </a:r>
          </a:p>
          <a:p>
            <a:pPr marL="285750" indent="-285750" algn="just">
              <a:buFont typeface="Arial" pitchFamily="34" charset="0"/>
              <a:buChar char="•"/>
            </a:pPr>
            <a:r>
              <a:rPr lang="en-US" sz="2200" dirty="0"/>
              <a:t>The application layer can </a:t>
            </a:r>
            <a:r>
              <a:rPr lang="en-US" sz="2200" u="sng" dirty="0"/>
              <a:t>be built on top of the contract layer </a:t>
            </a:r>
            <a:r>
              <a:rPr lang="en-US" sz="2200" dirty="0"/>
              <a:t>to implement many </a:t>
            </a:r>
            <a:r>
              <a:rPr lang="en-US" sz="2200" u="sng" dirty="0"/>
              <a:t>complex automation functions</a:t>
            </a:r>
            <a:r>
              <a:rPr lang="en-US" sz="2200" dirty="0"/>
              <a:t>, or directly on the transaction layer (thus the contract layer is represented by dotted lines).</a:t>
            </a:r>
          </a:p>
          <a:p>
            <a:pPr marL="285750" indent="-285750" algn="just">
              <a:buFont typeface="Arial" pitchFamily="34" charset="0"/>
              <a:buChar char="•"/>
            </a:pPr>
            <a:r>
              <a:rPr lang="en-US" sz="2200" dirty="0"/>
              <a:t> At present, because the </a:t>
            </a:r>
            <a:r>
              <a:rPr lang="en-US" sz="2200" dirty="0" err="1"/>
              <a:t>blockchain</a:t>
            </a:r>
            <a:r>
              <a:rPr lang="en-US" sz="2200" dirty="0"/>
              <a:t> technology is still in the early stage of development, there is a lack of application data combined with actual scenarios.</a:t>
            </a:r>
          </a:p>
        </p:txBody>
      </p:sp>
    </p:spTree>
    <p:extLst>
      <p:ext uri="{BB962C8B-B14F-4D97-AF65-F5344CB8AC3E}">
        <p14:creationId xmlns:p14="http://schemas.microsoft.com/office/powerpoint/2010/main" val="1632107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26" y="533400"/>
            <a:ext cx="10591800" cy="5905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055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67512"/>
          </a:xfrm>
        </p:spPr>
        <p:txBody>
          <a:bodyPr>
            <a:normAutofit fontScale="90000"/>
          </a:bodyPr>
          <a:lstStyle/>
          <a:p>
            <a:endParaRPr lang="en-US"/>
          </a:p>
        </p:txBody>
      </p:sp>
      <p:sp>
        <p:nvSpPr>
          <p:cNvPr id="3" name="Text Placeholder 2"/>
          <p:cNvSpPr>
            <a:spLocks noGrp="1"/>
          </p:cNvSpPr>
          <p:nvPr>
            <p:ph idx="1"/>
          </p:nvPr>
        </p:nvSpPr>
        <p:spPr>
          <a:xfrm>
            <a:off x="574675" y="1600200"/>
            <a:ext cx="11049000" cy="4114800"/>
          </a:xfrm>
        </p:spPr>
        <p:txBody>
          <a:bodyPr>
            <a:normAutofit/>
          </a:bodyPr>
          <a:lstStyle/>
          <a:p>
            <a:pPr algn="just"/>
            <a:r>
              <a:rPr lang="en-US" sz="2200" dirty="0"/>
              <a:t>The operating environment of the </a:t>
            </a:r>
            <a:r>
              <a:rPr lang="en-US" sz="2200" dirty="0" err="1"/>
              <a:t>blockchain</a:t>
            </a:r>
            <a:r>
              <a:rPr lang="en-US" sz="2200" dirty="0"/>
              <a:t> is distributed, and its three-tier framework is in a distributed environment. </a:t>
            </a:r>
          </a:p>
          <a:p>
            <a:pPr algn="just"/>
            <a:r>
              <a:rPr lang="en-US" sz="2200" dirty="0"/>
              <a:t>For example, the same smart contract is stored as a type of data on every node in a distributed environment.</a:t>
            </a:r>
          </a:p>
          <a:p>
            <a:pPr algn="just"/>
            <a:r>
              <a:rPr lang="en-US" sz="2200" dirty="0"/>
              <a:t> When a transaction triggering contract operation is received, each node runs the relevant contract based on the local </a:t>
            </a:r>
            <a:r>
              <a:rPr lang="en-US" sz="2200" dirty="0" err="1"/>
              <a:t>blockchain</a:t>
            </a:r>
            <a:r>
              <a:rPr lang="en-US" sz="2200" dirty="0"/>
              <a:t> data and stores the running results in the local data.</a:t>
            </a:r>
          </a:p>
          <a:p>
            <a:pPr algn="just"/>
            <a:r>
              <a:rPr lang="en-US" sz="2200" dirty="0"/>
              <a:t> Finally, through the consensus mechanism, the local data is consistent with the entire</a:t>
            </a:r>
          </a:p>
          <a:p>
            <a:pPr algn="just"/>
            <a:r>
              <a:rPr lang="en-US" sz="2200" dirty="0"/>
              <a:t>distributed network. </a:t>
            </a:r>
          </a:p>
          <a:p>
            <a:pPr algn="just"/>
            <a:r>
              <a:rPr lang="en-US" sz="2200" dirty="0"/>
              <a:t>In a distributed network environment of </a:t>
            </a:r>
            <a:r>
              <a:rPr lang="en-US" sz="2200" dirty="0" err="1"/>
              <a:t>blockchain</a:t>
            </a:r>
            <a:r>
              <a:rPr lang="en-US" sz="2200" dirty="0"/>
              <a:t>, there are usually a large number of nodes.</a:t>
            </a:r>
          </a:p>
        </p:txBody>
      </p:sp>
    </p:spTree>
    <p:extLst>
      <p:ext uri="{BB962C8B-B14F-4D97-AF65-F5344CB8AC3E}">
        <p14:creationId xmlns:p14="http://schemas.microsoft.com/office/powerpoint/2010/main" val="1023330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36" y="614172"/>
            <a:ext cx="11311127" cy="861774"/>
          </a:xfrm>
        </p:spPr>
        <p:txBody>
          <a:bodyPr>
            <a:normAutofit fontScale="90000"/>
          </a:bodyPr>
          <a:lstStyle/>
          <a:p>
            <a:r>
              <a:rPr lang="en-US" b="1" dirty="0">
                <a:solidFill>
                  <a:schemeClr val="tx1"/>
                </a:solidFill>
              </a:rPr>
              <a:t>3. </a:t>
            </a:r>
            <a:r>
              <a:rPr lang="en-US" b="1" dirty="0" err="1">
                <a:solidFill>
                  <a:schemeClr val="tx1"/>
                </a:solidFill>
              </a:rPr>
              <a:t>Blockchain</a:t>
            </a:r>
            <a:r>
              <a:rPr lang="en-US" b="1" dirty="0">
                <a:solidFill>
                  <a:schemeClr val="tx1"/>
                </a:solidFill>
              </a:rPr>
              <a:t> data structure and data type</a:t>
            </a:r>
            <a:br>
              <a:rPr lang="en-US" b="1" dirty="0">
                <a:solidFill>
                  <a:schemeClr val="tx1"/>
                </a:solidFill>
              </a:rPr>
            </a:br>
            <a:endParaRPr lang="en-US" sz="4200" dirty="0">
              <a:solidFill>
                <a:schemeClr val="tx1"/>
              </a:solidFill>
            </a:endParaRPr>
          </a:p>
        </p:txBody>
      </p:sp>
      <p:sp>
        <p:nvSpPr>
          <p:cNvPr id="3" name="Text Placeholder 2"/>
          <p:cNvSpPr>
            <a:spLocks noGrp="1"/>
          </p:cNvSpPr>
          <p:nvPr>
            <p:ph idx="1"/>
          </p:nvPr>
        </p:nvSpPr>
        <p:spPr>
          <a:xfrm>
            <a:off x="574675" y="1371600"/>
            <a:ext cx="11049000" cy="5257800"/>
          </a:xfrm>
        </p:spPr>
        <p:txBody>
          <a:bodyPr>
            <a:noAutofit/>
          </a:bodyPr>
          <a:lstStyle/>
          <a:p>
            <a:pPr>
              <a:lnSpc>
                <a:spcPct val="150000"/>
              </a:lnSpc>
            </a:pPr>
            <a:r>
              <a:rPr lang="en-US" sz="2400" dirty="0"/>
              <a:t>In order to achieve data tampering, the </a:t>
            </a:r>
            <a:r>
              <a:rPr lang="en-US" sz="2400" u="sng" dirty="0" err="1"/>
              <a:t>blockchain</a:t>
            </a:r>
            <a:r>
              <a:rPr lang="en-US" sz="2400" u="sng" dirty="0"/>
              <a:t> is constructed into a chain structure in units of blocks.</a:t>
            </a:r>
          </a:p>
          <a:p>
            <a:pPr>
              <a:lnSpc>
                <a:spcPct val="150000"/>
              </a:lnSpc>
            </a:pPr>
            <a:r>
              <a:rPr lang="en-US" sz="2400" dirty="0"/>
              <a:t> The data structures on different </a:t>
            </a:r>
            <a:r>
              <a:rPr lang="en-US" sz="2400" dirty="0" err="1"/>
              <a:t>blockchain</a:t>
            </a:r>
            <a:r>
              <a:rPr lang="en-US" sz="2400" dirty="0"/>
              <a:t> platforms are slightly different, but basically the same. </a:t>
            </a:r>
          </a:p>
          <a:p>
            <a:pPr>
              <a:lnSpc>
                <a:spcPct val="150000"/>
              </a:lnSpc>
            </a:pPr>
            <a:r>
              <a:rPr lang="en-US" sz="2400" dirty="0"/>
              <a:t>Each block is identifiable by a hash, generated using the SHA 256 cryptographic hash algorithm on the header of the block.</a:t>
            </a:r>
          </a:p>
          <a:p>
            <a:pPr>
              <a:lnSpc>
                <a:spcPct val="150000"/>
              </a:lnSpc>
            </a:pPr>
            <a:r>
              <a:rPr lang="en-US" sz="2400" dirty="0"/>
              <a:t>Each block references a previous block, also known as the parent block, in the “previous block hash” field, in the block header</a:t>
            </a:r>
          </a:p>
        </p:txBody>
      </p:sp>
    </p:spTree>
    <p:extLst>
      <p:ext uri="{BB962C8B-B14F-4D97-AF65-F5344CB8AC3E}">
        <p14:creationId xmlns:p14="http://schemas.microsoft.com/office/powerpoint/2010/main" val="2294453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10363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786400" y="550080"/>
              <a:ext cx="7225560" cy="4958640"/>
            </p14:xfrm>
          </p:contentPart>
        </mc:Choice>
        <mc:Fallback>
          <p:pic>
            <p:nvPicPr>
              <p:cNvPr id="4" name="Ink 3"/>
              <p:cNvPicPr/>
              <p:nvPr/>
            </p:nvPicPr>
            <p:blipFill>
              <a:blip r:embed="rId4"/>
              <a:stretch>
                <a:fillRect/>
              </a:stretch>
            </p:blipFill>
            <p:spPr>
              <a:xfrm>
                <a:off x="2782080" y="545400"/>
                <a:ext cx="7236360" cy="4969440"/>
              </a:xfrm>
              <a:prstGeom prst="rect">
                <a:avLst/>
              </a:prstGeom>
            </p:spPr>
          </p:pic>
        </mc:Fallback>
      </mc:AlternateContent>
    </p:spTree>
    <p:extLst>
      <p:ext uri="{BB962C8B-B14F-4D97-AF65-F5344CB8AC3E}">
        <p14:creationId xmlns:p14="http://schemas.microsoft.com/office/powerpoint/2010/main" val="335956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45209"/>
            <a:ext cx="9990904" cy="308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98840" y="2119680"/>
              <a:ext cx="9399960" cy="2697480"/>
            </p14:xfrm>
          </p:contentPart>
        </mc:Choice>
        <mc:Fallback>
          <p:pic>
            <p:nvPicPr>
              <p:cNvPr id="4" name="Ink 3"/>
              <p:cNvPicPr/>
              <p:nvPr/>
            </p:nvPicPr>
            <p:blipFill>
              <a:blip r:embed="rId4"/>
              <a:stretch>
                <a:fillRect/>
              </a:stretch>
            </p:blipFill>
            <p:spPr>
              <a:xfrm>
                <a:off x="793440" y="2112840"/>
                <a:ext cx="9411480" cy="2709720"/>
              </a:xfrm>
              <a:prstGeom prst="rect">
                <a:avLst/>
              </a:prstGeom>
            </p:spPr>
          </p:pic>
        </mc:Fallback>
      </mc:AlternateContent>
    </p:spTree>
    <p:extLst>
      <p:ext uri="{BB962C8B-B14F-4D97-AF65-F5344CB8AC3E}">
        <p14:creationId xmlns:p14="http://schemas.microsoft.com/office/powerpoint/2010/main" val="6641678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3.1 </a:t>
            </a:r>
            <a:r>
              <a:rPr lang="en-US" sz="5400" dirty="0" err="1">
                <a:solidFill>
                  <a:schemeClr val="tx1"/>
                </a:solidFill>
              </a:rPr>
              <a:t>Blockchain</a:t>
            </a:r>
            <a:r>
              <a:rPr lang="en-US" sz="5400" dirty="0">
                <a:solidFill>
                  <a:schemeClr val="tx1"/>
                </a:solidFill>
              </a:rPr>
              <a:t> data structure</a:t>
            </a:r>
            <a:endParaRPr lang="en-US" dirty="0"/>
          </a:p>
        </p:txBody>
      </p:sp>
      <p:sp>
        <p:nvSpPr>
          <p:cNvPr id="3" name="Content Placeholder 2"/>
          <p:cNvSpPr>
            <a:spLocks noGrp="1"/>
          </p:cNvSpPr>
          <p:nvPr>
            <p:ph idx="1"/>
          </p:nvPr>
        </p:nvSpPr>
        <p:spPr/>
        <p:txBody>
          <a:bodyPr>
            <a:normAutofit lnSpcReduction="10000"/>
          </a:bodyPr>
          <a:lstStyle/>
          <a:p>
            <a:r>
              <a:rPr lang="en-US" sz="2400" dirty="0"/>
              <a:t>Taking </a:t>
            </a:r>
            <a:r>
              <a:rPr lang="en-US" sz="2400" dirty="0" err="1"/>
              <a:t>Bitcoin</a:t>
            </a:r>
            <a:r>
              <a:rPr lang="en-US" sz="2400" dirty="0"/>
              <a:t> as an example, each block is composed of a </a:t>
            </a:r>
          </a:p>
          <a:p>
            <a:r>
              <a:rPr lang="en-US" sz="2400" b="1" u="sng" dirty="0"/>
              <a:t>block header </a:t>
            </a:r>
          </a:p>
          <a:p>
            <a:pPr lvl="1"/>
            <a:r>
              <a:rPr lang="en-US" dirty="0"/>
              <a:t>block header stores a pre-block hash (</a:t>
            </a:r>
            <a:r>
              <a:rPr lang="en-US" dirty="0" err="1"/>
              <a:t>PrevBlockHase</a:t>
            </a:r>
            <a:r>
              <a:rPr lang="en-US" dirty="0"/>
              <a:t>) , random number (Nonce), </a:t>
            </a:r>
            <a:r>
              <a:rPr lang="en-US" dirty="0" err="1"/>
              <a:t>Merkle</a:t>
            </a:r>
            <a:r>
              <a:rPr lang="en-US" dirty="0"/>
              <a:t> root (</a:t>
            </a:r>
            <a:r>
              <a:rPr lang="en-US" dirty="0" err="1"/>
              <a:t>MerkleRoot</a:t>
            </a:r>
            <a:r>
              <a:rPr lang="en-US" dirty="0"/>
              <a:t>), </a:t>
            </a:r>
            <a:r>
              <a:rPr lang="en-US" dirty="0" err="1"/>
              <a:t>PoW</a:t>
            </a:r>
            <a:r>
              <a:rPr lang="en-US" dirty="0"/>
              <a:t> </a:t>
            </a:r>
            <a:r>
              <a:rPr lang="en-US" dirty="0" err="1"/>
              <a:t>etc</a:t>
            </a:r>
            <a:endParaRPr lang="en-US" dirty="0"/>
          </a:p>
          <a:p>
            <a:r>
              <a:rPr lang="en-US" sz="2400" b="1" u="sng" dirty="0"/>
              <a:t>block body, </a:t>
            </a:r>
          </a:p>
          <a:p>
            <a:pPr lvl="1"/>
            <a:r>
              <a:rPr lang="en-US" dirty="0"/>
              <a:t>and block body stores multiple transactions that occurred after the previous block;. </a:t>
            </a:r>
          </a:p>
          <a:p>
            <a:pPr lvl="1"/>
            <a:r>
              <a:rPr lang="en-US" dirty="0"/>
              <a:t>The </a:t>
            </a:r>
            <a:r>
              <a:rPr lang="en-US" dirty="0" err="1"/>
              <a:t>blockchain</a:t>
            </a:r>
            <a:r>
              <a:rPr lang="en-US" dirty="0"/>
              <a:t> guarantees irreversible modification of data based on two hash structures, </a:t>
            </a:r>
            <a:r>
              <a:rPr lang="en-US" dirty="0" err="1"/>
              <a:t>Merkle</a:t>
            </a:r>
            <a:r>
              <a:rPr lang="en-US" dirty="0"/>
              <a:t> tree and block list.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88680" y="2895480"/>
              <a:ext cx="9954360" cy="2961720"/>
            </p14:xfrm>
          </p:contentPart>
        </mc:Choice>
        <mc:Fallback>
          <p:pic>
            <p:nvPicPr>
              <p:cNvPr id="4" name="Ink 3"/>
              <p:cNvPicPr/>
              <p:nvPr/>
            </p:nvPicPr>
            <p:blipFill>
              <a:blip r:embed="rId3"/>
              <a:stretch>
                <a:fillRect/>
              </a:stretch>
            </p:blipFill>
            <p:spPr>
              <a:xfrm>
                <a:off x="1583280" y="2887560"/>
                <a:ext cx="9968400" cy="2975760"/>
              </a:xfrm>
              <a:prstGeom prst="rect">
                <a:avLst/>
              </a:prstGeom>
            </p:spPr>
          </p:pic>
        </mc:Fallback>
      </mc:AlternateContent>
    </p:spTree>
    <p:extLst>
      <p:ext uri="{BB962C8B-B14F-4D97-AF65-F5344CB8AC3E}">
        <p14:creationId xmlns:p14="http://schemas.microsoft.com/office/powerpoint/2010/main" val="76046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872618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477440" y="380160"/>
              <a:ext cx="9923400" cy="5582160"/>
            </p14:xfrm>
          </p:contentPart>
        </mc:Choice>
        <mc:Fallback>
          <p:pic>
            <p:nvPicPr>
              <p:cNvPr id="4" name="Ink 3"/>
              <p:cNvPicPr/>
              <p:nvPr/>
            </p:nvPicPr>
            <p:blipFill>
              <a:blip r:embed="rId4"/>
              <a:stretch>
                <a:fillRect/>
              </a:stretch>
            </p:blipFill>
            <p:spPr>
              <a:xfrm>
                <a:off x="1471320" y="374400"/>
                <a:ext cx="9939960" cy="5596920"/>
              </a:xfrm>
              <a:prstGeom prst="rect">
                <a:avLst/>
              </a:prstGeom>
            </p:spPr>
          </p:pic>
        </mc:Fallback>
      </mc:AlternateContent>
    </p:spTree>
    <p:extLst>
      <p:ext uri="{BB962C8B-B14F-4D97-AF65-F5344CB8AC3E}">
        <p14:creationId xmlns:p14="http://schemas.microsoft.com/office/powerpoint/2010/main" val="21802186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r>
              <a:rPr lang="en-US" dirty="0"/>
              <a:t>The </a:t>
            </a:r>
            <a:r>
              <a:rPr lang="en-US" dirty="0" err="1"/>
              <a:t>Merkle</a:t>
            </a:r>
            <a:r>
              <a:rPr lang="en-US" dirty="0"/>
              <a:t> tree</a:t>
            </a:r>
          </a:p>
        </p:txBody>
      </p:sp>
      <p:sp>
        <p:nvSpPr>
          <p:cNvPr id="3" name="Text Placeholder 2"/>
          <p:cNvSpPr>
            <a:spLocks noGrp="1"/>
          </p:cNvSpPr>
          <p:nvPr>
            <p:ph idx="1"/>
          </p:nvPr>
        </p:nvSpPr>
        <p:spPr>
          <a:xfrm>
            <a:off x="609600" y="1447800"/>
            <a:ext cx="11049000" cy="4985980"/>
          </a:xfrm>
        </p:spPr>
        <p:txBody>
          <a:bodyPr>
            <a:noAutofit/>
          </a:bodyPr>
          <a:lstStyle/>
          <a:p>
            <a:pPr>
              <a:lnSpc>
                <a:spcPct val="160000"/>
              </a:lnSpc>
            </a:pPr>
            <a:r>
              <a:rPr lang="en-US" sz="1800" dirty="0"/>
              <a:t>First proposed by Ralph </a:t>
            </a:r>
            <a:r>
              <a:rPr lang="en-US" sz="1800" dirty="0" err="1"/>
              <a:t>Merkle</a:t>
            </a:r>
            <a:r>
              <a:rPr lang="en-US" sz="1800" dirty="0"/>
              <a:t> and was originally used to generate summaries of digital certificate directories. </a:t>
            </a:r>
          </a:p>
          <a:p>
            <a:pPr>
              <a:lnSpc>
                <a:spcPct val="160000"/>
              </a:lnSpc>
            </a:pPr>
            <a:r>
              <a:rPr lang="en-US" sz="1800" dirty="0" err="1"/>
              <a:t>Bitcoin</a:t>
            </a:r>
            <a:r>
              <a:rPr lang="en-US" sz="1800" dirty="0"/>
              <a:t> uses the simplest binary </a:t>
            </a:r>
            <a:r>
              <a:rPr lang="en-US" sz="1800" dirty="0" err="1"/>
              <a:t>Merkle</a:t>
            </a:r>
            <a:r>
              <a:rPr lang="en-US" sz="1800" dirty="0"/>
              <a:t> tree.</a:t>
            </a:r>
          </a:p>
          <a:p>
            <a:r>
              <a:rPr lang="en-US" sz="1800" dirty="0"/>
              <a:t>The list of transactions is stored as a </a:t>
            </a:r>
            <a:r>
              <a:rPr lang="en-US" sz="1800" dirty="0" err="1"/>
              <a:t>Merkle</a:t>
            </a:r>
            <a:r>
              <a:rPr lang="en-US" sz="1800" dirty="0"/>
              <a:t> tree. A </a:t>
            </a:r>
            <a:r>
              <a:rPr lang="en-US" sz="1800" dirty="0" err="1"/>
              <a:t>Merkle</a:t>
            </a:r>
            <a:r>
              <a:rPr lang="en-US" sz="1800" dirty="0"/>
              <a:t> tree is a tree data structure in which every leaf node is the hash of a transaction and every non-leaf node is the cryptographic hash of the child nodes</a:t>
            </a:r>
          </a:p>
          <a:p>
            <a:pPr>
              <a:lnSpc>
                <a:spcPct val="160000"/>
              </a:lnSpc>
            </a:pPr>
            <a:r>
              <a:rPr lang="en-US" sz="1800" dirty="0"/>
              <a:t> Each node in the tree is a hash value, and stores a SHA256 hash value of a transaction data. </a:t>
            </a:r>
          </a:p>
          <a:p>
            <a:pPr>
              <a:lnSpc>
                <a:spcPct val="160000"/>
              </a:lnSpc>
            </a:pPr>
            <a:r>
              <a:rPr lang="en-US" sz="1800" dirty="0"/>
              <a:t>The values of two leaf nodes are spliced/joined together, and then the values of the parent node are obtained by hashing operation.</a:t>
            </a:r>
          </a:p>
          <a:p>
            <a:pPr>
              <a:lnSpc>
                <a:spcPct val="160000"/>
              </a:lnSpc>
            </a:pPr>
            <a:r>
              <a:rPr lang="en-US" sz="1800" dirty="0"/>
              <a:t>Repeatedly calculate the hash value of the parent node until the root is generated, that is, </a:t>
            </a:r>
            <a:r>
              <a:rPr lang="en-US" sz="1800" b="1" dirty="0"/>
              <a:t>transaction </a:t>
            </a:r>
            <a:r>
              <a:rPr lang="en-US" sz="1800" b="1" dirty="0" err="1"/>
              <a:t>merkle</a:t>
            </a:r>
            <a:r>
              <a:rPr lang="en-US" sz="1800" b="1" dirty="0"/>
              <a:t> root. </a:t>
            </a:r>
          </a:p>
          <a:p>
            <a:pPr>
              <a:lnSpc>
                <a:spcPct val="160000"/>
              </a:lnSpc>
            </a:pPr>
            <a:r>
              <a:rPr lang="en-US" sz="1800" b="1" u="sng" dirty="0"/>
              <a:t>With the </a:t>
            </a:r>
            <a:r>
              <a:rPr lang="en-US" sz="1800" b="1" u="sng" dirty="0" err="1"/>
              <a:t>Merkle</a:t>
            </a:r>
            <a:r>
              <a:rPr lang="en-US" sz="1800" b="1" u="sng" dirty="0"/>
              <a:t> root, tampering of any transaction data in the block is detected, ensuring the integrity of the transaction data.</a:t>
            </a:r>
          </a:p>
        </p:txBody>
      </p:sp>
    </p:spTree>
    <p:extLst>
      <p:ext uri="{BB962C8B-B14F-4D97-AF65-F5344CB8AC3E}">
        <p14:creationId xmlns:p14="http://schemas.microsoft.com/office/powerpoint/2010/main" val="1884170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62038"/>
            <a:ext cx="95250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143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endParaRPr lang="en-US" dirty="0"/>
          </a:p>
        </p:txBody>
      </p:sp>
      <p:sp>
        <p:nvSpPr>
          <p:cNvPr id="3" name="Text Placeholder 2"/>
          <p:cNvSpPr>
            <a:spLocks noGrp="1"/>
          </p:cNvSpPr>
          <p:nvPr>
            <p:ph idx="1"/>
          </p:nvPr>
        </p:nvSpPr>
        <p:spPr>
          <a:xfrm>
            <a:off x="609600" y="1524000"/>
            <a:ext cx="10972800" cy="4800600"/>
          </a:xfrm>
        </p:spPr>
        <p:txBody>
          <a:bodyPr>
            <a:normAutofit fontScale="85000" lnSpcReduction="20000"/>
          </a:bodyPr>
          <a:lstStyle/>
          <a:p>
            <a:pPr>
              <a:lnSpc>
                <a:spcPct val="170000"/>
              </a:lnSpc>
            </a:pPr>
            <a:r>
              <a:rPr lang="en-US" dirty="0"/>
              <a:t> </a:t>
            </a:r>
            <a:r>
              <a:rPr lang="en-US" u="sng" dirty="0"/>
              <a:t>Without the involvement of other nodes in the tree, we can confirm whether a transaction occurs based on the SPV (Simplified Payment Verification) only according to the direct branch from the transaction node to the </a:t>
            </a:r>
            <a:r>
              <a:rPr lang="en-US" u="sng" dirty="0" err="1"/>
              <a:t>Merkle</a:t>
            </a:r>
            <a:r>
              <a:rPr lang="en-US" u="sng" dirty="0"/>
              <a:t> root path. </a:t>
            </a:r>
          </a:p>
          <a:p>
            <a:pPr>
              <a:lnSpc>
                <a:spcPct val="170000"/>
              </a:lnSpc>
            </a:pPr>
            <a:r>
              <a:rPr lang="en-US" dirty="0" err="1"/>
              <a:t>Eeg</a:t>
            </a:r>
            <a:r>
              <a:rPr lang="en-US" dirty="0"/>
              <a:t>-  only the nodes Hash34, Hash12, and </a:t>
            </a:r>
            <a:r>
              <a:rPr lang="en-US" dirty="0" err="1"/>
              <a:t>Merkle</a:t>
            </a:r>
            <a:r>
              <a:rPr lang="en-US" dirty="0"/>
              <a:t> roots in Figure 2 can be used to verify that the transaction Tx4 is located in the block. </a:t>
            </a:r>
          </a:p>
          <a:p>
            <a:pPr>
              <a:lnSpc>
                <a:spcPct val="170000"/>
              </a:lnSpc>
            </a:pPr>
            <a:r>
              <a:rPr lang="en-US" dirty="0"/>
              <a:t>In a block consisting of N transactions, at most 2log2 (N) hash operations can be performed to verify the existence of the transaction. </a:t>
            </a:r>
          </a:p>
          <a:p>
            <a:pPr>
              <a:lnSpc>
                <a:spcPct val="170000"/>
              </a:lnSpc>
            </a:pPr>
            <a:r>
              <a:rPr lang="en-US" dirty="0"/>
              <a:t>Without the need for full data participation, customers can verify the existence of a transaction, making it ideal for building light clients or e-wallets. </a:t>
            </a:r>
          </a:p>
        </p:txBody>
      </p:sp>
    </p:spTree>
    <p:extLst>
      <p:ext uri="{BB962C8B-B14F-4D97-AF65-F5344CB8AC3E}">
        <p14:creationId xmlns:p14="http://schemas.microsoft.com/office/powerpoint/2010/main" val="3601047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endParaRPr lang="en-US" dirty="0"/>
          </a:p>
        </p:txBody>
      </p:sp>
      <p:sp>
        <p:nvSpPr>
          <p:cNvPr id="3" name="Content Placeholder 2"/>
          <p:cNvSpPr>
            <a:spLocks noGrp="1"/>
          </p:cNvSpPr>
          <p:nvPr>
            <p:ph idx="1"/>
          </p:nvPr>
        </p:nvSpPr>
        <p:spPr>
          <a:xfrm>
            <a:off x="609600" y="1447800"/>
            <a:ext cx="10972800" cy="4876800"/>
          </a:xfrm>
        </p:spPr>
        <p:txBody>
          <a:bodyPr>
            <a:normAutofit/>
          </a:bodyPr>
          <a:lstStyle/>
          <a:p>
            <a:pPr>
              <a:lnSpc>
                <a:spcPct val="170000"/>
              </a:lnSpc>
            </a:pPr>
            <a:r>
              <a:rPr lang="en-US" dirty="0"/>
              <a:t>In </a:t>
            </a:r>
            <a:r>
              <a:rPr lang="en-US" dirty="0" err="1"/>
              <a:t>Ethereum</a:t>
            </a:r>
            <a:r>
              <a:rPr lang="en-US" dirty="0"/>
              <a:t>, the </a:t>
            </a:r>
            <a:r>
              <a:rPr lang="en-US" dirty="0" err="1"/>
              <a:t>Merkle</a:t>
            </a:r>
            <a:r>
              <a:rPr lang="en-US" dirty="0"/>
              <a:t> root is calculated using the </a:t>
            </a:r>
            <a:r>
              <a:rPr lang="en-US" dirty="0" err="1"/>
              <a:t>Merkle</a:t>
            </a:r>
            <a:r>
              <a:rPr lang="en-US" dirty="0"/>
              <a:t> Patricia tree because the transaction data in the block does not change much, but the status data often changes and the number is large. </a:t>
            </a:r>
          </a:p>
          <a:p>
            <a:pPr>
              <a:lnSpc>
                <a:spcPct val="170000"/>
              </a:lnSpc>
            </a:pPr>
            <a:r>
              <a:rPr lang="en-US" dirty="0"/>
              <a:t>When building a new block, the </a:t>
            </a:r>
            <a:r>
              <a:rPr lang="en-US" dirty="0" err="1"/>
              <a:t>Merkle</a:t>
            </a:r>
            <a:r>
              <a:rPr lang="en-US" dirty="0"/>
              <a:t> Patricia tree only needs to calculate the account status that has changed in the new block, and branches with no change in status can be directly referenced without recalculation</a:t>
            </a:r>
          </a:p>
          <a:p>
            <a:endParaRPr lang="en-US" dirty="0"/>
          </a:p>
          <a:p>
            <a:endParaRPr lang="en-US" dirty="0"/>
          </a:p>
        </p:txBody>
      </p:sp>
    </p:spTree>
    <p:extLst>
      <p:ext uri="{BB962C8B-B14F-4D97-AF65-F5344CB8AC3E}">
        <p14:creationId xmlns:p14="http://schemas.microsoft.com/office/powerpoint/2010/main" val="1001159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is interdisciplinary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88886"/>
            <a:ext cx="4797826" cy="358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287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3712"/>
          </a:xfrm>
        </p:spPr>
        <p:txBody>
          <a:bodyPr>
            <a:normAutofit fontScale="90000"/>
          </a:bodyPr>
          <a:lstStyle/>
          <a:p>
            <a:r>
              <a:rPr lang="en-US" dirty="0"/>
              <a:t>Block list</a:t>
            </a:r>
          </a:p>
        </p:txBody>
      </p:sp>
      <p:sp>
        <p:nvSpPr>
          <p:cNvPr id="3" name="Text Placeholder 2"/>
          <p:cNvSpPr>
            <a:spLocks noGrp="1"/>
          </p:cNvSpPr>
          <p:nvPr>
            <p:ph idx="1"/>
          </p:nvPr>
        </p:nvSpPr>
        <p:spPr>
          <a:xfrm>
            <a:off x="574675" y="1600200"/>
            <a:ext cx="11049000" cy="4800600"/>
          </a:xfrm>
        </p:spPr>
        <p:txBody>
          <a:bodyPr>
            <a:normAutofit/>
          </a:bodyPr>
          <a:lstStyle/>
          <a:p>
            <a:pPr algn="just">
              <a:lnSpc>
                <a:spcPct val="150000"/>
              </a:lnSpc>
            </a:pPr>
            <a:r>
              <a:rPr lang="en-US" dirty="0"/>
              <a:t>The hash value of the block header is obtained by performing a SHA256 hash operation on the metadata such as the </a:t>
            </a:r>
            <a:r>
              <a:rPr lang="en-US" dirty="0" err="1"/>
              <a:t>Prev-BlockHash</a:t>
            </a:r>
            <a:r>
              <a:rPr lang="en-US" dirty="0"/>
              <a:t>, the Nonce, and the </a:t>
            </a:r>
            <a:r>
              <a:rPr lang="en-US" dirty="0" err="1"/>
              <a:t>Merkle</a:t>
            </a:r>
            <a:r>
              <a:rPr lang="en-US" dirty="0"/>
              <a:t> root in the block header. </a:t>
            </a:r>
          </a:p>
          <a:p>
            <a:pPr algn="just">
              <a:lnSpc>
                <a:spcPct val="150000"/>
              </a:lnSpc>
            </a:pPr>
            <a:r>
              <a:rPr lang="en-US" dirty="0" err="1"/>
              <a:t>PrevBlockHash</a:t>
            </a:r>
            <a:r>
              <a:rPr lang="en-US" dirty="0"/>
              <a:t> stores hash value of the previous block. </a:t>
            </a:r>
          </a:p>
          <a:p>
            <a:pPr algn="just">
              <a:lnSpc>
                <a:spcPct val="150000"/>
              </a:lnSpc>
            </a:pPr>
            <a:r>
              <a:rPr lang="en-US" dirty="0"/>
              <a:t>All blocks are linked together in the order of generation with </a:t>
            </a:r>
            <a:r>
              <a:rPr lang="en-US" dirty="0" err="1"/>
              <a:t>PrevBlockHash</a:t>
            </a:r>
            <a:r>
              <a:rPr lang="en-US" dirty="0"/>
              <a:t> as a hash pointer, forming a block list.</a:t>
            </a:r>
          </a:p>
        </p:txBody>
      </p:sp>
    </p:spTree>
    <p:extLst>
      <p:ext uri="{BB962C8B-B14F-4D97-AF65-F5344CB8AC3E}">
        <p14:creationId xmlns:p14="http://schemas.microsoft.com/office/powerpoint/2010/main" val="3302652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15112"/>
          </a:xfrm>
        </p:spPr>
        <p:txBody>
          <a:bodyPr>
            <a:normAutofit fontScale="90000"/>
          </a:bodyPr>
          <a:lstStyle/>
          <a:p>
            <a:endParaRPr lang="en-US" dirty="0"/>
          </a:p>
        </p:txBody>
      </p:sp>
      <p:sp>
        <p:nvSpPr>
          <p:cNvPr id="3" name="Content Placeholder 2"/>
          <p:cNvSpPr>
            <a:spLocks noGrp="1"/>
          </p:cNvSpPr>
          <p:nvPr>
            <p:ph idx="1"/>
          </p:nvPr>
        </p:nvSpPr>
        <p:spPr>
          <a:xfrm>
            <a:off x="609600" y="1447800"/>
            <a:ext cx="10972800" cy="4876800"/>
          </a:xfrm>
        </p:spPr>
        <p:txBody>
          <a:bodyPr>
            <a:normAutofit fontScale="92500" lnSpcReduction="10000"/>
          </a:bodyPr>
          <a:lstStyle/>
          <a:p>
            <a:pPr algn="just">
              <a:lnSpc>
                <a:spcPct val="150000"/>
              </a:lnSpc>
            </a:pPr>
            <a:r>
              <a:rPr lang="en-US" dirty="0"/>
              <a:t>The block header contains the transaction </a:t>
            </a:r>
            <a:r>
              <a:rPr lang="en-US" dirty="0" err="1"/>
              <a:t>Merkle</a:t>
            </a:r>
            <a:r>
              <a:rPr lang="en-US" dirty="0"/>
              <a:t> root, so you can verify whether the block header and transaction data have been tampered with by Hash operation.</a:t>
            </a:r>
          </a:p>
          <a:p>
            <a:pPr algn="just">
              <a:lnSpc>
                <a:spcPct val="150000"/>
              </a:lnSpc>
            </a:pPr>
            <a:r>
              <a:rPr lang="en-US" dirty="0"/>
              <a:t> The block header also contains the previous block hash value </a:t>
            </a:r>
            <a:r>
              <a:rPr lang="en-US" dirty="0" err="1"/>
              <a:t>PrevBlockHash</a:t>
            </a:r>
            <a:r>
              <a:rPr lang="en-US" dirty="0"/>
              <a:t>, so it is also possible to verify whether all blocks from the previous block of the block to the creation block have been tampered with by block hashing. </a:t>
            </a:r>
          </a:p>
          <a:p>
            <a:pPr algn="just">
              <a:lnSpc>
                <a:spcPct val="150000"/>
              </a:lnSpc>
            </a:pPr>
            <a:r>
              <a:rPr lang="en-US" dirty="0"/>
              <a:t>Relying  on the </a:t>
            </a:r>
            <a:r>
              <a:rPr lang="en-US" dirty="0" err="1"/>
              <a:t>PrevBlockHash</a:t>
            </a:r>
            <a:r>
              <a:rPr lang="en-US" dirty="0"/>
              <a:t>, all blocks are interlocked, and any block is tampered with, causing a chain change of all the block hash pointers. </a:t>
            </a:r>
          </a:p>
          <a:p>
            <a:pPr algn="just">
              <a:lnSpc>
                <a:spcPct val="150000"/>
              </a:lnSpc>
            </a:pPr>
            <a:r>
              <a:rPr lang="en-US" dirty="0"/>
              <a:t>When a block and all previous blocks are downloaded from an untrusted node, block hashing can be used to verify whether each block has been modified.</a:t>
            </a:r>
          </a:p>
          <a:p>
            <a:pPr>
              <a:lnSpc>
                <a:spcPct val="150000"/>
              </a:lnSpc>
            </a:pPr>
            <a:endParaRPr lang="en-US" dirty="0"/>
          </a:p>
        </p:txBody>
      </p:sp>
    </p:spTree>
    <p:extLst>
      <p:ext uri="{BB962C8B-B14F-4D97-AF65-F5344CB8AC3E}">
        <p14:creationId xmlns:p14="http://schemas.microsoft.com/office/powerpoint/2010/main" val="26202637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Data model</a:t>
            </a:r>
          </a:p>
        </p:txBody>
      </p:sp>
      <p:sp>
        <p:nvSpPr>
          <p:cNvPr id="3" name="Content Placeholder 2"/>
          <p:cNvSpPr>
            <a:spLocks noGrp="1"/>
          </p:cNvSpPr>
          <p:nvPr>
            <p:ph idx="1"/>
          </p:nvPr>
        </p:nvSpPr>
        <p:spPr/>
        <p:txBody>
          <a:bodyPr/>
          <a:lstStyle/>
          <a:p>
            <a:r>
              <a:rPr lang="en-US" dirty="0"/>
              <a:t>Transaction model</a:t>
            </a:r>
          </a:p>
          <a:p>
            <a:r>
              <a:rPr lang="en-US" dirty="0"/>
              <a:t>Account-based model</a:t>
            </a:r>
          </a:p>
        </p:txBody>
      </p:sp>
    </p:spTree>
    <p:extLst>
      <p:ext uri="{BB962C8B-B14F-4D97-AF65-F5344CB8AC3E}">
        <p14:creationId xmlns:p14="http://schemas.microsoft.com/office/powerpoint/2010/main" val="3541729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533400"/>
          </a:xfrm>
        </p:spPr>
        <p:txBody>
          <a:bodyPr>
            <a:normAutofit fontScale="90000"/>
          </a:bodyPr>
          <a:lstStyle/>
          <a:p>
            <a:r>
              <a:rPr lang="en-US" i="1" dirty="0"/>
              <a:t>3.2 data type</a:t>
            </a:r>
            <a:endParaRPr lang="en-US" dirty="0"/>
          </a:p>
        </p:txBody>
      </p:sp>
      <p:sp>
        <p:nvSpPr>
          <p:cNvPr id="3" name="Text Placeholder 2"/>
          <p:cNvSpPr>
            <a:spLocks noGrp="1"/>
          </p:cNvSpPr>
          <p:nvPr>
            <p:ph idx="1"/>
          </p:nvPr>
        </p:nvSpPr>
        <p:spPr>
          <a:xfrm>
            <a:off x="574675" y="1143000"/>
            <a:ext cx="11049000" cy="5186859"/>
          </a:xfrm>
        </p:spPr>
        <p:txBody>
          <a:bodyPr>
            <a:normAutofit/>
          </a:bodyPr>
          <a:lstStyle/>
          <a:p>
            <a:pPr>
              <a:lnSpc>
                <a:spcPct val="150000"/>
              </a:lnSpc>
            </a:pPr>
            <a:r>
              <a:rPr lang="en-US" dirty="0"/>
              <a:t> </a:t>
            </a:r>
            <a:r>
              <a:rPr lang="en-US" b="1" dirty="0"/>
              <a:t>Transaction data model. </a:t>
            </a:r>
          </a:p>
          <a:p>
            <a:pPr lvl="1">
              <a:lnSpc>
                <a:spcPct val="150000"/>
              </a:lnSpc>
            </a:pPr>
            <a:r>
              <a:rPr lang="en-US" dirty="0"/>
              <a:t>A transaction in the </a:t>
            </a:r>
            <a:r>
              <a:rPr lang="en-US" dirty="0" err="1"/>
              <a:t>blockchain</a:t>
            </a:r>
            <a:r>
              <a:rPr lang="en-US" dirty="0"/>
              <a:t> is usually a transfer, and Figure  shows the data structure of the transaction in </a:t>
            </a:r>
            <a:r>
              <a:rPr lang="en-US" dirty="0" err="1"/>
              <a:t>Bitcoin</a:t>
            </a:r>
            <a:r>
              <a:rPr lang="en-US" dirty="0"/>
              <a:t>. </a:t>
            </a:r>
          </a:p>
          <a:p>
            <a:pPr>
              <a:lnSpc>
                <a:spcPct val="150000"/>
              </a:lnSpc>
            </a:pPr>
            <a:r>
              <a:rPr lang="en-US" dirty="0"/>
              <a:t>Each transaction includes multiple transaction inputs and multiple transaction outputs, indicating that one transaction can merge the </a:t>
            </a:r>
            <a:r>
              <a:rPr lang="en-US" dirty="0" err="1"/>
              <a:t>bitcoins</a:t>
            </a:r>
            <a:r>
              <a:rPr lang="en-US" dirty="0"/>
              <a:t> in the previous plurality of accounts and transfer them to another plurality of accounts. </a:t>
            </a:r>
          </a:p>
        </p:txBody>
      </p:sp>
    </p:spTree>
    <p:extLst>
      <p:ext uri="{BB962C8B-B14F-4D97-AF65-F5344CB8AC3E}">
        <p14:creationId xmlns:p14="http://schemas.microsoft.com/office/powerpoint/2010/main" val="1965165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67512"/>
          </a:xfrm>
        </p:spPr>
        <p:txBody>
          <a:bodyPr>
            <a:normAutofit fontScale="90000"/>
          </a:bodyPr>
          <a:lstStyle/>
          <a:p>
            <a:r>
              <a:rPr lang="en-US" dirty="0"/>
              <a:t>TRANSACTION INPUT</a:t>
            </a:r>
          </a:p>
        </p:txBody>
      </p:sp>
      <p:sp>
        <p:nvSpPr>
          <p:cNvPr id="3" name="Content Placeholder 2"/>
          <p:cNvSpPr>
            <a:spLocks noGrp="1"/>
          </p:cNvSpPr>
          <p:nvPr>
            <p:ph idx="1"/>
          </p:nvPr>
        </p:nvSpPr>
        <p:spPr>
          <a:xfrm>
            <a:off x="609600" y="1295400"/>
            <a:ext cx="10972800" cy="5334000"/>
          </a:xfrm>
        </p:spPr>
        <p:txBody>
          <a:bodyPr>
            <a:normAutofit fontScale="70000" lnSpcReduction="20000"/>
          </a:bodyPr>
          <a:lstStyle/>
          <a:p>
            <a:pPr>
              <a:lnSpc>
                <a:spcPct val="150000"/>
              </a:lnSpc>
            </a:pPr>
            <a:r>
              <a:rPr lang="en-US" dirty="0"/>
              <a:t>Each transaction input is mainly composed OF </a:t>
            </a:r>
          </a:p>
          <a:p>
            <a:pPr lvl="1">
              <a:lnSpc>
                <a:spcPct val="150000"/>
              </a:lnSpc>
            </a:pPr>
            <a:r>
              <a:rPr lang="en-US" dirty="0"/>
              <a:t> the hash value of the last transaction (</a:t>
            </a:r>
            <a:r>
              <a:rPr lang="en-US" dirty="0" err="1"/>
              <a:t>PrevTxHash</a:t>
            </a:r>
            <a:r>
              <a:rPr lang="en-US" dirty="0"/>
              <a:t>),</a:t>
            </a:r>
          </a:p>
          <a:p>
            <a:pPr lvl="1">
              <a:lnSpc>
                <a:spcPct val="150000"/>
              </a:lnSpc>
            </a:pPr>
            <a:r>
              <a:rPr lang="en-US" dirty="0"/>
              <a:t> the output index (Index) and </a:t>
            </a:r>
          </a:p>
          <a:p>
            <a:pPr lvl="1">
              <a:lnSpc>
                <a:spcPct val="150000"/>
              </a:lnSpc>
            </a:pPr>
            <a:r>
              <a:rPr lang="en-US" dirty="0"/>
              <a:t>the input script (</a:t>
            </a:r>
            <a:r>
              <a:rPr lang="en-US" dirty="0" err="1"/>
              <a:t>ScriptSig</a:t>
            </a:r>
            <a:r>
              <a:rPr lang="en-US" dirty="0"/>
              <a:t>).</a:t>
            </a:r>
          </a:p>
          <a:p>
            <a:pPr algn="just">
              <a:lnSpc>
                <a:spcPct val="160000"/>
              </a:lnSpc>
            </a:pPr>
            <a:r>
              <a:rPr lang="en-US" u="sng" dirty="0"/>
              <a:t>The input of a transaction </a:t>
            </a:r>
          </a:p>
          <a:p>
            <a:pPr lvl="1" algn="just">
              <a:lnSpc>
                <a:spcPct val="160000"/>
              </a:lnSpc>
            </a:pPr>
            <a:r>
              <a:rPr lang="en-US" dirty="0"/>
              <a:t>corresponds to the output of the previous transaction, </a:t>
            </a:r>
          </a:p>
          <a:p>
            <a:pPr lvl="1" algn="just">
              <a:lnSpc>
                <a:spcPct val="160000"/>
              </a:lnSpc>
            </a:pPr>
            <a:r>
              <a:rPr lang="en-US" dirty="0" err="1"/>
              <a:t>PrevTxHash</a:t>
            </a:r>
            <a:r>
              <a:rPr lang="en-US" dirty="0"/>
              <a:t> saves the hash of the previous transaction output</a:t>
            </a:r>
          </a:p>
          <a:p>
            <a:pPr algn="just">
              <a:lnSpc>
                <a:spcPct val="160000"/>
              </a:lnSpc>
            </a:pPr>
            <a:r>
              <a:rPr lang="en-US" dirty="0"/>
              <a:t>Index </a:t>
            </a:r>
          </a:p>
          <a:p>
            <a:pPr lvl="1" algn="just">
              <a:lnSpc>
                <a:spcPct val="160000"/>
              </a:lnSpc>
            </a:pPr>
            <a:r>
              <a:rPr lang="en-US" dirty="0"/>
              <a:t>indicates that this transaction input corresponds to which transaction output in the transaction history. </a:t>
            </a:r>
          </a:p>
          <a:p>
            <a:pPr algn="just">
              <a:lnSpc>
                <a:spcPct val="160000"/>
              </a:lnSpc>
            </a:pPr>
            <a:r>
              <a:rPr lang="en-US" dirty="0"/>
              <a:t>The script (</a:t>
            </a:r>
            <a:r>
              <a:rPr lang="en-US" dirty="0" err="1"/>
              <a:t>ScriptSig</a:t>
            </a:r>
            <a:r>
              <a:rPr lang="en-US" dirty="0"/>
              <a:t>) </a:t>
            </a:r>
          </a:p>
          <a:p>
            <a:pPr lvl="1" algn="just">
              <a:lnSpc>
                <a:spcPct val="160000"/>
              </a:lnSpc>
            </a:pPr>
            <a:r>
              <a:rPr lang="en-US" dirty="0"/>
              <a:t>contains the signature of the </a:t>
            </a:r>
            <a:r>
              <a:rPr lang="en-US" dirty="0" err="1"/>
              <a:t>Bitcoin</a:t>
            </a:r>
            <a:r>
              <a:rPr lang="en-US" dirty="0"/>
              <a:t> holder on the current transaction</a:t>
            </a:r>
          </a:p>
          <a:p>
            <a:pPr marL="393192" lvl="1" indent="0" algn="just">
              <a:lnSpc>
                <a:spcPct val="160000"/>
              </a:lnSpc>
              <a:buNone/>
            </a:pPr>
            <a:endParaRPr lang="en-US" dirty="0"/>
          </a:p>
        </p:txBody>
      </p:sp>
    </p:spTree>
    <p:extLst>
      <p:ext uri="{BB962C8B-B14F-4D97-AF65-F5344CB8AC3E}">
        <p14:creationId xmlns:p14="http://schemas.microsoft.com/office/powerpoint/2010/main" val="1233039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438912"/>
          </a:xfrm>
        </p:spPr>
        <p:txBody>
          <a:bodyPr>
            <a:normAutofit fontScale="90000"/>
          </a:bodyPr>
          <a:lstStyle/>
          <a:p>
            <a:r>
              <a:rPr lang="en-US" dirty="0"/>
              <a:t>TRANSACTION OUTPUT</a:t>
            </a:r>
          </a:p>
        </p:txBody>
      </p:sp>
      <p:sp>
        <p:nvSpPr>
          <p:cNvPr id="3" name="Content Placeholder 2"/>
          <p:cNvSpPr>
            <a:spLocks noGrp="1"/>
          </p:cNvSpPr>
          <p:nvPr>
            <p:ph idx="1"/>
          </p:nvPr>
        </p:nvSpPr>
        <p:spPr>
          <a:xfrm>
            <a:off x="609600" y="1066800"/>
            <a:ext cx="10972800" cy="5638800"/>
          </a:xfrm>
        </p:spPr>
        <p:txBody>
          <a:bodyPr>
            <a:normAutofit/>
          </a:bodyPr>
          <a:lstStyle/>
          <a:p>
            <a:pPr marL="0" indent="0" algn="just">
              <a:lnSpc>
                <a:spcPct val="160000"/>
              </a:lnSpc>
              <a:buNone/>
            </a:pPr>
            <a:endParaRPr lang="en-US" dirty="0"/>
          </a:p>
          <a:p>
            <a:pPr algn="just">
              <a:lnSpc>
                <a:spcPct val="160000"/>
              </a:lnSpc>
            </a:pPr>
            <a:r>
              <a:rPr lang="en-US" dirty="0"/>
              <a:t>Each transaction output </a:t>
            </a:r>
          </a:p>
          <a:p>
            <a:pPr lvl="1" algn="just">
              <a:lnSpc>
                <a:spcPct val="160000"/>
              </a:lnSpc>
            </a:pPr>
            <a:r>
              <a:rPr lang="en-US" dirty="0"/>
              <a:t>includes the transfer amount (Value)</a:t>
            </a:r>
          </a:p>
          <a:p>
            <a:pPr lvl="1" algn="just">
              <a:lnSpc>
                <a:spcPct val="160000"/>
              </a:lnSpc>
            </a:pPr>
            <a:r>
              <a:rPr lang="en-US" dirty="0"/>
              <a:t>script script-</a:t>
            </a:r>
            <a:r>
              <a:rPr lang="en-US" dirty="0" err="1"/>
              <a:t>PubKey</a:t>
            </a:r>
            <a:r>
              <a:rPr lang="en-US" dirty="0"/>
              <a:t> containing the recipient's public key hash (script-</a:t>
            </a:r>
            <a:r>
              <a:rPr lang="en-US" dirty="0" err="1"/>
              <a:t>PubKey</a:t>
            </a:r>
            <a:r>
              <a:rPr lang="en-US" dirty="0"/>
              <a:t>).</a:t>
            </a:r>
          </a:p>
        </p:txBody>
      </p:sp>
    </p:spTree>
    <p:extLst>
      <p:ext uri="{BB962C8B-B14F-4D97-AF65-F5344CB8AC3E}">
        <p14:creationId xmlns:p14="http://schemas.microsoft.com/office/powerpoint/2010/main" val="22322915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t>
            </a:r>
            <a:r>
              <a:rPr lang="en-US" dirty="0" err="1"/>
              <a:t>bitcoin</a:t>
            </a:r>
            <a:r>
              <a:rPr lang="en-US" dirty="0"/>
              <a:t> transaction</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399"/>
            <a:ext cx="7772400" cy="44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222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3712"/>
          </a:xfrm>
        </p:spPr>
        <p:txBody>
          <a:bodyPr>
            <a:normAutofit fontScale="90000"/>
          </a:bodyPr>
          <a:lstStyle/>
          <a:p>
            <a:endParaRPr lang="en-US" dirty="0"/>
          </a:p>
        </p:txBody>
      </p:sp>
      <p:sp>
        <p:nvSpPr>
          <p:cNvPr id="3" name="Content Placeholder 2"/>
          <p:cNvSpPr>
            <a:spLocks noGrp="1"/>
          </p:cNvSpPr>
          <p:nvPr>
            <p:ph idx="1"/>
          </p:nvPr>
        </p:nvSpPr>
        <p:spPr>
          <a:xfrm>
            <a:off x="609600" y="1600200"/>
            <a:ext cx="10972800" cy="4724400"/>
          </a:xfrm>
        </p:spPr>
        <p:txBody>
          <a:bodyPr/>
          <a:lstStyle/>
          <a:p>
            <a:pPr algn="just">
              <a:lnSpc>
                <a:spcPct val="160000"/>
              </a:lnSpc>
            </a:pPr>
            <a:r>
              <a:rPr lang="en-US" dirty="0"/>
              <a:t>In the </a:t>
            </a:r>
            <a:r>
              <a:rPr lang="en-US" u="sng" dirty="0"/>
              <a:t>transaction-based</a:t>
            </a:r>
            <a:r>
              <a:rPr lang="en-US" dirty="0"/>
              <a:t> model, all transactions depend on the hash pointer of the previous transaction to form a list of transactions as nodes.</a:t>
            </a:r>
          </a:p>
          <a:p>
            <a:pPr algn="just">
              <a:lnSpc>
                <a:spcPct val="160000"/>
              </a:lnSpc>
            </a:pPr>
            <a:r>
              <a:rPr lang="en-US" dirty="0"/>
              <a:t>Each transaction can be traced back to the first transaction in the trading chain </a:t>
            </a:r>
            <a:r>
              <a:rPr lang="en-US" dirty="0" err="1"/>
              <a:t>Coinbase</a:t>
            </a:r>
            <a:r>
              <a:rPr lang="en-US" dirty="0"/>
              <a:t> (</a:t>
            </a:r>
            <a:r>
              <a:rPr lang="en-US" dirty="0" err="1"/>
              <a:t>ie</a:t>
            </a:r>
            <a:r>
              <a:rPr lang="en-US" dirty="0"/>
              <a:t> </a:t>
            </a:r>
            <a:r>
              <a:rPr lang="en-US" dirty="0" err="1"/>
              <a:t>bitcoin</a:t>
            </a:r>
            <a:r>
              <a:rPr lang="en-US" dirty="0"/>
              <a:t> from mining). </a:t>
            </a:r>
          </a:p>
          <a:p>
            <a:pPr algn="just">
              <a:lnSpc>
                <a:spcPct val="160000"/>
              </a:lnSpc>
            </a:pPr>
            <a:r>
              <a:rPr lang="en-US" dirty="0"/>
              <a:t>Transaction-based model can effectively prevent counterfeiting, double-flower attacks against digital currency.</a:t>
            </a:r>
          </a:p>
          <a:p>
            <a:endParaRPr lang="en-US" dirty="0"/>
          </a:p>
        </p:txBody>
      </p:sp>
    </p:spTree>
    <p:extLst>
      <p:ext uri="{BB962C8B-B14F-4D97-AF65-F5344CB8AC3E}">
        <p14:creationId xmlns:p14="http://schemas.microsoft.com/office/powerpoint/2010/main" val="2373916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endParaRPr lang="en-US" dirty="0"/>
          </a:p>
        </p:txBody>
      </p:sp>
      <p:sp>
        <p:nvSpPr>
          <p:cNvPr id="3" name="Text Placeholder 2"/>
          <p:cNvSpPr>
            <a:spLocks noGrp="1"/>
          </p:cNvSpPr>
          <p:nvPr>
            <p:ph idx="1"/>
          </p:nvPr>
        </p:nvSpPr>
        <p:spPr>
          <a:xfrm>
            <a:off x="574675" y="685800"/>
            <a:ext cx="11049000" cy="6400799"/>
          </a:xfrm>
        </p:spPr>
        <p:txBody>
          <a:bodyPr>
            <a:normAutofit fontScale="77500" lnSpcReduction="20000"/>
          </a:bodyPr>
          <a:lstStyle/>
          <a:p>
            <a:pPr marL="0" indent="0">
              <a:lnSpc>
                <a:spcPct val="170000"/>
              </a:lnSpc>
              <a:buNone/>
            </a:pPr>
            <a:r>
              <a:rPr lang="en-US" sz="4100" u="sng" dirty="0"/>
              <a:t> (2) Account-based model. </a:t>
            </a:r>
          </a:p>
          <a:p>
            <a:pPr>
              <a:lnSpc>
                <a:spcPct val="170000"/>
              </a:lnSpc>
            </a:pPr>
            <a:r>
              <a:rPr lang="en-US" dirty="0"/>
              <a:t>The transaction-based model makes it easy to verify transactions</a:t>
            </a:r>
            <a:r>
              <a:rPr lang="en-US" b="1" u="sng" dirty="0"/>
              <a:t>, but it cannot quickly query user balances. </a:t>
            </a:r>
          </a:p>
          <a:p>
            <a:pPr>
              <a:lnSpc>
                <a:spcPct val="170000"/>
              </a:lnSpc>
            </a:pPr>
            <a:r>
              <a:rPr lang="en-US" dirty="0"/>
              <a:t>To support more types of industry applications, </a:t>
            </a:r>
            <a:r>
              <a:rPr lang="en-US" dirty="0" err="1"/>
              <a:t>blockchain</a:t>
            </a:r>
            <a:r>
              <a:rPr lang="en-US" dirty="0"/>
              <a:t> platforms such as </a:t>
            </a:r>
            <a:r>
              <a:rPr lang="en-US" dirty="0" err="1"/>
              <a:t>Ethereum</a:t>
            </a:r>
            <a:r>
              <a:rPr lang="en-US" dirty="0"/>
              <a:t> and </a:t>
            </a:r>
            <a:r>
              <a:rPr lang="en-US" dirty="0" err="1"/>
              <a:t>Hyperledger</a:t>
            </a:r>
            <a:r>
              <a:rPr lang="en-US" dirty="0"/>
              <a:t> Fabric use an account-based model to easily query the  transaction balances or trading status data. </a:t>
            </a:r>
          </a:p>
          <a:p>
            <a:pPr>
              <a:lnSpc>
                <a:spcPct val="170000"/>
              </a:lnSpc>
            </a:pPr>
            <a:r>
              <a:rPr lang="en-US" dirty="0"/>
              <a:t>Smart contracts are also better suited to build on an account-based model that is easier to handle complex business logic for state data. </a:t>
            </a:r>
          </a:p>
          <a:p>
            <a:pPr marL="0" indent="0">
              <a:lnSpc>
                <a:spcPct val="170000"/>
              </a:lnSpc>
              <a:buNone/>
            </a:pPr>
            <a:r>
              <a:rPr lang="en-US" dirty="0"/>
              <a:t>The accounts under </a:t>
            </a:r>
            <a:r>
              <a:rPr lang="en-US" dirty="0" err="1"/>
              <a:t>Ethereum</a:t>
            </a:r>
            <a:r>
              <a:rPr lang="en-US" dirty="0"/>
              <a:t> are divided into two types: </a:t>
            </a:r>
          </a:p>
          <a:p>
            <a:pPr lvl="1">
              <a:lnSpc>
                <a:spcPct val="170000"/>
              </a:lnSpc>
            </a:pPr>
            <a:r>
              <a:rPr lang="en-US" dirty="0"/>
              <a:t>External account (Externally Owned Account) and </a:t>
            </a:r>
          </a:p>
          <a:p>
            <a:pPr lvl="1">
              <a:lnSpc>
                <a:spcPct val="170000"/>
              </a:lnSpc>
            </a:pPr>
            <a:r>
              <a:rPr lang="en-US" dirty="0"/>
              <a:t>Contract account (Contract Account). </a:t>
            </a:r>
          </a:p>
          <a:p>
            <a:pPr marL="0" indent="0">
              <a:lnSpc>
                <a:spcPct val="170000"/>
              </a:lnSpc>
              <a:buNone/>
            </a:pPr>
            <a:r>
              <a:rPr lang="en-US" dirty="0"/>
              <a:t>The external account is used to record the </a:t>
            </a:r>
            <a:r>
              <a:rPr lang="en-US" dirty="0" err="1"/>
              <a:t>Ethereum</a:t>
            </a:r>
            <a:r>
              <a:rPr lang="en-US" dirty="0"/>
              <a:t> balance,</a:t>
            </a:r>
          </a:p>
          <a:p>
            <a:pPr marL="0" indent="0">
              <a:lnSpc>
                <a:spcPct val="170000"/>
              </a:lnSpc>
              <a:buNone/>
            </a:pPr>
            <a:r>
              <a:rPr lang="en-US" dirty="0"/>
              <a:t>the contract account is used to store the smart contract.</a:t>
            </a:r>
          </a:p>
        </p:txBody>
      </p:sp>
    </p:spTree>
    <p:extLst>
      <p:ext uri="{BB962C8B-B14F-4D97-AF65-F5344CB8AC3E}">
        <p14:creationId xmlns:p14="http://schemas.microsoft.com/office/powerpoint/2010/main" val="1014289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972800" cy="1143000"/>
          </a:xfrm>
        </p:spPr>
        <p:txBody>
          <a:bodyPr/>
          <a:lstStyle/>
          <a:p>
            <a:endParaRPr lang="en-US" dirty="0"/>
          </a:p>
        </p:txBody>
      </p:sp>
      <p:sp>
        <p:nvSpPr>
          <p:cNvPr id="3" name="Text Placeholder 2"/>
          <p:cNvSpPr>
            <a:spLocks noGrp="1"/>
          </p:cNvSpPr>
          <p:nvPr>
            <p:ph idx="1"/>
          </p:nvPr>
        </p:nvSpPr>
        <p:spPr>
          <a:xfrm>
            <a:off x="574675" y="914401"/>
            <a:ext cx="11049000" cy="6019800"/>
          </a:xfrm>
        </p:spPr>
        <p:txBody>
          <a:bodyPr>
            <a:normAutofit/>
          </a:bodyPr>
          <a:lstStyle/>
          <a:p>
            <a:r>
              <a:rPr lang="en-US" dirty="0"/>
              <a:t>When a transaction occurs, it will trigger a change in account status.[figure]</a:t>
            </a:r>
          </a:p>
          <a:p>
            <a:r>
              <a:rPr lang="en-US" dirty="0"/>
              <a:t>External accounts and contract accounts are represented by the same data structure in </a:t>
            </a:r>
            <a:r>
              <a:rPr lang="en-US" dirty="0" err="1"/>
              <a:t>Ethereum</a:t>
            </a:r>
            <a:r>
              <a:rPr lang="en-US" dirty="0"/>
              <a:t>, which contains four attributes: </a:t>
            </a:r>
          </a:p>
          <a:p>
            <a:pPr lvl="1"/>
            <a:r>
              <a:rPr lang="en-US" dirty="0"/>
              <a:t>Balance, </a:t>
            </a:r>
          </a:p>
          <a:p>
            <a:pPr lvl="1"/>
            <a:r>
              <a:rPr lang="en-US" dirty="0"/>
              <a:t>Nonce, </a:t>
            </a:r>
          </a:p>
          <a:p>
            <a:pPr lvl="1"/>
            <a:r>
              <a:rPr lang="en-US" dirty="0" err="1"/>
              <a:t>CodeHash</a:t>
            </a:r>
            <a:r>
              <a:rPr lang="en-US" dirty="0"/>
              <a:t> and</a:t>
            </a:r>
          </a:p>
          <a:p>
            <a:pPr lvl="1"/>
            <a:r>
              <a:rPr lang="en-US" dirty="0"/>
              <a:t> </a:t>
            </a:r>
            <a:r>
              <a:rPr lang="en-US" dirty="0" err="1"/>
              <a:t>StorageRoot</a:t>
            </a: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971800"/>
            <a:ext cx="6215062" cy="367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97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85799" y="1670003"/>
            <a:ext cx="10744201" cy="3795685"/>
          </a:xfrm>
          <a:prstGeom prst="rect">
            <a:avLst/>
          </a:prstGeom>
          <a:blipFill>
            <a:blip r:embed="rId2" cstate="print"/>
            <a:stretch>
              <a:fillRect/>
            </a:stretch>
          </a:blipFill>
        </p:spPr>
        <p:txBody>
          <a:bodyPr wrap="square" lIns="0" tIns="0" rIns="0" bIns="0" rtlCol="0"/>
          <a:lstStyle/>
          <a:p>
            <a:endParaRPr/>
          </a:p>
        </p:txBody>
      </p:sp>
      <p:sp>
        <p:nvSpPr>
          <p:cNvPr id="4" name="Rounded Rectangle 3"/>
          <p:cNvSpPr/>
          <p:nvPr/>
        </p:nvSpPr>
        <p:spPr>
          <a:xfrm>
            <a:off x="1295400" y="762000"/>
            <a:ext cx="6019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DOES BLOCKCHAIN WORK</a:t>
            </a:r>
          </a:p>
        </p:txBody>
      </p:sp>
    </p:spTree>
    <p:extLst>
      <p:ext uri="{BB962C8B-B14F-4D97-AF65-F5344CB8AC3E}">
        <p14:creationId xmlns:p14="http://schemas.microsoft.com/office/powerpoint/2010/main" val="1003467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Balance records </a:t>
            </a:r>
            <a:r>
              <a:rPr lang="en-US" b="1" u="sng" dirty="0"/>
              <a:t>the </a:t>
            </a:r>
            <a:r>
              <a:rPr lang="en-US" b="1" u="sng" dirty="0" err="1"/>
              <a:t>Ethereum</a:t>
            </a:r>
            <a:r>
              <a:rPr lang="en-US" b="1" u="sng" dirty="0"/>
              <a:t> balance of the account</a:t>
            </a:r>
            <a:r>
              <a:rPr lang="en-US" u="sng" dirty="0"/>
              <a:t>. </a:t>
            </a:r>
          </a:p>
          <a:p>
            <a:r>
              <a:rPr lang="en-US" dirty="0"/>
              <a:t>Nonce counts </a:t>
            </a:r>
            <a:r>
              <a:rPr lang="en-US" b="1" u="sng" dirty="0"/>
              <a:t>the number of transactions initiated by the account to prevent replay attacks. </a:t>
            </a:r>
          </a:p>
          <a:p>
            <a:r>
              <a:rPr lang="en-US" dirty="0" err="1"/>
              <a:t>CodeHash</a:t>
            </a:r>
            <a:r>
              <a:rPr lang="en-US" dirty="0"/>
              <a:t> is </a:t>
            </a:r>
            <a:r>
              <a:rPr lang="en-US" u="sng" dirty="0"/>
              <a:t>the </a:t>
            </a:r>
            <a:r>
              <a:rPr lang="en-US" b="1" u="sng" dirty="0"/>
              <a:t>hash value of the contract code when the account is applied to a smart contract.</a:t>
            </a:r>
            <a:r>
              <a:rPr lang="en-US" b="1" dirty="0"/>
              <a:t> </a:t>
            </a:r>
          </a:p>
          <a:p>
            <a:r>
              <a:rPr lang="en-US" dirty="0" err="1"/>
              <a:t>StorageRoot</a:t>
            </a:r>
            <a:r>
              <a:rPr lang="en-US" dirty="0"/>
              <a:t> is </a:t>
            </a:r>
            <a:r>
              <a:rPr lang="en-US" b="1" u="sng" dirty="0"/>
              <a:t>the </a:t>
            </a:r>
            <a:r>
              <a:rPr lang="en-US" b="1" u="sng" dirty="0" err="1"/>
              <a:t>MerklePatricia</a:t>
            </a:r>
            <a:r>
              <a:rPr lang="en-US" b="1" u="sng" dirty="0"/>
              <a:t> root of contract status data</a:t>
            </a:r>
          </a:p>
        </p:txBody>
      </p:sp>
    </p:spTree>
    <p:extLst>
      <p:ext uri="{BB962C8B-B14F-4D97-AF65-F5344CB8AC3E}">
        <p14:creationId xmlns:p14="http://schemas.microsoft.com/office/powerpoint/2010/main" val="1943546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10972800" cy="591312"/>
          </a:xfrm>
        </p:spPr>
        <p:txBody>
          <a:bodyPr>
            <a:normAutofit fontScale="90000"/>
          </a:bodyPr>
          <a:lstStyle/>
          <a:p>
            <a:endParaRPr lang="en-US" dirty="0"/>
          </a:p>
        </p:txBody>
      </p:sp>
      <p:sp>
        <p:nvSpPr>
          <p:cNvPr id="3" name="Content Placeholder 2"/>
          <p:cNvSpPr>
            <a:spLocks noGrp="1"/>
          </p:cNvSpPr>
          <p:nvPr>
            <p:ph idx="1"/>
          </p:nvPr>
        </p:nvSpPr>
        <p:spPr>
          <a:xfrm>
            <a:off x="457200" y="1143000"/>
            <a:ext cx="10972800" cy="4389120"/>
          </a:xfrm>
        </p:spPr>
        <p:txBody>
          <a:bodyPr>
            <a:normAutofit/>
          </a:bodyPr>
          <a:lstStyle/>
          <a:p>
            <a:r>
              <a:rPr lang="en-US" dirty="0" err="1">
                <a:latin typeface="Cambria" pitchFamily="18" charset="0"/>
                <a:ea typeface="Cambria" pitchFamily="18" charset="0"/>
              </a:rPr>
              <a:t>Ethereum's</a:t>
            </a:r>
            <a:r>
              <a:rPr lang="en-US" dirty="0">
                <a:latin typeface="Cambria" pitchFamily="18" charset="0"/>
                <a:ea typeface="Cambria" pitchFamily="18" charset="0"/>
              </a:rPr>
              <a:t> transactions include </a:t>
            </a:r>
            <a:r>
              <a:rPr lang="en-US" dirty="0">
                <a:solidFill>
                  <a:srgbClr val="FF0000"/>
                </a:solidFill>
                <a:latin typeface="Cambria" pitchFamily="18" charset="0"/>
                <a:ea typeface="Cambria" pitchFamily="18" charset="0"/>
              </a:rPr>
              <a:t>seven</a:t>
            </a:r>
            <a:r>
              <a:rPr lang="en-US" dirty="0">
                <a:latin typeface="Cambria" pitchFamily="18" charset="0"/>
                <a:ea typeface="Cambria" pitchFamily="18" charset="0"/>
              </a:rPr>
              <a:t> attributes:</a:t>
            </a:r>
          </a:p>
          <a:p>
            <a:pPr lvl="1"/>
            <a:r>
              <a:rPr lang="en-US" dirty="0">
                <a:latin typeface="Cambria" pitchFamily="18" charset="0"/>
                <a:ea typeface="Cambria" pitchFamily="18" charset="0"/>
              </a:rPr>
              <a:t> To  - saves the recipient's account address</a:t>
            </a:r>
          </a:p>
          <a:p>
            <a:pPr lvl="1"/>
            <a:r>
              <a:rPr lang="en-US" dirty="0">
                <a:latin typeface="Cambria" pitchFamily="18" charset="0"/>
                <a:ea typeface="Cambria" pitchFamily="18" charset="0"/>
              </a:rPr>
              <a:t>Value -Value is the amount of </a:t>
            </a:r>
            <a:r>
              <a:rPr lang="en-US" dirty="0" err="1">
                <a:latin typeface="Cambria" pitchFamily="18" charset="0"/>
                <a:ea typeface="Cambria" pitchFamily="18" charset="0"/>
              </a:rPr>
              <a:t>ethernic</a:t>
            </a:r>
            <a:r>
              <a:rPr lang="en-US" dirty="0">
                <a:latin typeface="Cambria" pitchFamily="18" charset="0"/>
                <a:ea typeface="Cambria" pitchFamily="18" charset="0"/>
              </a:rPr>
              <a:t> currency transferred.</a:t>
            </a:r>
          </a:p>
          <a:p>
            <a:pPr lvl="1"/>
            <a:r>
              <a:rPr lang="en-US" dirty="0">
                <a:latin typeface="Cambria" pitchFamily="18" charset="0"/>
                <a:ea typeface="Cambria" pitchFamily="18" charset="0"/>
              </a:rPr>
              <a:t> Nonce-Nonce counts the number of transactions initiated by the transaction</a:t>
            </a:r>
          </a:p>
          <a:p>
            <a:pPr lvl="1"/>
            <a:r>
              <a:rPr lang="en-US" dirty="0">
                <a:latin typeface="Cambria" pitchFamily="18" charset="0"/>
                <a:ea typeface="Cambria" pitchFamily="18" charset="0"/>
              </a:rPr>
              <a:t> </a:t>
            </a:r>
            <a:r>
              <a:rPr lang="en-US" dirty="0" err="1">
                <a:latin typeface="Cambria" pitchFamily="18" charset="0"/>
                <a:ea typeface="Cambria" pitchFamily="18" charset="0"/>
              </a:rPr>
              <a:t>gasPrice</a:t>
            </a:r>
            <a:r>
              <a:rPr lang="en-US" dirty="0">
                <a:latin typeface="Cambria" pitchFamily="18" charset="0"/>
                <a:ea typeface="Cambria" pitchFamily="18" charset="0"/>
              </a:rPr>
              <a:t>- </a:t>
            </a:r>
            <a:r>
              <a:rPr lang="en-US" dirty="0" err="1">
                <a:latin typeface="Cambria" pitchFamily="18" charset="0"/>
                <a:ea typeface="Cambria" pitchFamily="18" charset="0"/>
              </a:rPr>
              <a:t>GasPrice</a:t>
            </a:r>
            <a:r>
              <a:rPr lang="en-US" dirty="0">
                <a:latin typeface="Cambria" pitchFamily="18" charset="0"/>
                <a:ea typeface="Cambria" pitchFamily="18" charset="0"/>
              </a:rPr>
              <a:t> is the unit price of the Ether of Gas at the time of the transaction</a:t>
            </a:r>
          </a:p>
          <a:p>
            <a:pPr lvl="1"/>
            <a:r>
              <a:rPr lang="en-US" dirty="0" err="1">
                <a:latin typeface="Cambria" pitchFamily="18" charset="0"/>
                <a:ea typeface="Cambria" pitchFamily="18" charset="0"/>
              </a:rPr>
              <a:t>gasLimit</a:t>
            </a:r>
            <a:r>
              <a:rPr lang="en-US" dirty="0">
                <a:latin typeface="Cambria" pitchFamily="18" charset="0"/>
                <a:ea typeface="Cambria" pitchFamily="18" charset="0"/>
              </a:rPr>
              <a:t>- </a:t>
            </a:r>
            <a:r>
              <a:rPr lang="en-US" dirty="0" err="1">
                <a:latin typeface="Cambria" pitchFamily="18" charset="0"/>
                <a:ea typeface="Cambria" pitchFamily="18" charset="0"/>
              </a:rPr>
              <a:t>gasLimit</a:t>
            </a:r>
            <a:r>
              <a:rPr lang="en-US" dirty="0">
                <a:latin typeface="Cambria" pitchFamily="18" charset="0"/>
                <a:ea typeface="Cambria" pitchFamily="18" charset="0"/>
              </a:rPr>
              <a:t> is the maximum amount of Gas allowed to execute this transaction</a:t>
            </a:r>
          </a:p>
          <a:p>
            <a:pPr lvl="1"/>
            <a:r>
              <a:rPr lang="en-US" dirty="0">
                <a:latin typeface="Cambria" pitchFamily="18" charset="0"/>
                <a:ea typeface="Cambria" pitchFamily="18" charset="0"/>
              </a:rPr>
              <a:t>Data - Data is the message data when the smart contract is invoked</a:t>
            </a:r>
          </a:p>
          <a:p>
            <a:pPr lvl="1"/>
            <a:r>
              <a:rPr lang="en-US" dirty="0">
                <a:latin typeface="Cambria" pitchFamily="18" charset="0"/>
                <a:ea typeface="Cambria" pitchFamily="18" charset="0"/>
              </a:rPr>
              <a:t>transaction signature.-is the initiator's ECDSA signature of the transaction.</a:t>
            </a:r>
          </a:p>
          <a:p>
            <a:pPr lvl="2"/>
            <a:r>
              <a:rPr lang="en-US" b="1" dirty="0">
                <a:latin typeface="Cambria" pitchFamily="18" charset="0"/>
                <a:ea typeface="Cambria" pitchFamily="18" charset="0"/>
              </a:rPr>
              <a:t>Elliptic Curve Digital Signature Algorithm</a:t>
            </a:r>
            <a:r>
              <a:rPr lang="en-US" dirty="0">
                <a:latin typeface="Cambria" pitchFamily="18" charset="0"/>
                <a:ea typeface="Cambria" pitchFamily="18" charset="0"/>
              </a:rPr>
              <a:t> (</a:t>
            </a:r>
            <a:r>
              <a:rPr lang="en-US" b="1" dirty="0">
                <a:latin typeface="Cambria" pitchFamily="18" charset="0"/>
                <a:ea typeface="Cambria" pitchFamily="18" charset="0"/>
              </a:rPr>
              <a:t>ECDSA</a:t>
            </a:r>
            <a:r>
              <a:rPr lang="en-US" dirty="0">
                <a:latin typeface="Cambria" pitchFamily="18" charset="0"/>
                <a:ea typeface="Cambria" pitchFamily="18" charset="0"/>
              </a:rPr>
              <a:t>) offers a variant of the </a:t>
            </a:r>
            <a:r>
              <a:rPr lang="en-US" dirty="0">
                <a:latin typeface="Cambria" pitchFamily="18" charset="0"/>
                <a:ea typeface="Cambria" pitchFamily="18" charset="0"/>
                <a:hlinkClick r:id="rId2"/>
              </a:rPr>
              <a:t>Digital Signature Algorithm</a:t>
            </a:r>
            <a:r>
              <a:rPr lang="en-US" dirty="0">
                <a:latin typeface="Cambria" pitchFamily="18" charset="0"/>
                <a:ea typeface="Cambria" pitchFamily="18" charset="0"/>
              </a:rPr>
              <a:t> (DSA) which uses </a:t>
            </a:r>
            <a:r>
              <a:rPr lang="en-US" dirty="0">
                <a:latin typeface="Cambria" pitchFamily="18" charset="0"/>
                <a:ea typeface="Cambria" pitchFamily="18" charset="0"/>
                <a:hlinkClick r:id="rId3"/>
              </a:rPr>
              <a:t>elliptic curve cryptography</a:t>
            </a:r>
            <a:r>
              <a:rPr lang="en-US" dirty="0">
                <a:latin typeface="Cambria" pitchFamily="18" charset="0"/>
                <a:ea typeface="Cambria" pitchFamily="18" charset="0"/>
              </a:rPr>
              <a:t>.</a:t>
            </a:r>
          </a:p>
          <a:p>
            <a:pPr lvl="1"/>
            <a:endParaRPr lang="en-US" dirty="0"/>
          </a:p>
        </p:txBody>
      </p:sp>
      <p:sp>
        <p:nvSpPr>
          <p:cNvPr id="4" name="Rounded Rectangle 3"/>
          <p:cNvSpPr/>
          <p:nvPr/>
        </p:nvSpPr>
        <p:spPr>
          <a:xfrm>
            <a:off x="1676400" y="5174974"/>
            <a:ext cx="8915400" cy="1683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On the </a:t>
            </a:r>
            <a:r>
              <a:rPr lang="en-US" b="1" dirty="0" err="1"/>
              <a:t>ethereum</a:t>
            </a:r>
            <a:r>
              <a:rPr lang="en-US" dirty="0"/>
              <a:t> </a:t>
            </a:r>
            <a:r>
              <a:rPr lang="en-US" dirty="0" err="1"/>
              <a:t>blockchain</a:t>
            </a:r>
            <a:r>
              <a:rPr lang="en-US" dirty="0"/>
              <a:t>, </a:t>
            </a:r>
            <a:r>
              <a:rPr lang="en-US" b="1" dirty="0"/>
              <a:t>gas</a:t>
            </a:r>
            <a:r>
              <a:rPr lang="en-US" dirty="0"/>
              <a:t> refers to the </a:t>
            </a:r>
            <a:r>
              <a:rPr lang="en-US" b="1" dirty="0"/>
              <a:t>cost</a:t>
            </a:r>
            <a:r>
              <a:rPr lang="en-US" dirty="0"/>
              <a:t> necessary to perform a transaction on the network. </a:t>
            </a:r>
          </a:p>
          <a:p>
            <a:pPr lvl="1"/>
            <a:r>
              <a:rPr lang="en-US" dirty="0"/>
              <a:t>Miners set the </a:t>
            </a:r>
            <a:r>
              <a:rPr lang="en-US" b="1" dirty="0"/>
              <a:t>price</a:t>
            </a:r>
            <a:r>
              <a:rPr lang="en-US" dirty="0"/>
              <a:t> of </a:t>
            </a:r>
            <a:r>
              <a:rPr lang="en-US" b="1" dirty="0"/>
              <a:t>gas</a:t>
            </a:r>
            <a:r>
              <a:rPr lang="en-US" dirty="0"/>
              <a:t> and can decline to process a transaction if it does not meet their </a:t>
            </a:r>
            <a:r>
              <a:rPr lang="en-US" b="1" dirty="0"/>
              <a:t>price</a:t>
            </a:r>
            <a:r>
              <a:rPr lang="en-US" dirty="0"/>
              <a:t> threshold.</a:t>
            </a:r>
          </a:p>
        </p:txBody>
      </p:sp>
    </p:spTree>
    <p:extLst>
      <p:ext uri="{BB962C8B-B14F-4D97-AF65-F5344CB8AC3E}">
        <p14:creationId xmlns:p14="http://schemas.microsoft.com/office/powerpoint/2010/main" val="930098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635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r>
              <a:rPr lang="en-US" b="1" dirty="0"/>
              <a:t>Contract data</a:t>
            </a:r>
            <a:endParaRPr lang="en-US" dirty="0"/>
          </a:p>
        </p:txBody>
      </p:sp>
      <p:sp>
        <p:nvSpPr>
          <p:cNvPr id="3" name="Text Placeholder 2"/>
          <p:cNvSpPr>
            <a:spLocks noGrp="1"/>
          </p:cNvSpPr>
          <p:nvPr>
            <p:ph idx="1"/>
          </p:nvPr>
        </p:nvSpPr>
        <p:spPr>
          <a:xfrm>
            <a:off x="574675" y="1524000"/>
            <a:ext cx="11049000" cy="5333999"/>
          </a:xfrm>
        </p:spPr>
        <p:txBody>
          <a:bodyPr>
            <a:normAutofit/>
          </a:bodyPr>
          <a:lstStyle/>
          <a:p>
            <a:pPr algn="just"/>
            <a:r>
              <a:rPr lang="en-US" dirty="0"/>
              <a:t>Introduced in the year 1995, </a:t>
            </a:r>
          </a:p>
          <a:p>
            <a:pPr algn="just"/>
            <a:r>
              <a:rPr lang="en-US" dirty="0"/>
              <a:t>cryptographer </a:t>
            </a:r>
            <a:r>
              <a:rPr lang="en-US" dirty="0" err="1"/>
              <a:t>Szabo</a:t>
            </a:r>
            <a:r>
              <a:rPr lang="en-US" dirty="0"/>
              <a:t> first proposed the concept of smart contract. </a:t>
            </a:r>
          </a:p>
          <a:p>
            <a:pPr algn="just"/>
            <a:r>
              <a:rPr lang="en-US" dirty="0"/>
              <a:t>He pointed out that "smart contracts stimulate contract execution by using protocols and user interfaces". </a:t>
            </a:r>
          </a:p>
        </p:txBody>
      </p:sp>
    </p:spTree>
    <p:extLst>
      <p:ext uri="{BB962C8B-B14F-4D97-AF65-F5344CB8AC3E}">
        <p14:creationId xmlns:p14="http://schemas.microsoft.com/office/powerpoint/2010/main" val="1891989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endParaRPr lang="en-US" dirty="0"/>
          </a:p>
        </p:txBody>
      </p:sp>
      <p:sp>
        <p:nvSpPr>
          <p:cNvPr id="3" name="Content Placeholder 2"/>
          <p:cNvSpPr>
            <a:spLocks noGrp="1"/>
          </p:cNvSpPr>
          <p:nvPr>
            <p:ph idx="1"/>
          </p:nvPr>
        </p:nvSpPr>
        <p:spPr>
          <a:xfrm>
            <a:off x="609600" y="1371600"/>
            <a:ext cx="10972800" cy="5334000"/>
          </a:xfrm>
        </p:spPr>
        <p:txBody>
          <a:bodyPr>
            <a:normAutofit/>
          </a:bodyPr>
          <a:lstStyle/>
          <a:p>
            <a:pPr algn="just">
              <a:lnSpc>
                <a:spcPct val="170000"/>
              </a:lnSpc>
            </a:pPr>
            <a:r>
              <a:rPr lang="en-US" dirty="0"/>
              <a:t>Smart contract is </a:t>
            </a:r>
          </a:p>
          <a:p>
            <a:pPr lvl="1" algn="just">
              <a:lnSpc>
                <a:spcPct val="170000"/>
              </a:lnSpc>
            </a:pPr>
            <a:r>
              <a:rPr lang="en-US" dirty="0"/>
              <a:t>a commercial contract; self-executing contracts containing the terms and conditions of an agreement among peers. </a:t>
            </a:r>
          </a:p>
          <a:p>
            <a:pPr lvl="1" algn="just">
              <a:lnSpc>
                <a:spcPct val="170000"/>
              </a:lnSpc>
            </a:pPr>
            <a:r>
              <a:rPr lang="en-US" dirty="0"/>
              <a:t>The terms and conditions of the agreement are written into code.</a:t>
            </a:r>
          </a:p>
          <a:p>
            <a:pPr lvl="1" algn="just">
              <a:lnSpc>
                <a:spcPct val="170000"/>
              </a:lnSpc>
            </a:pPr>
            <a:r>
              <a:rPr lang="en-US" dirty="0"/>
              <a:t>written in a programming language that automatically enforces the terms of the contract when the predetermined conditions are met, </a:t>
            </a:r>
          </a:p>
          <a:p>
            <a:pPr lvl="1" algn="just">
              <a:lnSpc>
                <a:spcPct val="170000"/>
              </a:lnSpc>
            </a:pPr>
            <a:r>
              <a:rPr lang="en-US" dirty="0"/>
              <a:t>Thus ,achieving the goal of "code is the law." </a:t>
            </a:r>
          </a:p>
        </p:txBody>
      </p:sp>
    </p:spTree>
    <p:extLst>
      <p:ext uri="{BB962C8B-B14F-4D97-AF65-F5344CB8AC3E}">
        <p14:creationId xmlns:p14="http://schemas.microsoft.com/office/powerpoint/2010/main" val="2291750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t>The existing smart contract works like the If-Then statement of other computer programs. </a:t>
            </a:r>
          </a:p>
          <a:p>
            <a:pPr algn="just">
              <a:lnSpc>
                <a:spcPct val="170000"/>
              </a:lnSpc>
            </a:pPr>
            <a:r>
              <a:rPr lang="en-US" dirty="0"/>
              <a:t>The smart contract executes on the </a:t>
            </a:r>
            <a:r>
              <a:rPr lang="en-US" dirty="0" err="1"/>
              <a:t>Ethereum</a:t>
            </a:r>
            <a:r>
              <a:rPr lang="en-US" dirty="0"/>
              <a:t> </a:t>
            </a:r>
            <a:r>
              <a:rPr lang="en-US" dirty="0" err="1"/>
              <a:t>blockchain's</a:t>
            </a:r>
            <a:r>
              <a:rPr lang="en-US" dirty="0"/>
              <a:t> decentralized platform.</a:t>
            </a:r>
          </a:p>
          <a:p>
            <a:pPr algn="just">
              <a:lnSpc>
                <a:spcPct val="170000"/>
              </a:lnSpc>
            </a:pPr>
            <a:r>
              <a:rPr lang="en-US" dirty="0"/>
              <a:t> The agreements facilitate the exchange of money, shares, property, or any asset.</a:t>
            </a:r>
          </a:p>
          <a:p>
            <a:pPr algn="just">
              <a:lnSpc>
                <a:spcPct val="170000"/>
              </a:lnSpc>
            </a:pPr>
            <a:r>
              <a:rPr lang="en-US" dirty="0"/>
              <a:t>Because </a:t>
            </a:r>
            <a:r>
              <a:rPr lang="en-US" dirty="0" err="1"/>
              <a:t>blockchain</a:t>
            </a:r>
            <a:r>
              <a:rPr lang="en-US" dirty="0"/>
              <a:t> data has important features such as non-tampering and complete credibility, building smart contracts based on </a:t>
            </a:r>
            <a:r>
              <a:rPr lang="en-US" dirty="0" err="1"/>
              <a:t>blockchain</a:t>
            </a:r>
            <a:r>
              <a:rPr lang="en-US" dirty="0"/>
              <a:t> data has natural advantages. </a:t>
            </a:r>
          </a:p>
          <a:p>
            <a:pPr algn="just">
              <a:lnSpc>
                <a:spcPct val="170000"/>
              </a:lnSpc>
            </a:pPr>
            <a:r>
              <a:rPr lang="en-US" dirty="0"/>
              <a:t> There are two widely-used programming languages for writing </a:t>
            </a:r>
            <a:r>
              <a:rPr lang="en-US" dirty="0" err="1"/>
              <a:t>Ethereum</a:t>
            </a:r>
            <a:r>
              <a:rPr lang="en-US" dirty="0"/>
              <a:t> smart contracts – Solidity and Serpent</a:t>
            </a:r>
          </a:p>
          <a:p>
            <a:endParaRPr lang="en-US" dirty="0"/>
          </a:p>
        </p:txBody>
      </p:sp>
    </p:spTree>
    <p:extLst>
      <p:ext uri="{BB962C8B-B14F-4D97-AF65-F5344CB8AC3E}">
        <p14:creationId xmlns:p14="http://schemas.microsoft.com/office/powerpoint/2010/main" val="3126565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life cycle of smart contract includes three stages:</a:t>
            </a:r>
          </a:p>
          <a:p>
            <a:pPr lvl="1" algn="just"/>
            <a:r>
              <a:rPr lang="en-US" dirty="0"/>
              <a:t> contract generation, </a:t>
            </a:r>
          </a:p>
          <a:p>
            <a:pPr lvl="1" algn="just"/>
            <a:r>
              <a:rPr lang="en-US" dirty="0"/>
              <a:t>contract publication and </a:t>
            </a:r>
          </a:p>
          <a:p>
            <a:pPr lvl="1" algn="just"/>
            <a:r>
              <a:rPr lang="en-US" dirty="0"/>
              <a:t>contract execution.</a:t>
            </a:r>
          </a:p>
          <a:p>
            <a:endParaRPr lang="en-US" dirty="0"/>
          </a:p>
          <a:p>
            <a:endParaRPr lang="en-US" dirty="0"/>
          </a:p>
        </p:txBody>
      </p:sp>
    </p:spTree>
    <p:extLst>
      <p:ext uri="{BB962C8B-B14F-4D97-AF65-F5344CB8AC3E}">
        <p14:creationId xmlns:p14="http://schemas.microsoft.com/office/powerpoint/2010/main" val="4151328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15112"/>
          </a:xfrm>
        </p:spPr>
        <p:txBody>
          <a:bodyPr>
            <a:normAutofit fontScale="90000"/>
          </a:bodyPr>
          <a:lstStyle/>
          <a:p>
            <a:endParaRPr lang="en-US" dirty="0"/>
          </a:p>
        </p:txBody>
      </p:sp>
      <p:sp>
        <p:nvSpPr>
          <p:cNvPr id="3" name="Text Placeholder 2"/>
          <p:cNvSpPr>
            <a:spLocks noGrp="1"/>
          </p:cNvSpPr>
          <p:nvPr>
            <p:ph idx="1"/>
          </p:nvPr>
        </p:nvSpPr>
        <p:spPr>
          <a:xfrm>
            <a:off x="574675" y="1371600"/>
            <a:ext cx="11049000" cy="4958259"/>
          </a:xfrm>
        </p:spPr>
        <p:txBody>
          <a:bodyPr>
            <a:normAutofit/>
          </a:bodyPr>
          <a:lstStyle/>
          <a:p>
            <a:pPr algn="just"/>
            <a:r>
              <a:rPr lang="en-US" dirty="0"/>
              <a:t>Contract generation mainly includes four aspects: </a:t>
            </a:r>
          </a:p>
          <a:p>
            <a:pPr lvl="1" algn="just"/>
            <a:r>
              <a:rPr lang="en-US" dirty="0"/>
              <a:t>multi-party negotiation, </a:t>
            </a:r>
          </a:p>
          <a:p>
            <a:pPr lvl="1" algn="just"/>
            <a:r>
              <a:rPr lang="en-US" dirty="0"/>
              <a:t>contract specification,</a:t>
            </a:r>
          </a:p>
          <a:p>
            <a:pPr lvl="1" algn="just"/>
            <a:r>
              <a:rPr lang="en-US" dirty="0"/>
              <a:t>contract verification, and </a:t>
            </a:r>
          </a:p>
          <a:p>
            <a:pPr lvl="1" algn="just"/>
            <a:r>
              <a:rPr lang="en-US" dirty="0"/>
              <a:t>contract code. </a:t>
            </a:r>
          </a:p>
          <a:p>
            <a:pPr algn="just"/>
            <a:r>
              <a:rPr lang="en-US" dirty="0"/>
              <a:t>The specific implementation process is as follows: </a:t>
            </a:r>
          </a:p>
          <a:p>
            <a:pPr lvl="1" algn="just"/>
            <a:r>
              <a:rPr lang="en-US" dirty="0"/>
              <a:t>The contract participants negotiate with each other; </a:t>
            </a:r>
          </a:p>
          <a:p>
            <a:pPr lvl="1" algn="just"/>
            <a:r>
              <a:rPr lang="en-US" dirty="0"/>
              <a:t>the parties clarify their respective rights and obligations,</a:t>
            </a:r>
          </a:p>
          <a:p>
            <a:pPr lvl="1" algn="just"/>
            <a:r>
              <a:rPr lang="en-US" dirty="0"/>
              <a:t> jointly determine the contract text, </a:t>
            </a:r>
          </a:p>
          <a:p>
            <a:pPr lvl="1" algn="just"/>
            <a:r>
              <a:rPr lang="en-US" dirty="0"/>
              <a:t>write the program, test the program, and finally obtain the standard contract code. </a:t>
            </a:r>
          </a:p>
        </p:txBody>
      </p:sp>
    </p:spTree>
    <p:extLst>
      <p:ext uri="{BB962C8B-B14F-4D97-AF65-F5344CB8AC3E}">
        <p14:creationId xmlns:p14="http://schemas.microsoft.com/office/powerpoint/2010/main" val="148421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15112"/>
          </a:xfrm>
        </p:spPr>
        <p:txBody>
          <a:bodyPr>
            <a:normAutofit fontScale="90000"/>
          </a:bodyPr>
          <a:lstStyle/>
          <a:p>
            <a:endParaRPr lang="en-US" dirty="0"/>
          </a:p>
        </p:txBody>
      </p:sp>
      <p:sp>
        <p:nvSpPr>
          <p:cNvPr id="3" name="Content Placeholder 2"/>
          <p:cNvSpPr>
            <a:spLocks noGrp="1"/>
          </p:cNvSpPr>
          <p:nvPr>
            <p:ph idx="1"/>
          </p:nvPr>
        </p:nvSpPr>
        <p:spPr>
          <a:xfrm>
            <a:off x="225286" y="1060174"/>
            <a:ext cx="11966713" cy="5493026"/>
          </a:xfrm>
        </p:spPr>
        <p:txBody>
          <a:bodyPr>
            <a:normAutofit/>
          </a:bodyPr>
          <a:lstStyle/>
          <a:p>
            <a:pPr algn="just">
              <a:lnSpc>
                <a:spcPct val="150000"/>
              </a:lnSpc>
            </a:pPr>
            <a:r>
              <a:rPr lang="en-US" dirty="0"/>
              <a:t>Contract release is similar to transaction release.</a:t>
            </a:r>
          </a:p>
          <a:p>
            <a:r>
              <a:rPr lang="en-US" b="1" u="sng" dirty="0"/>
              <a:t>Steps for contract release</a:t>
            </a:r>
          </a:p>
          <a:p>
            <a:pPr marL="850392" lvl="1" indent="-457200">
              <a:buFont typeface="+mj-lt"/>
              <a:buAutoNum type="arabicPeriod"/>
            </a:pPr>
            <a:r>
              <a:rPr lang="en-US" dirty="0"/>
              <a:t>The signed contract is distributed to each node through P2P, and each node will temporarily store the received contract in memory and wait for consensus. </a:t>
            </a:r>
          </a:p>
          <a:p>
            <a:pPr marL="850392" lvl="1" indent="-457200">
              <a:buFont typeface="+mj-lt"/>
              <a:buAutoNum type="arabicPeriod"/>
            </a:pPr>
            <a:r>
              <a:rPr lang="en-US" dirty="0"/>
              <a:t>Each node will package the new  temporary contract into a contract set, </a:t>
            </a:r>
          </a:p>
          <a:p>
            <a:pPr marL="850392" lvl="1" indent="-457200">
              <a:buFont typeface="+mj-lt"/>
              <a:buAutoNum type="arabicPeriod"/>
            </a:pPr>
            <a:r>
              <a:rPr lang="en-US" dirty="0"/>
              <a:t>calculate the hash value of the set, </a:t>
            </a:r>
          </a:p>
          <a:p>
            <a:pPr marL="850392" lvl="1" indent="-457200">
              <a:buFont typeface="+mj-lt"/>
              <a:buAutoNum type="arabicPeriod"/>
            </a:pPr>
            <a:r>
              <a:rPr lang="en-US" dirty="0"/>
              <a:t>Assemble the hash value of the contract set into a block and spread to other nodes of the whole network. </a:t>
            </a:r>
          </a:p>
          <a:p>
            <a:pPr marL="850392" lvl="1" indent="-457200">
              <a:buFont typeface="+mj-lt"/>
              <a:buAutoNum type="arabicPeriod"/>
            </a:pPr>
            <a:r>
              <a:rPr lang="en-US" dirty="0"/>
              <a:t>The node that receives the block will compare the Hash value stored in the block with the Hash value of the contract set saved by itself. </a:t>
            </a:r>
          </a:p>
          <a:p>
            <a:pPr marL="850392" lvl="1" indent="-457200">
              <a:buFont typeface="+mj-lt"/>
              <a:buAutoNum type="arabicPeriod"/>
            </a:pPr>
            <a:r>
              <a:rPr lang="en-US" dirty="0"/>
              <a:t>Through multiple rounds of transmission and comparison, all nodes will eventually reach a consensus on the newly issued contracts, and the agreed contracts will be distributed to all nodes in the network in block form. </a:t>
            </a:r>
          </a:p>
          <a:p>
            <a:endParaRPr lang="en-US" dirty="0"/>
          </a:p>
        </p:txBody>
      </p:sp>
    </p:spTree>
    <p:extLst>
      <p:ext uri="{BB962C8B-B14F-4D97-AF65-F5344CB8AC3E}">
        <p14:creationId xmlns:p14="http://schemas.microsoft.com/office/powerpoint/2010/main" val="2890476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 structure</a:t>
            </a:r>
          </a:p>
        </p:txBody>
      </p:sp>
      <p:sp>
        <p:nvSpPr>
          <p:cNvPr id="3" name="Content Placeholder 2"/>
          <p:cNvSpPr>
            <a:spLocks noGrp="1"/>
          </p:cNvSpPr>
          <p:nvPr>
            <p:ph idx="1"/>
          </p:nvPr>
        </p:nvSpPr>
        <p:spPr/>
        <p:txBody>
          <a:bodyPr/>
          <a:lstStyle/>
          <a:p>
            <a:pPr algn="just"/>
            <a:r>
              <a:rPr lang="en-US" dirty="0"/>
              <a:t>Each of the blocks contains the following information:</a:t>
            </a:r>
          </a:p>
          <a:p>
            <a:pPr lvl="1" algn="just"/>
            <a:r>
              <a:rPr lang="en-US" dirty="0"/>
              <a:t>Root Hash of the Current Block, </a:t>
            </a:r>
          </a:p>
          <a:p>
            <a:pPr lvl="1" algn="just"/>
            <a:r>
              <a:rPr lang="en-US" dirty="0"/>
              <a:t>Root Hash of the Previous Block, </a:t>
            </a:r>
          </a:p>
          <a:p>
            <a:pPr lvl="1" algn="just"/>
            <a:r>
              <a:rPr lang="en-US" dirty="0" err="1"/>
              <a:t>TimeStamp</a:t>
            </a:r>
            <a:r>
              <a:rPr lang="en-US" dirty="0"/>
              <a:t>, </a:t>
            </a:r>
          </a:p>
          <a:p>
            <a:pPr lvl="1" algn="just"/>
            <a:r>
              <a:rPr lang="en-US" dirty="0"/>
              <a:t>contract data, and</a:t>
            </a:r>
          </a:p>
          <a:p>
            <a:pPr lvl="1" algn="just"/>
            <a:r>
              <a:rPr lang="en-US" dirty="0"/>
              <a:t>other descriptive information.</a:t>
            </a:r>
          </a:p>
          <a:p>
            <a:endParaRPr lang="en-US" dirty="0"/>
          </a:p>
        </p:txBody>
      </p:sp>
    </p:spTree>
    <p:extLst>
      <p:ext uri="{BB962C8B-B14F-4D97-AF65-F5344CB8AC3E}">
        <p14:creationId xmlns:p14="http://schemas.microsoft.com/office/powerpoint/2010/main" val="357345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idx="1"/>
          </p:nvPr>
        </p:nvSpPr>
        <p:spPr>
          <a:xfrm>
            <a:off x="1295402" y="2438400"/>
            <a:ext cx="10286998" cy="3159125"/>
          </a:xfrm>
        </p:spPr>
        <p:txBody>
          <a:bodyPr>
            <a:normAutofit/>
          </a:bodyPr>
          <a:lstStyle/>
          <a:p>
            <a:r>
              <a:rPr lang="en-US" sz="2200" dirty="0"/>
              <a:t>A </a:t>
            </a:r>
            <a:r>
              <a:rPr lang="en-US" sz="2200" dirty="0" err="1"/>
              <a:t>blockchain</a:t>
            </a:r>
            <a:r>
              <a:rPr lang="en-US" sz="2200" dirty="0"/>
              <a:t> is, in the simplest of terms, </a:t>
            </a:r>
          </a:p>
          <a:p>
            <a:pPr marL="800100" lvl="1" indent="-342900">
              <a:buFont typeface="Arial" pitchFamily="34" charset="0"/>
              <a:buChar char="•"/>
            </a:pPr>
            <a:r>
              <a:rPr lang="en-US" sz="2200" dirty="0"/>
              <a:t>a time-stamped series of immutable records of data </a:t>
            </a:r>
          </a:p>
          <a:p>
            <a:pPr marL="800100" lvl="1" indent="-342900">
              <a:buFont typeface="Arial" pitchFamily="34" charset="0"/>
              <a:buChar char="•"/>
            </a:pPr>
            <a:r>
              <a:rPr lang="en-US" sz="2200" dirty="0"/>
              <a:t>that is managed by a cluster of computers </a:t>
            </a:r>
          </a:p>
          <a:p>
            <a:pPr marL="800100" lvl="1" indent="-342900">
              <a:buFont typeface="Arial" pitchFamily="34" charset="0"/>
              <a:buChar char="•"/>
            </a:pPr>
            <a:r>
              <a:rPr lang="en-US" sz="2200" dirty="0"/>
              <a:t>not owned by any single entity. </a:t>
            </a:r>
          </a:p>
          <a:p>
            <a:pPr marL="800100" lvl="1" indent="-342900">
              <a:buFont typeface="Arial" pitchFamily="34" charset="0"/>
              <a:buChar char="•"/>
            </a:pPr>
            <a:r>
              <a:rPr lang="en-US" sz="2200" dirty="0"/>
              <a:t>Each of these blocks of data (i.e. block) is secured and bound to each other using cryptographic principles (i.e. chain).</a:t>
            </a:r>
          </a:p>
        </p:txBody>
      </p:sp>
    </p:spTree>
    <p:extLst>
      <p:ext uri="{BB962C8B-B14F-4D97-AF65-F5344CB8AC3E}">
        <p14:creationId xmlns:p14="http://schemas.microsoft.com/office/powerpoint/2010/main" val="5692911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828800"/>
            <a:ext cx="107632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141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286512"/>
          </a:xfrm>
        </p:spPr>
        <p:txBody>
          <a:bodyPr>
            <a:normAutofit fontScale="90000"/>
          </a:bodyPr>
          <a:lstStyle/>
          <a:p>
            <a:endParaRPr lang="en-US" dirty="0"/>
          </a:p>
        </p:txBody>
      </p:sp>
      <p:sp>
        <p:nvSpPr>
          <p:cNvPr id="3" name="Text Placeholder 2"/>
          <p:cNvSpPr>
            <a:spLocks noGrp="1"/>
          </p:cNvSpPr>
          <p:nvPr>
            <p:ph idx="1"/>
          </p:nvPr>
        </p:nvSpPr>
        <p:spPr>
          <a:xfrm>
            <a:off x="533400" y="762000"/>
            <a:ext cx="11049000" cy="4343400"/>
          </a:xfrm>
        </p:spPr>
        <p:txBody>
          <a:bodyPr>
            <a:noAutofit/>
          </a:bodyPr>
          <a:lstStyle/>
          <a:p>
            <a:pPr algn="just">
              <a:lnSpc>
                <a:spcPct val="160000"/>
              </a:lnSpc>
            </a:pPr>
            <a:r>
              <a:rPr lang="en-US" sz="2200" dirty="0"/>
              <a:t>The execution of smart contracts is based on the "event-triggered" mechanism. </a:t>
            </a:r>
          </a:p>
          <a:p>
            <a:pPr algn="just">
              <a:lnSpc>
                <a:spcPct val="160000"/>
              </a:lnSpc>
            </a:pPr>
            <a:r>
              <a:rPr lang="en-US" sz="2200" dirty="0"/>
              <a:t>The smart contract on the </a:t>
            </a:r>
            <a:r>
              <a:rPr lang="en-US" sz="2200" dirty="0" err="1"/>
              <a:t>blockchain</a:t>
            </a:r>
            <a:r>
              <a:rPr lang="en-US" sz="2200" dirty="0"/>
              <a:t> contains </a:t>
            </a:r>
            <a:r>
              <a:rPr lang="en-US" sz="2200" b="1" dirty="0"/>
              <a:t>transaction processing and saving mechanisms </a:t>
            </a:r>
            <a:r>
              <a:rPr lang="en-US" sz="2200" dirty="0"/>
              <a:t>and a complete state machine for accepting and processing various smart contracts. </a:t>
            </a:r>
          </a:p>
          <a:p>
            <a:pPr algn="just">
              <a:lnSpc>
                <a:spcPct val="160000"/>
              </a:lnSpc>
            </a:pPr>
            <a:r>
              <a:rPr lang="en-US" sz="2200" dirty="0"/>
              <a:t>The smart contract periodically </a:t>
            </a:r>
            <a:r>
              <a:rPr lang="en-US" sz="2200" b="1" dirty="0"/>
              <a:t>traverses the state machine and trigger conditions </a:t>
            </a:r>
            <a:r>
              <a:rPr lang="en-US" sz="2200" dirty="0"/>
              <a:t>of each contract, pushing the contract that meets the trigger condition to the queue to be verified.</a:t>
            </a:r>
          </a:p>
          <a:p>
            <a:pPr algn="just">
              <a:lnSpc>
                <a:spcPct val="160000"/>
              </a:lnSpc>
            </a:pPr>
            <a:r>
              <a:rPr lang="en-US" sz="2200" dirty="0"/>
              <a:t> The contract to be verified will spread to each node, just like a normal transaction. </a:t>
            </a:r>
          </a:p>
          <a:p>
            <a:pPr algn="just">
              <a:lnSpc>
                <a:spcPct val="160000"/>
              </a:lnSpc>
            </a:pPr>
            <a:r>
              <a:rPr lang="en-US" sz="2200" dirty="0"/>
              <a:t>The node will first verify the signature to ensure the legitimacy of the contract.</a:t>
            </a:r>
          </a:p>
          <a:p>
            <a:pPr algn="just">
              <a:lnSpc>
                <a:spcPct val="160000"/>
              </a:lnSpc>
            </a:pPr>
            <a:r>
              <a:rPr lang="en-US" sz="2200" dirty="0"/>
              <a:t> The validated contract will be successfully executed after reaching a consensus. </a:t>
            </a:r>
          </a:p>
          <a:p>
            <a:pPr algn="just">
              <a:lnSpc>
                <a:spcPct val="160000"/>
              </a:lnSpc>
            </a:pPr>
            <a:r>
              <a:rPr lang="en-US" sz="2200" dirty="0"/>
              <a:t>Finally, all nodes will reach a consensus on the contract. </a:t>
            </a:r>
          </a:p>
        </p:txBody>
      </p:sp>
    </p:spTree>
    <p:extLst>
      <p:ext uri="{BB962C8B-B14F-4D97-AF65-F5344CB8AC3E}">
        <p14:creationId xmlns:p14="http://schemas.microsoft.com/office/powerpoint/2010/main" val="258386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endParaRPr lang="en-US" dirty="0"/>
          </a:p>
        </p:txBody>
      </p:sp>
      <p:sp>
        <p:nvSpPr>
          <p:cNvPr id="3" name="Content Placeholder 2"/>
          <p:cNvSpPr>
            <a:spLocks noGrp="1"/>
          </p:cNvSpPr>
          <p:nvPr>
            <p:ph idx="1"/>
          </p:nvPr>
        </p:nvSpPr>
        <p:spPr>
          <a:xfrm>
            <a:off x="609600" y="1295400"/>
            <a:ext cx="10972800" cy="5029200"/>
          </a:xfrm>
        </p:spPr>
        <p:txBody>
          <a:bodyPr>
            <a:normAutofit/>
          </a:bodyPr>
          <a:lstStyle/>
          <a:p>
            <a:pPr>
              <a:lnSpc>
                <a:spcPct val="150000"/>
              </a:lnSpc>
            </a:pPr>
            <a:r>
              <a:rPr lang="en-US" dirty="0"/>
              <a:t>The processing of the entire contract is automatically completed by the smart contract system built into the bottom of the </a:t>
            </a:r>
            <a:r>
              <a:rPr lang="en-US" dirty="0" err="1"/>
              <a:t>blockchain</a:t>
            </a:r>
            <a:r>
              <a:rPr lang="en-US" dirty="0"/>
              <a:t>, which is open and transparent and cannot be tampered with. </a:t>
            </a:r>
          </a:p>
          <a:p>
            <a:pPr>
              <a:lnSpc>
                <a:spcPct val="150000"/>
              </a:lnSpc>
            </a:pPr>
            <a:r>
              <a:rPr lang="en-US" dirty="0"/>
              <a:t>Smart contract system can actively or passively accept, store, process and send data, and call smart contract, so as to control and manage digital objects in the chain.</a:t>
            </a:r>
          </a:p>
          <a:p>
            <a:pPr>
              <a:lnSpc>
                <a:spcPct val="150000"/>
              </a:lnSpc>
            </a:pPr>
            <a:r>
              <a:rPr lang="en-US" dirty="0"/>
              <a:t>The smart contract technology platforms that have emerged, such as </a:t>
            </a:r>
            <a:r>
              <a:rPr lang="en-US" dirty="0" err="1"/>
              <a:t>Ethereum</a:t>
            </a:r>
            <a:r>
              <a:rPr lang="en-US" dirty="0"/>
              <a:t> and </a:t>
            </a:r>
            <a:r>
              <a:rPr lang="en-US" dirty="0" err="1"/>
              <a:t>Hyperledger</a:t>
            </a:r>
            <a:r>
              <a:rPr lang="en-US" dirty="0"/>
              <a:t>, have Turing's complete development scripting language, enabling the </a:t>
            </a:r>
            <a:r>
              <a:rPr lang="en-US" dirty="0" err="1"/>
              <a:t>blockchain</a:t>
            </a:r>
            <a:r>
              <a:rPr lang="en-US" dirty="0"/>
              <a:t> to support smarter contract applications for financial and social systems</a:t>
            </a:r>
          </a:p>
          <a:p>
            <a:endParaRPr lang="en-US" dirty="0"/>
          </a:p>
        </p:txBody>
      </p:sp>
    </p:spTree>
    <p:extLst>
      <p:ext uri="{BB962C8B-B14F-4D97-AF65-F5344CB8AC3E}">
        <p14:creationId xmlns:p14="http://schemas.microsoft.com/office/powerpoint/2010/main" val="4247298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1579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to be solved in </a:t>
            </a:r>
            <a:r>
              <a:rPr lang="en-US" b="1" dirty="0" err="1"/>
              <a:t>blockchain</a:t>
            </a:r>
            <a:r>
              <a:rPr lang="en-US" b="1" dirty="0"/>
              <a:t> data analysis</a:t>
            </a:r>
            <a:endParaRPr lang="en-US" dirty="0"/>
          </a:p>
        </p:txBody>
      </p:sp>
      <p:sp>
        <p:nvSpPr>
          <p:cNvPr id="3" name="Text Placeholder 2"/>
          <p:cNvSpPr>
            <a:spLocks noGrp="1"/>
          </p:cNvSpPr>
          <p:nvPr>
            <p:ph idx="1"/>
          </p:nvPr>
        </p:nvSpPr>
        <p:spPr>
          <a:xfrm>
            <a:off x="574675" y="2174875"/>
            <a:ext cx="11049000" cy="3921125"/>
          </a:xfrm>
        </p:spPr>
        <p:txBody>
          <a:bodyPr>
            <a:normAutofit fontScale="92500" lnSpcReduction="10000"/>
          </a:bodyPr>
          <a:lstStyle/>
          <a:p>
            <a:pPr marL="0" indent="0">
              <a:buNone/>
            </a:pPr>
            <a:r>
              <a:rPr lang="en-US" dirty="0"/>
              <a:t>Based on relevant literature analysis, the focus of </a:t>
            </a:r>
            <a:r>
              <a:rPr lang="en-US" dirty="0" err="1"/>
              <a:t>blockchain</a:t>
            </a:r>
            <a:r>
              <a:rPr lang="en-US" dirty="0"/>
              <a:t> data analysis can be summarized into seven aspects:</a:t>
            </a:r>
          </a:p>
          <a:p>
            <a:pPr marL="514350" indent="-514350">
              <a:buFont typeface="+mj-lt"/>
              <a:buAutoNum type="arabicPeriod"/>
            </a:pPr>
            <a:r>
              <a:rPr lang="en-US" dirty="0"/>
              <a:t>entity identification, </a:t>
            </a:r>
          </a:p>
          <a:p>
            <a:pPr marL="514350" indent="-514350">
              <a:buFont typeface="+mj-lt"/>
              <a:buAutoNum type="arabicPeriod"/>
            </a:pPr>
            <a:r>
              <a:rPr lang="en-US" dirty="0"/>
              <a:t>privacy risk analysis</a:t>
            </a:r>
          </a:p>
          <a:p>
            <a:pPr marL="514350" indent="-514350">
              <a:buFont typeface="+mj-lt"/>
              <a:buAutoNum type="arabicPeriod"/>
            </a:pPr>
            <a:r>
              <a:rPr lang="en-US" dirty="0"/>
              <a:t>network portrait,</a:t>
            </a:r>
          </a:p>
          <a:p>
            <a:pPr marL="514350" indent="-514350">
              <a:buFont typeface="+mj-lt"/>
              <a:buAutoNum type="arabicPeriod"/>
            </a:pPr>
            <a:r>
              <a:rPr lang="en-US" dirty="0"/>
              <a:t> network visualization,</a:t>
            </a:r>
          </a:p>
          <a:p>
            <a:pPr marL="514350" indent="-514350">
              <a:buFont typeface="+mj-lt"/>
              <a:buAutoNum type="arabicPeriod"/>
            </a:pPr>
            <a:r>
              <a:rPr lang="en-US" dirty="0"/>
              <a:t>transaction pattern recognition, </a:t>
            </a:r>
          </a:p>
          <a:p>
            <a:pPr marL="514350" indent="-514350">
              <a:buFont typeface="+mj-lt"/>
              <a:buAutoNum type="arabicPeriod"/>
            </a:pPr>
            <a:r>
              <a:rPr lang="en-US" dirty="0"/>
              <a:t>market effect analysis, </a:t>
            </a:r>
          </a:p>
          <a:p>
            <a:pPr marL="514350" indent="-514350">
              <a:buFont typeface="+mj-lt"/>
              <a:buAutoNum type="arabicPeriod"/>
            </a:pPr>
            <a:r>
              <a:rPr lang="en-US" dirty="0"/>
              <a:t>illegal behaviour detection and analysis</a:t>
            </a:r>
          </a:p>
        </p:txBody>
      </p:sp>
    </p:spTree>
    <p:extLst>
      <p:ext uri="{BB962C8B-B14F-4D97-AF65-F5344CB8AC3E}">
        <p14:creationId xmlns:p14="http://schemas.microsoft.com/office/powerpoint/2010/main" val="2785966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Figure  shows the relationship between these seven questions. </a:t>
            </a:r>
          </a:p>
          <a:p>
            <a:r>
              <a:rPr lang="en-US" b="1" dirty="0"/>
              <a:t>Solid arrows </a:t>
            </a:r>
            <a:r>
              <a:rPr lang="en-US" dirty="0"/>
              <a:t>indicate that the previous study supports the next one, or that the previous study is the basis for the next one.</a:t>
            </a:r>
          </a:p>
          <a:p>
            <a:r>
              <a:rPr lang="en-US" dirty="0"/>
              <a:t>The </a:t>
            </a:r>
            <a:r>
              <a:rPr lang="en-US" b="1" dirty="0"/>
              <a:t>dotted arrow </a:t>
            </a:r>
            <a:r>
              <a:rPr lang="en-US" dirty="0"/>
              <a:t>indicates that the latter study is a specialization of the previous study from a certain perspective.</a:t>
            </a:r>
          </a:p>
          <a:p>
            <a:r>
              <a:rPr lang="en-US" dirty="0"/>
              <a:t>Two-way arrows indicate different aspects of the same problem.</a:t>
            </a:r>
          </a:p>
          <a:p>
            <a:endParaRPr lang="en-US" dirty="0"/>
          </a:p>
        </p:txBody>
      </p:sp>
    </p:spTree>
    <p:extLst>
      <p:ext uri="{BB962C8B-B14F-4D97-AF65-F5344CB8AC3E}">
        <p14:creationId xmlns:p14="http://schemas.microsoft.com/office/powerpoint/2010/main" val="34714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8763000" cy="4855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442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67512"/>
          </a:xfrm>
        </p:spPr>
        <p:txBody>
          <a:bodyPr>
            <a:normAutofit fontScale="90000"/>
          </a:bodyPr>
          <a:lstStyle/>
          <a:p>
            <a:r>
              <a:rPr lang="en-US" dirty="0"/>
              <a:t> (1) Entity identification</a:t>
            </a:r>
          </a:p>
        </p:txBody>
      </p:sp>
      <p:sp>
        <p:nvSpPr>
          <p:cNvPr id="3" name="Text Placeholder 2"/>
          <p:cNvSpPr>
            <a:spLocks noGrp="1"/>
          </p:cNvSpPr>
          <p:nvPr>
            <p:ph idx="1"/>
          </p:nvPr>
        </p:nvSpPr>
        <p:spPr>
          <a:xfrm>
            <a:off x="574674" y="1524000"/>
            <a:ext cx="11388725" cy="5334001"/>
          </a:xfrm>
        </p:spPr>
        <p:txBody>
          <a:bodyPr>
            <a:normAutofit/>
          </a:bodyPr>
          <a:lstStyle/>
          <a:p>
            <a:r>
              <a:rPr lang="en-US" dirty="0"/>
              <a:t>In Bit coin transactions, </a:t>
            </a:r>
            <a:r>
              <a:rPr lang="en-US" b="1" dirty="0"/>
              <a:t>users are anonymous</a:t>
            </a:r>
            <a:r>
              <a:rPr lang="en-US" dirty="0"/>
              <a:t>. </a:t>
            </a:r>
          </a:p>
          <a:p>
            <a:r>
              <a:rPr lang="en-US" dirty="0"/>
              <a:t>transaction involves multiple users, and one user may participate in multiple transactions at the same time.</a:t>
            </a:r>
          </a:p>
          <a:p>
            <a:r>
              <a:rPr lang="en-US" dirty="0"/>
              <a:t> A natural question is: can you identify users from transaction records, or which addresses belong to the same user? </a:t>
            </a:r>
          </a:p>
          <a:p>
            <a:r>
              <a:rPr lang="en-US" dirty="0"/>
              <a:t>Since it is not possible to confirm that a user is identified, it is generally considered in the literature that an entity is identified.</a:t>
            </a:r>
          </a:p>
          <a:p>
            <a:r>
              <a:rPr lang="en-US" dirty="0"/>
              <a:t> An entity may be a user or an organization, and a user or an organization may also control multiple entities at the same time.</a:t>
            </a:r>
          </a:p>
        </p:txBody>
      </p:sp>
    </p:spTree>
    <p:extLst>
      <p:ext uri="{BB962C8B-B14F-4D97-AF65-F5344CB8AC3E}">
        <p14:creationId xmlns:p14="http://schemas.microsoft.com/office/powerpoint/2010/main" val="42790101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Heuristic methods are often used to identify potential entities, which can be divided into two main types:</a:t>
            </a:r>
          </a:p>
          <a:p>
            <a:pPr lvl="1"/>
            <a:r>
              <a:rPr lang="en-US" dirty="0"/>
              <a:t>common input method --that all input addresses belong to the same entity in a transaction. </a:t>
            </a:r>
          </a:p>
          <a:p>
            <a:pPr lvl="1"/>
            <a:endParaRPr lang="en-US" dirty="0"/>
          </a:p>
          <a:p>
            <a:pPr lvl="1"/>
            <a:r>
              <a:rPr lang="en-US" dirty="0"/>
              <a:t>change address method. ---the change address represents an entity.</a:t>
            </a:r>
          </a:p>
          <a:p>
            <a:pPr lvl="2"/>
            <a:r>
              <a:rPr lang="en-US" dirty="0"/>
              <a:t>The change address definition is a plurality of output addresses of a transaction, </a:t>
            </a:r>
          </a:p>
        </p:txBody>
      </p:sp>
    </p:spTree>
    <p:extLst>
      <p:ext uri="{BB962C8B-B14F-4D97-AF65-F5344CB8AC3E}">
        <p14:creationId xmlns:p14="http://schemas.microsoft.com/office/powerpoint/2010/main" val="1109279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438912"/>
          </a:xfrm>
        </p:spPr>
        <p:txBody>
          <a:bodyPr>
            <a:normAutofit fontScale="90000"/>
          </a:bodyPr>
          <a:lstStyle/>
          <a:p>
            <a:r>
              <a:rPr lang="en-US" dirty="0"/>
              <a:t>(2) Privacy protection.</a:t>
            </a:r>
          </a:p>
        </p:txBody>
      </p:sp>
      <p:sp>
        <p:nvSpPr>
          <p:cNvPr id="3" name="Text Placeholder 2"/>
          <p:cNvSpPr>
            <a:spLocks noGrp="1"/>
          </p:cNvSpPr>
          <p:nvPr>
            <p:ph idx="1"/>
          </p:nvPr>
        </p:nvSpPr>
        <p:spPr>
          <a:xfrm>
            <a:off x="574675" y="1371600"/>
            <a:ext cx="11049000" cy="5333999"/>
          </a:xfrm>
        </p:spPr>
        <p:txBody>
          <a:bodyPr>
            <a:normAutofit fontScale="92500"/>
          </a:bodyPr>
          <a:lstStyle/>
          <a:p>
            <a:pPr>
              <a:lnSpc>
                <a:spcPct val="170000"/>
              </a:lnSpc>
            </a:pPr>
            <a:r>
              <a:rPr lang="en-US" dirty="0" err="1"/>
              <a:t>Blockchain</a:t>
            </a:r>
            <a:r>
              <a:rPr lang="en-US" dirty="0"/>
              <a:t> privacy protection can be divided into </a:t>
            </a:r>
          </a:p>
          <a:p>
            <a:pPr lvl="1">
              <a:lnSpc>
                <a:spcPct val="170000"/>
              </a:lnSpc>
            </a:pPr>
            <a:r>
              <a:rPr lang="en-US" dirty="0"/>
              <a:t>identity privacy protection </a:t>
            </a:r>
          </a:p>
          <a:p>
            <a:pPr lvl="1">
              <a:lnSpc>
                <a:spcPct val="170000"/>
              </a:lnSpc>
            </a:pPr>
            <a:r>
              <a:rPr lang="en-US" dirty="0"/>
              <a:t>transaction privacy protection. </a:t>
            </a:r>
          </a:p>
          <a:p>
            <a:pPr>
              <a:lnSpc>
                <a:spcPct val="170000"/>
              </a:lnSpc>
            </a:pPr>
            <a:r>
              <a:rPr lang="en-US" u="sng" dirty="0"/>
              <a:t>Identity privacy protection </a:t>
            </a:r>
            <a:r>
              <a:rPr lang="en-US" dirty="0"/>
              <a:t>requires that user's identity information, physical address, IP address are not related to user's public key, address and other public information on the </a:t>
            </a:r>
            <a:r>
              <a:rPr lang="en-US" dirty="0" err="1"/>
              <a:t>blockchain</a:t>
            </a:r>
            <a:r>
              <a:rPr lang="en-US" dirty="0"/>
              <a:t>. </a:t>
            </a:r>
          </a:p>
          <a:p>
            <a:pPr>
              <a:lnSpc>
                <a:spcPct val="170000"/>
              </a:lnSpc>
            </a:pPr>
            <a:r>
              <a:rPr lang="en-US" dirty="0"/>
              <a:t>Any unauthorized node can neither obtain any information about the user's identity by relying on the data disclosed in the </a:t>
            </a:r>
            <a:r>
              <a:rPr lang="en-US" dirty="0" err="1"/>
              <a:t>blockchain</a:t>
            </a:r>
            <a:r>
              <a:rPr lang="en-US" dirty="0"/>
              <a:t>, nor can it track and </a:t>
            </a:r>
            <a:r>
              <a:rPr lang="en-US" dirty="0" err="1"/>
              <a:t>analyse</a:t>
            </a:r>
            <a:r>
              <a:rPr lang="en-US" dirty="0"/>
              <a:t> user transactions and identity information through measures such as network monitoring and traffic analysis. </a:t>
            </a:r>
          </a:p>
          <a:p>
            <a:endParaRPr lang="en-US" dirty="0"/>
          </a:p>
        </p:txBody>
      </p:sp>
    </p:spTree>
    <p:extLst>
      <p:ext uri="{BB962C8B-B14F-4D97-AF65-F5344CB8AC3E}">
        <p14:creationId xmlns:p14="http://schemas.microsoft.com/office/powerpoint/2010/main" val="249850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idx="1"/>
          </p:nvPr>
        </p:nvSpPr>
        <p:spPr>
          <a:xfrm>
            <a:off x="1143000" y="2743200"/>
            <a:ext cx="10134600" cy="2701925"/>
          </a:xfrm>
        </p:spPr>
        <p:txBody>
          <a:bodyPr>
            <a:normAutofit fontScale="85000" lnSpcReduction="10000"/>
          </a:bodyPr>
          <a:lstStyle/>
          <a:p>
            <a:pPr>
              <a:lnSpc>
                <a:spcPct val="150000"/>
              </a:lnSpc>
            </a:pPr>
            <a:r>
              <a:rPr lang="en-US" dirty="0"/>
              <a:t>The </a:t>
            </a:r>
            <a:r>
              <a:rPr lang="en-US" dirty="0" err="1"/>
              <a:t>blockchain</a:t>
            </a:r>
            <a:r>
              <a:rPr lang="en-US" dirty="0"/>
              <a:t> network has no central authority —</a:t>
            </a:r>
          </a:p>
          <a:p>
            <a:pPr lvl="1">
              <a:lnSpc>
                <a:spcPct val="150000"/>
              </a:lnSpc>
            </a:pPr>
            <a:r>
              <a:rPr lang="en-US" dirty="0"/>
              <a:t> it is the very definition of a democratized system.</a:t>
            </a:r>
          </a:p>
          <a:p>
            <a:pPr lvl="1">
              <a:lnSpc>
                <a:spcPct val="150000"/>
              </a:lnSpc>
            </a:pPr>
            <a:r>
              <a:rPr lang="en-US" dirty="0"/>
              <a:t> Since it is a shared and immutable ledger, the information in it is open for anyone and everyone to see. </a:t>
            </a:r>
          </a:p>
          <a:p>
            <a:pPr lvl="1">
              <a:lnSpc>
                <a:spcPct val="150000"/>
              </a:lnSpc>
            </a:pPr>
            <a:r>
              <a:rPr lang="en-US" dirty="0"/>
              <a:t>Hence, anything that is built on the </a:t>
            </a:r>
            <a:r>
              <a:rPr lang="en-US" dirty="0" err="1"/>
              <a:t>blockchain</a:t>
            </a:r>
            <a:r>
              <a:rPr lang="en-US" dirty="0"/>
              <a:t> is by its very nature transparent </a:t>
            </a:r>
          </a:p>
          <a:p>
            <a:pPr lvl="1">
              <a:lnSpc>
                <a:spcPct val="150000"/>
              </a:lnSpc>
            </a:pPr>
            <a:r>
              <a:rPr lang="en-US" dirty="0"/>
              <a:t>everyone involved is accountable for their actions.</a:t>
            </a:r>
          </a:p>
        </p:txBody>
      </p:sp>
    </p:spTree>
    <p:extLst>
      <p:ext uri="{BB962C8B-B14F-4D97-AF65-F5344CB8AC3E}">
        <p14:creationId xmlns:p14="http://schemas.microsoft.com/office/powerpoint/2010/main" val="32185762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362712"/>
          </a:xfrm>
        </p:spPr>
        <p:txBody>
          <a:bodyPr>
            <a:normAutofit fontScale="90000"/>
          </a:bodyPr>
          <a:lstStyle/>
          <a:p>
            <a:endParaRPr lang="en-US" dirty="0"/>
          </a:p>
        </p:txBody>
      </p:sp>
      <p:sp>
        <p:nvSpPr>
          <p:cNvPr id="3" name="Content Placeholder 2"/>
          <p:cNvSpPr>
            <a:spLocks noGrp="1"/>
          </p:cNvSpPr>
          <p:nvPr>
            <p:ph idx="1"/>
          </p:nvPr>
        </p:nvSpPr>
        <p:spPr>
          <a:xfrm>
            <a:off x="609600" y="1295400"/>
            <a:ext cx="10972800" cy="5029200"/>
          </a:xfrm>
        </p:spPr>
        <p:txBody>
          <a:bodyPr>
            <a:normAutofit fontScale="85000" lnSpcReduction="10000"/>
          </a:bodyPr>
          <a:lstStyle/>
          <a:p>
            <a:pPr>
              <a:lnSpc>
                <a:spcPct val="160000"/>
              </a:lnSpc>
            </a:pPr>
            <a:r>
              <a:rPr lang="en-US" u="sng" dirty="0"/>
              <a:t>Transaction privacy protection </a:t>
            </a:r>
            <a:r>
              <a:rPr lang="en-US" dirty="0"/>
              <a:t>requires that the data information of the transaction itself be anonymous to the unauthorized node. </a:t>
            </a:r>
          </a:p>
          <a:p>
            <a:pPr>
              <a:lnSpc>
                <a:spcPct val="160000"/>
              </a:lnSpc>
            </a:pPr>
            <a:r>
              <a:rPr lang="en-US" dirty="0"/>
              <a:t>The transaction information in </a:t>
            </a:r>
            <a:r>
              <a:rPr lang="en-US" dirty="0" err="1"/>
              <a:t>Bitcoin</a:t>
            </a:r>
            <a:r>
              <a:rPr lang="en-US" dirty="0"/>
              <a:t> refers to the transaction amount, the sender's public key of the transaction, the address of the recipient, and the purchase content of the transaction. </a:t>
            </a:r>
          </a:p>
          <a:p>
            <a:pPr>
              <a:lnSpc>
                <a:spcPct val="160000"/>
              </a:lnSpc>
            </a:pPr>
            <a:r>
              <a:rPr lang="en-US" dirty="0"/>
              <a:t>Any unauthorized node cannot obtain transaction-related knowledge through effective technical means. </a:t>
            </a:r>
          </a:p>
          <a:p>
            <a:pPr>
              <a:lnSpc>
                <a:spcPct val="160000"/>
              </a:lnSpc>
            </a:pPr>
            <a:r>
              <a:rPr lang="en-US" dirty="0"/>
              <a:t>In some </a:t>
            </a:r>
            <a:r>
              <a:rPr lang="en-US" dirty="0" err="1"/>
              <a:t>blockchain</a:t>
            </a:r>
            <a:r>
              <a:rPr lang="en-US" dirty="0"/>
              <a:t> that require high privacy protection, it is also required to separate the relationship between transactions and transactions, that is, the unauthorized nodes cannot effectively infer whether the two transactions have continuity, whether they belong to the same user or the like.</a:t>
            </a:r>
          </a:p>
          <a:p>
            <a:endParaRPr lang="en-US" dirty="0"/>
          </a:p>
        </p:txBody>
      </p:sp>
    </p:spTree>
    <p:extLst>
      <p:ext uri="{BB962C8B-B14F-4D97-AF65-F5344CB8AC3E}">
        <p14:creationId xmlns:p14="http://schemas.microsoft.com/office/powerpoint/2010/main" val="3831546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591312"/>
          </a:xfrm>
        </p:spPr>
        <p:txBody>
          <a:bodyPr>
            <a:normAutofit fontScale="90000"/>
          </a:bodyPr>
          <a:lstStyle/>
          <a:p>
            <a:r>
              <a:rPr lang="en-US" dirty="0"/>
              <a:t>(3) Network portrait</a:t>
            </a:r>
          </a:p>
        </p:txBody>
      </p:sp>
      <p:sp>
        <p:nvSpPr>
          <p:cNvPr id="3" name="Text Placeholder 2"/>
          <p:cNvSpPr>
            <a:spLocks noGrp="1"/>
          </p:cNvSpPr>
          <p:nvPr>
            <p:ph idx="1"/>
          </p:nvPr>
        </p:nvSpPr>
        <p:spPr>
          <a:xfrm>
            <a:off x="574675" y="1447800"/>
            <a:ext cx="11049000" cy="3886199"/>
          </a:xfrm>
        </p:spPr>
        <p:txBody>
          <a:bodyPr>
            <a:normAutofit/>
          </a:bodyPr>
          <a:lstStyle/>
          <a:p>
            <a:r>
              <a:rPr lang="en-US" dirty="0"/>
              <a:t>In the face of massive transaction data, researchers hope to </a:t>
            </a:r>
            <a:r>
              <a:rPr lang="en-US" dirty="0" err="1"/>
              <a:t>analyse</a:t>
            </a:r>
            <a:endParaRPr lang="en-US" dirty="0"/>
          </a:p>
          <a:p>
            <a:pPr lvl="1"/>
            <a:r>
              <a:rPr lang="en-US" dirty="0"/>
              <a:t>How many users are involved in the transaction? </a:t>
            </a:r>
          </a:p>
          <a:p>
            <a:pPr lvl="1"/>
            <a:r>
              <a:rPr lang="en-US" dirty="0"/>
              <a:t>What are the characteristics of these users? </a:t>
            </a:r>
          </a:p>
          <a:p>
            <a:pPr lvl="1"/>
            <a:r>
              <a:rPr lang="en-US" dirty="0"/>
              <a:t>Does this huge payment network have the characteristics of a general complex network? </a:t>
            </a:r>
          </a:p>
          <a:p>
            <a:pPr lvl="1"/>
            <a:r>
              <a:rPr lang="en-US" dirty="0" err="1"/>
              <a:t>Bitcoin</a:t>
            </a:r>
            <a:r>
              <a:rPr lang="en-US" dirty="0"/>
              <a:t> as an "asset", how is it distributed among users?</a:t>
            </a:r>
          </a:p>
          <a:p>
            <a:pPr lvl="1"/>
            <a:r>
              <a:rPr lang="en-US" dirty="0"/>
              <a:t> Do you meet the general laws of economics, etc.? </a:t>
            </a:r>
          </a:p>
          <a:p>
            <a:pPr lvl="1"/>
            <a:r>
              <a:rPr lang="en-US" dirty="0"/>
              <a:t>And from the point of view of complex network, the characteristics of </a:t>
            </a:r>
            <a:r>
              <a:rPr lang="en-US" dirty="0" err="1"/>
              <a:t>Bitcoin</a:t>
            </a:r>
            <a:r>
              <a:rPr lang="en-US" dirty="0"/>
              <a:t> network are analysed.</a:t>
            </a:r>
          </a:p>
        </p:txBody>
      </p:sp>
    </p:spTree>
    <p:extLst>
      <p:ext uri="{BB962C8B-B14F-4D97-AF65-F5344CB8AC3E}">
        <p14:creationId xmlns:p14="http://schemas.microsoft.com/office/powerpoint/2010/main" val="313603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3712"/>
          </a:xfrm>
        </p:spPr>
        <p:txBody>
          <a:bodyPr>
            <a:normAutofit fontScale="90000"/>
          </a:bodyPr>
          <a:lstStyle/>
          <a:p>
            <a:r>
              <a:rPr lang="en-US" dirty="0"/>
              <a:t>(4) Network visualization</a:t>
            </a:r>
          </a:p>
        </p:txBody>
      </p:sp>
      <p:sp>
        <p:nvSpPr>
          <p:cNvPr id="3" name="Text Placeholder 2"/>
          <p:cNvSpPr>
            <a:spLocks noGrp="1"/>
          </p:cNvSpPr>
          <p:nvPr>
            <p:ph idx="1"/>
          </p:nvPr>
        </p:nvSpPr>
        <p:spPr>
          <a:xfrm>
            <a:off x="574675" y="1600200"/>
            <a:ext cx="11049000" cy="4038600"/>
          </a:xfrm>
        </p:spPr>
        <p:txBody>
          <a:bodyPr>
            <a:normAutofit fontScale="77500" lnSpcReduction="20000"/>
          </a:bodyPr>
          <a:lstStyle/>
          <a:p>
            <a:pPr>
              <a:lnSpc>
                <a:spcPct val="160000"/>
              </a:lnSpc>
            </a:pPr>
            <a:r>
              <a:rPr lang="en-US" dirty="0"/>
              <a:t>With the prevalence of </a:t>
            </a:r>
            <a:r>
              <a:rPr lang="en-US" dirty="0" err="1"/>
              <a:t>blockchain</a:t>
            </a:r>
            <a:r>
              <a:rPr lang="en-US" dirty="0"/>
              <a:t> technology, the transaction data stored in the </a:t>
            </a:r>
            <a:r>
              <a:rPr lang="en-US" dirty="0" err="1"/>
              <a:t>blockchain</a:t>
            </a:r>
            <a:r>
              <a:rPr lang="en-US" dirty="0"/>
              <a:t> increases rapidly. </a:t>
            </a:r>
          </a:p>
          <a:p>
            <a:pPr>
              <a:lnSpc>
                <a:spcPct val="160000"/>
              </a:lnSpc>
            </a:pPr>
            <a:r>
              <a:rPr lang="en-US" dirty="0"/>
              <a:t>Therefore, in the face of a large and rapidly growing trading network, it is an important research direction to study its visualization tools.</a:t>
            </a:r>
          </a:p>
          <a:p>
            <a:pPr>
              <a:lnSpc>
                <a:spcPct val="160000"/>
              </a:lnSpc>
            </a:pPr>
            <a:r>
              <a:rPr lang="en-US" dirty="0"/>
              <a:t>For example, </a:t>
            </a:r>
          </a:p>
          <a:p>
            <a:pPr lvl="1">
              <a:lnSpc>
                <a:spcPct val="160000"/>
              </a:lnSpc>
            </a:pPr>
            <a:r>
              <a:rPr lang="en-US" dirty="0"/>
              <a:t>the </a:t>
            </a:r>
            <a:r>
              <a:rPr lang="en-US" dirty="0" err="1"/>
              <a:t>bitcoin</a:t>
            </a:r>
            <a:r>
              <a:rPr lang="en-US" dirty="0"/>
              <a:t> trading network's visualization system, </a:t>
            </a:r>
            <a:r>
              <a:rPr lang="en-US" dirty="0" err="1"/>
              <a:t>BitConeView</a:t>
            </a:r>
            <a:r>
              <a:rPr lang="en-US" dirty="0"/>
              <a:t>, can be used to track </a:t>
            </a:r>
            <a:r>
              <a:rPr lang="en-US" dirty="0" err="1"/>
              <a:t>bitcoin</a:t>
            </a:r>
            <a:r>
              <a:rPr lang="en-US" dirty="0"/>
              <a:t> transactions in real time and intuitively.</a:t>
            </a:r>
          </a:p>
          <a:p>
            <a:pPr lvl="1">
              <a:lnSpc>
                <a:spcPct val="160000"/>
              </a:lnSpc>
            </a:pPr>
            <a:r>
              <a:rPr lang="en-US" dirty="0"/>
              <a:t> Especially, the system defines the concept of "purity" so as to find out the mixed currency transactions conveniently and monitor the potential money laundering banks in the </a:t>
            </a:r>
            <a:r>
              <a:rPr lang="en-US" dirty="0" err="1"/>
              <a:t>Bitcoin</a:t>
            </a:r>
            <a:r>
              <a:rPr lang="en-US" dirty="0"/>
              <a:t> network in real time.</a:t>
            </a:r>
          </a:p>
        </p:txBody>
      </p:sp>
    </p:spTree>
    <p:extLst>
      <p:ext uri="{BB962C8B-B14F-4D97-AF65-F5344CB8AC3E}">
        <p14:creationId xmlns:p14="http://schemas.microsoft.com/office/powerpoint/2010/main" val="3954018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667512"/>
          </a:xfrm>
        </p:spPr>
        <p:txBody>
          <a:bodyPr>
            <a:normAutofit fontScale="90000"/>
          </a:bodyPr>
          <a:lstStyle/>
          <a:p>
            <a:r>
              <a:rPr lang="en-US" dirty="0"/>
              <a:t>5. Market Effect Analysis</a:t>
            </a:r>
          </a:p>
        </p:txBody>
      </p:sp>
      <p:sp>
        <p:nvSpPr>
          <p:cNvPr id="3" name="Text Placeholder 2"/>
          <p:cNvSpPr>
            <a:spLocks noGrp="1"/>
          </p:cNvSpPr>
          <p:nvPr>
            <p:ph idx="1"/>
          </p:nvPr>
        </p:nvSpPr>
        <p:spPr>
          <a:xfrm>
            <a:off x="685800" y="1219200"/>
            <a:ext cx="11049000" cy="5791200"/>
          </a:xfrm>
        </p:spPr>
        <p:txBody>
          <a:bodyPr>
            <a:normAutofit fontScale="85000" lnSpcReduction="20000"/>
          </a:bodyPr>
          <a:lstStyle/>
          <a:p>
            <a:pPr>
              <a:lnSpc>
                <a:spcPct val="150000"/>
              </a:lnSpc>
            </a:pPr>
            <a:r>
              <a:rPr lang="en-US" dirty="0"/>
              <a:t>The prices of encrypted currencies such as </a:t>
            </a:r>
            <a:r>
              <a:rPr lang="en-US" dirty="0" err="1"/>
              <a:t>Bitcoin</a:t>
            </a:r>
            <a:r>
              <a:rPr lang="en-US" dirty="0"/>
              <a:t> are highly volatile.</a:t>
            </a:r>
          </a:p>
          <a:p>
            <a:pPr>
              <a:lnSpc>
                <a:spcPct val="150000"/>
              </a:lnSpc>
            </a:pPr>
            <a:r>
              <a:rPr lang="en-US" dirty="0"/>
              <a:t>From the </a:t>
            </a:r>
            <a:r>
              <a:rPr lang="en-US" b="1" dirty="0"/>
              <a:t>perspective of finance</a:t>
            </a:r>
            <a:r>
              <a:rPr lang="en-US" dirty="0"/>
              <a:t>.  this extremely high volatility has attracted economists to discuss whether </a:t>
            </a:r>
            <a:r>
              <a:rPr lang="en-US" dirty="0" err="1"/>
              <a:t>bitcoin</a:t>
            </a:r>
            <a:r>
              <a:rPr lang="en-US" dirty="0"/>
              <a:t> is a currency or not </a:t>
            </a:r>
          </a:p>
          <a:p>
            <a:pPr>
              <a:lnSpc>
                <a:spcPct val="150000"/>
              </a:lnSpc>
            </a:pPr>
            <a:r>
              <a:rPr lang="en-US" dirty="0"/>
              <a:t>On the other hand, from the </a:t>
            </a:r>
            <a:r>
              <a:rPr lang="en-US" b="1" dirty="0"/>
              <a:t>perspective of data analysis</a:t>
            </a:r>
            <a:r>
              <a:rPr lang="en-US" dirty="0"/>
              <a:t>, researchers hope to explain the driving factors behind this extreme volatility. </a:t>
            </a:r>
          </a:p>
          <a:p>
            <a:pPr>
              <a:lnSpc>
                <a:spcPct val="150000"/>
              </a:lnSpc>
            </a:pPr>
            <a:r>
              <a:rPr lang="en-US" dirty="0"/>
              <a:t>It is generally believed that the influencing factors include: </a:t>
            </a:r>
          </a:p>
          <a:p>
            <a:pPr lvl="1">
              <a:lnSpc>
                <a:spcPct val="150000"/>
              </a:lnSpc>
            </a:pPr>
            <a:r>
              <a:rPr lang="en-US" dirty="0"/>
              <a:t>miner behaviour; </a:t>
            </a:r>
          </a:p>
          <a:p>
            <a:pPr lvl="1">
              <a:lnSpc>
                <a:spcPct val="150000"/>
              </a:lnSpc>
            </a:pPr>
            <a:r>
              <a:rPr lang="en-US" dirty="0"/>
              <a:t>cryptographic currency system settings; </a:t>
            </a:r>
          </a:p>
          <a:p>
            <a:pPr lvl="1">
              <a:lnSpc>
                <a:spcPct val="150000"/>
              </a:lnSpc>
            </a:pPr>
            <a:r>
              <a:rPr lang="en-US" dirty="0"/>
              <a:t>user participation; </a:t>
            </a:r>
          </a:p>
          <a:p>
            <a:pPr lvl="1">
              <a:lnSpc>
                <a:spcPct val="150000"/>
              </a:lnSpc>
            </a:pPr>
            <a:r>
              <a:rPr lang="en-US" dirty="0"/>
              <a:t>policy; </a:t>
            </a:r>
          </a:p>
          <a:p>
            <a:pPr lvl="1">
              <a:lnSpc>
                <a:spcPct val="150000"/>
              </a:lnSpc>
            </a:pPr>
            <a:r>
              <a:rPr lang="en-US" dirty="0"/>
              <a:t>number of potential users and market sentiment;</a:t>
            </a:r>
          </a:p>
          <a:p>
            <a:pPr lvl="1">
              <a:lnSpc>
                <a:spcPct val="150000"/>
              </a:lnSpc>
            </a:pPr>
            <a:r>
              <a:rPr lang="en-US" dirty="0"/>
              <a:t> competition or alternative relationship with other </a:t>
            </a:r>
            <a:r>
              <a:rPr lang="en-US" dirty="0" err="1"/>
              <a:t>cryptocurrencies</a:t>
            </a:r>
            <a:r>
              <a:rPr lang="en-US" dirty="0"/>
              <a:t> and traditional assets.</a:t>
            </a:r>
          </a:p>
        </p:txBody>
      </p:sp>
    </p:spTree>
    <p:extLst>
      <p:ext uri="{BB962C8B-B14F-4D97-AF65-F5344CB8AC3E}">
        <p14:creationId xmlns:p14="http://schemas.microsoft.com/office/powerpoint/2010/main" val="27405916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67512"/>
          </a:xfrm>
        </p:spPr>
        <p:txBody>
          <a:bodyPr>
            <a:normAutofit fontScale="90000"/>
          </a:bodyPr>
          <a:lstStyle/>
          <a:p>
            <a:r>
              <a:rPr lang="en-US" dirty="0"/>
              <a:t>(6) Illegal behaviour detection.</a:t>
            </a:r>
          </a:p>
        </p:txBody>
      </p:sp>
      <p:sp>
        <p:nvSpPr>
          <p:cNvPr id="3" name="Text Placeholder 2"/>
          <p:cNvSpPr>
            <a:spLocks noGrp="1"/>
          </p:cNvSpPr>
          <p:nvPr>
            <p:ph idx="1"/>
          </p:nvPr>
        </p:nvSpPr>
        <p:spPr>
          <a:xfrm>
            <a:off x="574675" y="1447800"/>
            <a:ext cx="11049000" cy="4953000"/>
          </a:xfrm>
        </p:spPr>
        <p:txBody>
          <a:bodyPr>
            <a:normAutofit fontScale="92500" lnSpcReduction="10000"/>
          </a:bodyPr>
          <a:lstStyle/>
          <a:p>
            <a:pPr>
              <a:lnSpc>
                <a:spcPct val="150000"/>
              </a:lnSpc>
            </a:pPr>
            <a:r>
              <a:rPr lang="en-US" dirty="0"/>
              <a:t>Unlike traditional bank payment systems</a:t>
            </a:r>
            <a:r>
              <a:rPr lang="en-US" b="1" dirty="0"/>
              <a:t>, </a:t>
            </a:r>
            <a:r>
              <a:rPr lang="en-US" b="1" dirty="0" err="1"/>
              <a:t>Bitcoin</a:t>
            </a:r>
            <a:r>
              <a:rPr lang="en-US" b="1" dirty="0"/>
              <a:t> is an anonymous, non-centralized payment system. </a:t>
            </a:r>
          </a:p>
          <a:p>
            <a:pPr>
              <a:lnSpc>
                <a:spcPct val="150000"/>
              </a:lnSpc>
            </a:pPr>
            <a:r>
              <a:rPr lang="en-US" dirty="0"/>
              <a:t>Anonymous features lead </a:t>
            </a:r>
            <a:r>
              <a:rPr lang="en-US" u="sng" dirty="0"/>
              <a:t>to many illegal activities in </a:t>
            </a:r>
            <a:r>
              <a:rPr lang="en-US" u="sng" dirty="0" err="1"/>
              <a:t>bitcoin</a:t>
            </a:r>
            <a:r>
              <a:rPr lang="en-US" u="sng" dirty="0"/>
              <a:t> transactions</a:t>
            </a:r>
            <a:r>
              <a:rPr lang="en-US" dirty="0"/>
              <a:t>, such as money laundering, fraudulent gambling, and the sale of contraband.</a:t>
            </a:r>
          </a:p>
          <a:p>
            <a:pPr>
              <a:lnSpc>
                <a:spcPct val="150000"/>
              </a:lnSpc>
            </a:pPr>
            <a:r>
              <a:rPr lang="en-US" dirty="0"/>
              <a:t>These illegal acts of exposure are only a small part, and a large number of illegal acts are not known. </a:t>
            </a:r>
          </a:p>
          <a:p>
            <a:pPr>
              <a:lnSpc>
                <a:spcPct val="150000"/>
              </a:lnSpc>
            </a:pPr>
            <a:r>
              <a:rPr lang="en-US" dirty="0"/>
              <a:t>Measures to Identify illegal </a:t>
            </a:r>
            <a:r>
              <a:rPr lang="en-US" dirty="0" err="1"/>
              <a:t>behaviours</a:t>
            </a:r>
            <a:r>
              <a:rPr lang="en-US" dirty="0"/>
              <a:t> based on transaction patterns and </a:t>
            </a:r>
            <a:r>
              <a:rPr lang="en-US" dirty="0" err="1"/>
              <a:t>blockchain</a:t>
            </a:r>
            <a:r>
              <a:rPr lang="en-US" dirty="0"/>
              <a:t> data analysis techniques  helps to  promote the healthy development of </a:t>
            </a:r>
            <a:r>
              <a:rPr lang="en-US" dirty="0" err="1"/>
              <a:t>blockchain</a:t>
            </a:r>
            <a:r>
              <a:rPr lang="en-US" dirty="0"/>
              <a:t> technology and can also provide reference for the supervision and legislation of the </a:t>
            </a:r>
            <a:r>
              <a:rPr lang="en-US" dirty="0" err="1"/>
              <a:t>blockchain</a:t>
            </a:r>
            <a:r>
              <a:rPr lang="en-US" dirty="0"/>
              <a:t> industry</a:t>
            </a:r>
          </a:p>
        </p:txBody>
      </p:sp>
    </p:spTree>
    <p:extLst>
      <p:ext uri="{BB962C8B-B14F-4D97-AF65-F5344CB8AC3E}">
        <p14:creationId xmlns:p14="http://schemas.microsoft.com/office/powerpoint/2010/main" val="41603839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Transaction pattern recognition</a:t>
            </a:r>
          </a:p>
        </p:txBody>
      </p:sp>
      <p:sp>
        <p:nvSpPr>
          <p:cNvPr id="3" name="Text Placeholder 2"/>
          <p:cNvSpPr>
            <a:spLocks noGrp="1"/>
          </p:cNvSpPr>
          <p:nvPr>
            <p:ph idx="1"/>
          </p:nvPr>
        </p:nvSpPr>
        <p:spPr>
          <a:xfrm>
            <a:off x="574675" y="2174874"/>
            <a:ext cx="11049000" cy="2778125"/>
          </a:xfrm>
        </p:spPr>
        <p:txBody>
          <a:bodyPr>
            <a:normAutofit/>
          </a:bodyPr>
          <a:lstStyle/>
          <a:p>
            <a:r>
              <a:rPr lang="en-US" dirty="0"/>
              <a:t>Unlike traditional payment systems such as Banks, </a:t>
            </a:r>
            <a:r>
              <a:rPr lang="en-US" dirty="0" err="1"/>
              <a:t>bitcoin</a:t>
            </a:r>
            <a:r>
              <a:rPr lang="en-US" dirty="0"/>
              <a:t> is an anonymous, decentralized payment system. </a:t>
            </a:r>
          </a:p>
          <a:p>
            <a:r>
              <a:rPr lang="en-US" dirty="0"/>
              <a:t>An important question is the human payment behaviour in the context of anonymity </a:t>
            </a:r>
          </a:p>
          <a:p>
            <a:r>
              <a:rPr lang="en-US" dirty="0"/>
              <a:t>It is a valuable question </a:t>
            </a:r>
            <a:r>
              <a:rPr lang="en-US" u="sng" dirty="0"/>
              <a:t>whether specific patterns can be identified from </a:t>
            </a:r>
            <a:r>
              <a:rPr lang="en-US" u="sng" dirty="0" err="1"/>
              <a:t>blockchain</a:t>
            </a:r>
            <a:r>
              <a:rPr lang="en-US" u="sng" dirty="0"/>
              <a:t> transaction records to detect related illicit activity.</a:t>
            </a:r>
          </a:p>
        </p:txBody>
      </p:sp>
    </p:spTree>
    <p:extLst>
      <p:ext uri="{BB962C8B-B14F-4D97-AF65-F5344CB8AC3E}">
        <p14:creationId xmlns:p14="http://schemas.microsoft.com/office/powerpoint/2010/main" val="2000388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9592" y="2514600"/>
            <a:ext cx="9887373" cy="1771227"/>
          </a:xfrm>
          <a:prstGeom prst="rect">
            <a:avLst/>
          </a:prstGeom>
        </p:spPr>
        <p:txBody>
          <a:bodyPr vert="horz" wrap="square" lIns="0" tIns="16933" rIns="0" bIns="0" rtlCol="0">
            <a:spAutoFit/>
          </a:bodyPr>
          <a:lstStyle/>
          <a:p>
            <a:pPr marL="16933">
              <a:spcBef>
                <a:spcPts val="133"/>
              </a:spcBef>
            </a:pPr>
            <a:r>
              <a:rPr sz="2400" spc="-7" dirty="0">
                <a:solidFill>
                  <a:srgbClr val="695D46"/>
                </a:solidFill>
                <a:latin typeface="Noto Sans"/>
                <a:cs typeface="Noto Sans"/>
              </a:rPr>
              <a:t>#. </a:t>
            </a:r>
            <a:r>
              <a:rPr sz="2400" spc="-20" dirty="0">
                <a:solidFill>
                  <a:srgbClr val="695D46"/>
                </a:solidFill>
                <a:latin typeface="Noto Sans"/>
                <a:cs typeface="Noto Sans"/>
              </a:rPr>
              <a:t>Public </a:t>
            </a:r>
            <a:r>
              <a:rPr sz="2400" dirty="0">
                <a:solidFill>
                  <a:srgbClr val="695D46"/>
                </a:solidFill>
                <a:latin typeface="Noto Sans"/>
                <a:cs typeface="Noto Sans"/>
              </a:rPr>
              <a:t>+ </a:t>
            </a:r>
            <a:r>
              <a:rPr sz="2400" spc="-20" dirty="0">
                <a:solidFill>
                  <a:srgbClr val="695D46"/>
                </a:solidFill>
                <a:latin typeface="Noto Sans"/>
                <a:cs typeface="Noto Sans"/>
              </a:rPr>
              <a:t>Permissionless Blockchains. </a:t>
            </a:r>
            <a:r>
              <a:rPr sz="2400" spc="-13" dirty="0">
                <a:solidFill>
                  <a:srgbClr val="EF6B00"/>
                </a:solidFill>
                <a:latin typeface="Noto Sans"/>
                <a:cs typeface="Noto Sans"/>
              </a:rPr>
              <a:t>Ex: </a:t>
            </a:r>
            <a:r>
              <a:rPr sz="2400" spc="-27" dirty="0">
                <a:solidFill>
                  <a:srgbClr val="EF6B00"/>
                </a:solidFill>
                <a:latin typeface="Noto Sans"/>
                <a:cs typeface="Noto Sans"/>
              </a:rPr>
              <a:t>Bitcoin, Ethereum,</a:t>
            </a:r>
            <a:r>
              <a:rPr sz="2400" spc="280" dirty="0">
                <a:solidFill>
                  <a:srgbClr val="EF6B00"/>
                </a:solidFill>
                <a:latin typeface="Noto Sans"/>
                <a:cs typeface="Noto Sans"/>
              </a:rPr>
              <a:t> </a:t>
            </a:r>
            <a:r>
              <a:rPr sz="2400" spc="-20" dirty="0">
                <a:solidFill>
                  <a:srgbClr val="EF6B00"/>
                </a:solidFill>
                <a:latin typeface="Noto Sans"/>
                <a:cs typeface="Noto Sans"/>
              </a:rPr>
              <a:t>Litecoin</a:t>
            </a:r>
            <a:endParaRPr sz="2400" dirty="0">
              <a:latin typeface="Noto Sans"/>
              <a:cs typeface="Noto Sans"/>
            </a:endParaRPr>
          </a:p>
          <a:p>
            <a:pPr marL="16933" marR="1231869">
              <a:lnSpc>
                <a:spcPct val="187500"/>
              </a:lnSpc>
            </a:pPr>
            <a:r>
              <a:rPr sz="2400" spc="-7" dirty="0">
                <a:solidFill>
                  <a:srgbClr val="695D46"/>
                </a:solidFill>
                <a:latin typeface="Noto Sans"/>
                <a:cs typeface="Noto Sans"/>
              </a:rPr>
              <a:t>#. </a:t>
            </a:r>
            <a:r>
              <a:rPr sz="2400" spc="-20" dirty="0">
                <a:solidFill>
                  <a:srgbClr val="695D46"/>
                </a:solidFill>
                <a:latin typeface="Noto Sans"/>
                <a:cs typeface="Noto Sans"/>
              </a:rPr>
              <a:t>Private </a:t>
            </a:r>
            <a:r>
              <a:rPr sz="2400" dirty="0">
                <a:solidFill>
                  <a:srgbClr val="695D46"/>
                </a:solidFill>
                <a:latin typeface="Noto Sans"/>
                <a:cs typeface="Noto Sans"/>
              </a:rPr>
              <a:t>+ </a:t>
            </a:r>
            <a:r>
              <a:rPr sz="2400" spc="-20" dirty="0">
                <a:solidFill>
                  <a:srgbClr val="695D46"/>
                </a:solidFill>
                <a:latin typeface="Noto Sans"/>
                <a:cs typeface="Noto Sans"/>
              </a:rPr>
              <a:t>Permissioned Blockchains. </a:t>
            </a:r>
            <a:r>
              <a:rPr sz="2400" spc="-13" dirty="0">
                <a:solidFill>
                  <a:srgbClr val="EF6B00"/>
                </a:solidFill>
                <a:latin typeface="Noto Sans"/>
                <a:cs typeface="Noto Sans"/>
              </a:rPr>
              <a:t>Ex: </a:t>
            </a:r>
            <a:r>
              <a:rPr sz="2400" spc="-27" dirty="0">
                <a:solidFill>
                  <a:srgbClr val="EF6B00"/>
                </a:solidFill>
                <a:latin typeface="Noto Sans"/>
                <a:cs typeface="Noto Sans"/>
              </a:rPr>
              <a:t>Multichain, </a:t>
            </a:r>
            <a:r>
              <a:rPr sz="2400" spc="-20" dirty="0">
                <a:solidFill>
                  <a:srgbClr val="EF6B00"/>
                </a:solidFill>
                <a:latin typeface="Noto Sans"/>
                <a:cs typeface="Noto Sans"/>
              </a:rPr>
              <a:t>Monax  </a:t>
            </a:r>
            <a:r>
              <a:rPr sz="2400" spc="-7" dirty="0">
                <a:solidFill>
                  <a:srgbClr val="695D46"/>
                </a:solidFill>
                <a:latin typeface="Noto Sans"/>
                <a:cs typeface="Noto Sans"/>
              </a:rPr>
              <a:t>#. </a:t>
            </a:r>
            <a:r>
              <a:rPr sz="2400" spc="-20" dirty="0">
                <a:solidFill>
                  <a:srgbClr val="695D46"/>
                </a:solidFill>
                <a:latin typeface="Noto Sans"/>
                <a:cs typeface="Noto Sans"/>
              </a:rPr>
              <a:t>Consortium Blockchains </a:t>
            </a:r>
            <a:r>
              <a:rPr sz="2400" spc="-7" dirty="0">
                <a:solidFill>
                  <a:srgbClr val="695D46"/>
                </a:solidFill>
                <a:latin typeface="Noto Sans"/>
                <a:cs typeface="Noto Sans"/>
              </a:rPr>
              <a:t>. </a:t>
            </a:r>
            <a:r>
              <a:rPr sz="2400" spc="-13" dirty="0">
                <a:solidFill>
                  <a:srgbClr val="EF6B00"/>
                </a:solidFill>
                <a:latin typeface="Noto Sans"/>
                <a:cs typeface="Noto Sans"/>
              </a:rPr>
              <a:t>Ex: </a:t>
            </a:r>
            <a:r>
              <a:rPr sz="2400" spc="-27" dirty="0">
                <a:solidFill>
                  <a:srgbClr val="EF6B00"/>
                </a:solidFill>
                <a:latin typeface="Noto Sans"/>
                <a:cs typeface="Noto Sans"/>
              </a:rPr>
              <a:t>R3, EWF,</a:t>
            </a:r>
            <a:r>
              <a:rPr sz="2400" spc="152" dirty="0">
                <a:solidFill>
                  <a:srgbClr val="EF6B00"/>
                </a:solidFill>
                <a:latin typeface="Noto Sans"/>
                <a:cs typeface="Noto Sans"/>
              </a:rPr>
              <a:t> </a:t>
            </a:r>
            <a:r>
              <a:rPr sz="2400" spc="-20" dirty="0">
                <a:solidFill>
                  <a:srgbClr val="EF6B00"/>
                </a:solidFill>
                <a:latin typeface="Noto Sans"/>
                <a:cs typeface="Noto Sans"/>
              </a:rPr>
              <a:t>Corda</a:t>
            </a:r>
            <a:endParaRPr sz="2400" dirty="0">
              <a:latin typeface="Noto Sans"/>
              <a:cs typeface="Noto Sans"/>
            </a:endParaRPr>
          </a:p>
        </p:txBody>
      </p:sp>
      <p:sp>
        <p:nvSpPr>
          <p:cNvPr id="4" name="Title 3"/>
          <p:cNvSpPr>
            <a:spLocks noGrp="1"/>
          </p:cNvSpPr>
          <p:nvPr>
            <p:ph type="title"/>
          </p:nvPr>
        </p:nvSpPr>
        <p:spPr/>
        <p:txBody>
          <a:bodyPr/>
          <a:lstStyle/>
          <a:p>
            <a:r>
              <a:rPr lang="en-US" dirty="0"/>
              <a:t>Types of </a:t>
            </a:r>
            <a:r>
              <a:rPr lang="en-US" dirty="0" err="1"/>
              <a:t>blockchain</a:t>
            </a:r>
            <a:r>
              <a:rPr lang="en-US" dirty="0"/>
              <a:t> network</a:t>
            </a:r>
          </a:p>
        </p:txBody>
      </p:sp>
    </p:spTree>
    <p:extLst>
      <p:ext uri="{BB962C8B-B14F-4D97-AF65-F5344CB8AC3E}">
        <p14:creationId xmlns:p14="http://schemas.microsoft.com/office/powerpoint/2010/main" val="963415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2965" y="1773611"/>
            <a:ext cx="5499947" cy="3828627"/>
          </a:xfrm>
          <a:prstGeom prst="rect">
            <a:avLst/>
          </a:prstGeom>
        </p:spPr>
        <p:txBody>
          <a:bodyPr vert="horz" wrap="square" lIns="0" tIns="16933" rIns="0" bIns="0" rtlCol="0">
            <a:spAutoFit/>
          </a:bodyPr>
          <a:lstStyle/>
          <a:p>
            <a:pPr marL="16933">
              <a:spcBef>
                <a:spcPts val="133"/>
              </a:spcBef>
            </a:pPr>
            <a:r>
              <a:rPr sz="2400" spc="-7" dirty="0">
                <a:solidFill>
                  <a:srgbClr val="695D46"/>
                </a:solidFill>
                <a:latin typeface="Noto Sans"/>
                <a:cs typeface="Noto Sans"/>
              </a:rPr>
              <a:t>#. </a:t>
            </a:r>
            <a:r>
              <a:rPr sz="2400" spc="-47" dirty="0">
                <a:solidFill>
                  <a:srgbClr val="695D46"/>
                </a:solidFill>
                <a:latin typeface="Noto Sans"/>
                <a:cs typeface="Noto Sans"/>
              </a:rPr>
              <a:t>Voting </a:t>
            </a:r>
            <a:r>
              <a:rPr sz="2400" spc="-7" dirty="0">
                <a:solidFill>
                  <a:srgbClr val="695D46"/>
                </a:solidFill>
                <a:latin typeface="Noto Sans"/>
                <a:cs typeface="Noto Sans"/>
              </a:rPr>
              <a:t>&amp;</a:t>
            </a:r>
            <a:r>
              <a:rPr sz="2400" spc="27" dirty="0">
                <a:solidFill>
                  <a:srgbClr val="695D46"/>
                </a:solidFill>
                <a:latin typeface="Noto Sans"/>
                <a:cs typeface="Noto Sans"/>
              </a:rPr>
              <a:t> </a:t>
            </a:r>
            <a:r>
              <a:rPr sz="2400" spc="-13" dirty="0">
                <a:solidFill>
                  <a:srgbClr val="695D46"/>
                </a:solidFill>
                <a:latin typeface="Noto Sans"/>
                <a:cs typeface="Noto Sans"/>
              </a:rPr>
              <a:t>Governance</a:t>
            </a:r>
            <a:endParaRPr sz="2400" dirty="0">
              <a:latin typeface="Noto Sans"/>
              <a:cs typeface="Noto Sans"/>
            </a:endParaRPr>
          </a:p>
          <a:p>
            <a:pPr marL="16933">
              <a:spcBef>
                <a:spcPts val="2520"/>
              </a:spcBef>
            </a:pPr>
            <a:r>
              <a:rPr sz="2400" spc="-7" dirty="0">
                <a:solidFill>
                  <a:srgbClr val="695D46"/>
                </a:solidFill>
                <a:latin typeface="Noto Sans"/>
                <a:cs typeface="Noto Sans"/>
              </a:rPr>
              <a:t>#. </a:t>
            </a:r>
            <a:r>
              <a:rPr sz="2400" spc="-20" dirty="0">
                <a:solidFill>
                  <a:srgbClr val="695D46"/>
                </a:solidFill>
                <a:latin typeface="Noto Sans"/>
                <a:cs typeface="Noto Sans"/>
              </a:rPr>
              <a:t>Supply Chain</a:t>
            </a:r>
            <a:r>
              <a:rPr sz="2400" dirty="0">
                <a:solidFill>
                  <a:srgbClr val="695D46"/>
                </a:solidFill>
                <a:latin typeface="Noto Sans"/>
                <a:cs typeface="Noto Sans"/>
              </a:rPr>
              <a:t> </a:t>
            </a:r>
            <a:r>
              <a:rPr sz="2400" spc="-33" dirty="0">
                <a:solidFill>
                  <a:srgbClr val="695D46"/>
                </a:solidFill>
                <a:latin typeface="Noto Sans"/>
                <a:cs typeface="Noto Sans"/>
              </a:rPr>
              <a:t>management.</a:t>
            </a:r>
            <a:endParaRPr sz="2400" dirty="0">
              <a:latin typeface="Noto Sans"/>
              <a:cs typeface="Noto Sans"/>
            </a:endParaRPr>
          </a:p>
          <a:p>
            <a:pPr marL="16933" marR="6773">
              <a:lnSpc>
                <a:spcPct val="187500"/>
              </a:lnSpc>
            </a:pPr>
            <a:r>
              <a:rPr sz="2400" spc="-7" dirty="0">
                <a:solidFill>
                  <a:srgbClr val="695D46"/>
                </a:solidFill>
                <a:latin typeface="Noto Sans"/>
                <a:cs typeface="Noto Sans"/>
              </a:rPr>
              <a:t>#. </a:t>
            </a:r>
            <a:r>
              <a:rPr sz="2400" spc="-13" dirty="0">
                <a:solidFill>
                  <a:srgbClr val="695D46"/>
                </a:solidFill>
                <a:latin typeface="Noto Sans"/>
                <a:cs typeface="Noto Sans"/>
              </a:rPr>
              <a:t>Subsidy </a:t>
            </a:r>
            <a:r>
              <a:rPr sz="2400" spc="-20" dirty="0">
                <a:solidFill>
                  <a:srgbClr val="695D46"/>
                </a:solidFill>
                <a:latin typeface="Noto Sans"/>
                <a:cs typeface="Noto Sans"/>
              </a:rPr>
              <a:t>distribution/ </a:t>
            </a:r>
            <a:r>
              <a:rPr sz="2400" spc="-33" dirty="0">
                <a:solidFill>
                  <a:srgbClr val="695D46"/>
                </a:solidFill>
                <a:latin typeface="Noto Sans"/>
                <a:cs typeface="Noto Sans"/>
              </a:rPr>
              <a:t>Crowdfunding. </a:t>
            </a:r>
            <a:endParaRPr lang="en-US" sz="2400" spc="-33" dirty="0">
              <a:solidFill>
                <a:srgbClr val="695D46"/>
              </a:solidFill>
              <a:latin typeface="Noto Sans"/>
              <a:cs typeface="Noto Sans"/>
            </a:endParaRPr>
          </a:p>
          <a:p>
            <a:pPr marL="16933" marR="6773">
              <a:lnSpc>
                <a:spcPct val="187500"/>
              </a:lnSpc>
            </a:pPr>
            <a:r>
              <a:rPr sz="2400" spc="-33" dirty="0">
                <a:solidFill>
                  <a:srgbClr val="695D46"/>
                </a:solidFill>
                <a:latin typeface="Noto Sans"/>
                <a:cs typeface="Noto Sans"/>
              </a:rPr>
              <a:t> </a:t>
            </a:r>
            <a:r>
              <a:rPr sz="2400" spc="-7" dirty="0">
                <a:solidFill>
                  <a:srgbClr val="695D46"/>
                </a:solidFill>
                <a:latin typeface="Noto Sans"/>
                <a:cs typeface="Noto Sans"/>
              </a:rPr>
              <a:t>#. </a:t>
            </a:r>
            <a:r>
              <a:rPr sz="2400" spc="-20" dirty="0">
                <a:solidFill>
                  <a:srgbClr val="695D46"/>
                </a:solidFill>
                <a:latin typeface="Noto Sans"/>
                <a:cs typeface="Noto Sans"/>
              </a:rPr>
              <a:t>Real time money</a:t>
            </a:r>
            <a:r>
              <a:rPr sz="2400" spc="7" dirty="0">
                <a:solidFill>
                  <a:srgbClr val="695D46"/>
                </a:solidFill>
                <a:latin typeface="Noto Sans"/>
                <a:cs typeface="Noto Sans"/>
              </a:rPr>
              <a:t> </a:t>
            </a:r>
            <a:r>
              <a:rPr sz="2400" spc="-13" dirty="0">
                <a:solidFill>
                  <a:srgbClr val="695D46"/>
                </a:solidFill>
                <a:latin typeface="Noto Sans"/>
                <a:cs typeface="Noto Sans"/>
              </a:rPr>
              <a:t>transfer.</a:t>
            </a:r>
            <a:endParaRPr sz="2400" dirty="0">
              <a:latin typeface="Noto Sans"/>
              <a:cs typeface="Noto Sans"/>
            </a:endParaRPr>
          </a:p>
          <a:p>
            <a:pPr marL="16933">
              <a:spcBef>
                <a:spcPts val="2520"/>
              </a:spcBef>
            </a:pPr>
            <a:r>
              <a:rPr sz="2400" spc="-7" dirty="0">
                <a:solidFill>
                  <a:srgbClr val="695D46"/>
                </a:solidFill>
                <a:latin typeface="Noto Sans"/>
                <a:cs typeface="Noto Sans"/>
              </a:rPr>
              <a:t>#. </a:t>
            </a:r>
            <a:r>
              <a:rPr sz="2400" spc="-20" dirty="0">
                <a:solidFill>
                  <a:srgbClr val="695D46"/>
                </a:solidFill>
                <a:latin typeface="Noto Sans"/>
                <a:cs typeface="Noto Sans"/>
              </a:rPr>
              <a:t>Audit</a:t>
            </a:r>
            <a:r>
              <a:rPr sz="2400" spc="-13" dirty="0">
                <a:solidFill>
                  <a:srgbClr val="695D46"/>
                </a:solidFill>
                <a:latin typeface="Noto Sans"/>
                <a:cs typeface="Noto Sans"/>
              </a:rPr>
              <a:t> </a:t>
            </a:r>
            <a:r>
              <a:rPr sz="2400" spc="-53" dirty="0">
                <a:solidFill>
                  <a:srgbClr val="695D46"/>
                </a:solidFill>
                <a:latin typeface="Noto Sans"/>
                <a:cs typeface="Noto Sans"/>
              </a:rPr>
              <a:t>Logs</a:t>
            </a:r>
            <a:endParaRPr sz="2400" dirty="0">
              <a:latin typeface="Noto Sans"/>
              <a:cs typeface="Noto Sans"/>
            </a:endParaRPr>
          </a:p>
          <a:p>
            <a:pPr marL="16933">
              <a:spcBef>
                <a:spcPts val="2520"/>
              </a:spcBef>
            </a:pPr>
            <a:r>
              <a:rPr sz="2400" spc="-7" dirty="0">
                <a:solidFill>
                  <a:srgbClr val="695D46"/>
                </a:solidFill>
                <a:latin typeface="Noto Sans"/>
                <a:cs typeface="Noto Sans"/>
              </a:rPr>
              <a:t>#. </a:t>
            </a:r>
            <a:r>
              <a:rPr sz="2400" spc="-40" dirty="0">
                <a:solidFill>
                  <a:srgbClr val="695D46"/>
                </a:solidFill>
                <a:latin typeface="Noto Sans"/>
                <a:cs typeface="Noto Sans"/>
              </a:rPr>
              <a:t>Sharing</a:t>
            </a:r>
            <a:r>
              <a:rPr sz="2400" spc="-13" dirty="0">
                <a:solidFill>
                  <a:srgbClr val="695D46"/>
                </a:solidFill>
                <a:latin typeface="Noto Sans"/>
                <a:cs typeface="Noto Sans"/>
              </a:rPr>
              <a:t> </a:t>
            </a:r>
            <a:r>
              <a:rPr sz="2400" spc="-20" dirty="0">
                <a:solidFill>
                  <a:srgbClr val="695D46"/>
                </a:solidFill>
                <a:latin typeface="Noto Sans"/>
                <a:cs typeface="Noto Sans"/>
              </a:rPr>
              <a:t>Economy.</a:t>
            </a:r>
            <a:endParaRPr sz="2400" dirty="0">
              <a:latin typeface="Noto Sans"/>
              <a:cs typeface="Noto Sans"/>
            </a:endParaRPr>
          </a:p>
        </p:txBody>
      </p:sp>
      <p:sp>
        <p:nvSpPr>
          <p:cNvPr id="4" name="Title 3"/>
          <p:cNvSpPr>
            <a:spLocks noGrp="1"/>
          </p:cNvSpPr>
          <p:nvPr>
            <p:ph type="title"/>
          </p:nvPr>
        </p:nvSpPr>
        <p:spPr>
          <a:xfrm>
            <a:off x="609600" y="704088"/>
            <a:ext cx="10972800" cy="667512"/>
          </a:xfrm>
        </p:spPr>
        <p:txBody>
          <a:bodyPr>
            <a:normAutofit fontScale="90000"/>
          </a:bodyPr>
          <a:lstStyle/>
          <a:p>
            <a:r>
              <a:rPr lang="en-US" dirty="0"/>
              <a:t>Use case</a:t>
            </a:r>
          </a:p>
        </p:txBody>
      </p:sp>
    </p:spTree>
    <p:extLst>
      <p:ext uri="{BB962C8B-B14F-4D97-AF65-F5344CB8AC3E}">
        <p14:creationId xmlns:p14="http://schemas.microsoft.com/office/powerpoint/2010/main" val="659851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E994D-AB4A-401A-8BAB-748294A3D60C}"/>
              </a:ext>
            </a:extLst>
          </p:cNvPr>
          <p:cNvSpPr>
            <a:spLocks noGrp="1"/>
          </p:cNvSpPr>
          <p:nvPr>
            <p:ph type="title"/>
          </p:nvPr>
        </p:nvSpPr>
        <p:spPr/>
        <p:txBody>
          <a:bodyPr/>
          <a:lstStyle/>
          <a:p>
            <a:r>
              <a:rPr lang="en-US" dirty="0"/>
              <a:t>Important questions</a:t>
            </a:r>
          </a:p>
        </p:txBody>
      </p:sp>
      <p:sp>
        <p:nvSpPr>
          <p:cNvPr id="3" name="Content Placeholder 2">
            <a:extLst>
              <a:ext uri="{FF2B5EF4-FFF2-40B4-BE49-F238E27FC236}">
                <a16:creationId xmlns:a16="http://schemas.microsoft.com/office/drawing/2014/main" xmlns="" id="{A58055EA-140C-4D6F-BDE9-475AFFC81BCF}"/>
              </a:ext>
            </a:extLst>
          </p:cNvPr>
          <p:cNvSpPr>
            <a:spLocks noGrp="1"/>
          </p:cNvSpPr>
          <p:nvPr>
            <p:ph idx="1"/>
          </p:nvPr>
        </p:nvSpPr>
        <p:spPr/>
        <p:txBody>
          <a:bodyPr>
            <a:normAutofit fontScale="55000" lnSpcReduction="20000"/>
          </a:bodyPr>
          <a:lstStyle/>
          <a:p>
            <a:r>
              <a:rPr lang="en-US" dirty="0"/>
              <a:t>What is meant by Block Chaining? </a:t>
            </a:r>
          </a:p>
          <a:p>
            <a:r>
              <a:rPr lang="en-US" dirty="0"/>
              <a:t>With neat diagram explain blockchain data structure</a:t>
            </a:r>
          </a:p>
          <a:p>
            <a:r>
              <a:rPr lang="en-US" dirty="0"/>
              <a:t>What are the types of blockchain based on the classification according to different application scenarios and network admission mechanism</a:t>
            </a:r>
          </a:p>
          <a:p>
            <a:pPr lvl="1"/>
            <a:r>
              <a:rPr lang="en-US" dirty="0">
                <a:solidFill>
                  <a:srgbClr val="FF0000"/>
                </a:solidFill>
              </a:rPr>
              <a:t>Hint- Public, Private and Alliance</a:t>
            </a:r>
          </a:p>
          <a:p>
            <a:r>
              <a:rPr lang="en-US" dirty="0"/>
              <a:t>What is Contract Data ?</a:t>
            </a:r>
          </a:p>
          <a:p>
            <a:pPr lvl="1"/>
            <a:r>
              <a:rPr lang="en-US" dirty="0">
                <a:solidFill>
                  <a:srgbClr val="FF0000"/>
                </a:solidFill>
              </a:rPr>
              <a:t>Hint- definition of smart contract. Elaborate according to marks</a:t>
            </a:r>
          </a:p>
          <a:p>
            <a:r>
              <a:rPr lang="en-US" dirty="0"/>
              <a:t>Explain the Data models in Blockchain</a:t>
            </a:r>
          </a:p>
          <a:p>
            <a:pPr lvl="1"/>
            <a:r>
              <a:rPr lang="en-US" dirty="0">
                <a:solidFill>
                  <a:srgbClr val="FF0000"/>
                </a:solidFill>
              </a:rPr>
              <a:t>Hint- transaction data model and account based data model. Explain with diagram</a:t>
            </a:r>
          </a:p>
          <a:p>
            <a:r>
              <a:rPr lang="en-US" dirty="0"/>
              <a:t>Explain with block diagram the Smart contract structure</a:t>
            </a:r>
          </a:p>
          <a:p>
            <a:r>
              <a:rPr lang="en-US" dirty="0"/>
              <a:t>Explain the Blockchain architecture in detail.</a:t>
            </a:r>
          </a:p>
          <a:p>
            <a:pPr lvl="1"/>
            <a:r>
              <a:rPr lang="en-US" dirty="0">
                <a:solidFill>
                  <a:srgbClr val="FF0000"/>
                </a:solidFill>
              </a:rPr>
              <a:t>Hint- 3 layer- </a:t>
            </a:r>
            <a:r>
              <a:rPr lang="en-US" dirty="0" err="1">
                <a:solidFill>
                  <a:srgbClr val="FF0000"/>
                </a:solidFill>
              </a:rPr>
              <a:t>application,contract</a:t>
            </a:r>
            <a:r>
              <a:rPr lang="en-US" dirty="0">
                <a:solidFill>
                  <a:srgbClr val="FF0000"/>
                </a:solidFill>
              </a:rPr>
              <a:t>, transaction</a:t>
            </a:r>
            <a:endParaRPr lang="en-US" dirty="0"/>
          </a:p>
          <a:p>
            <a:r>
              <a:rPr lang="en-US" dirty="0"/>
              <a:t>Explain the problems to be solved in Blockchain Data Analysis. </a:t>
            </a:r>
          </a:p>
        </p:txBody>
      </p:sp>
    </p:spTree>
    <p:extLst>
      <p:ext uri="{BB962C8B-B14F-4D97-AF65-F5344CB8AC3E}">
        <p14:creationId xmlns:p14="http://schemas.microsoft.com/office/powerpoint/2010/main" val="12744197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5" y="1993612"/>
            <a:ext cx="9741744" cy="894262"/>
          </a:xfrm>
          <a:prstGeom prst="rect">
            <a:avLst/>
          </a:prstGeom>
        </p:spPr>
        <p:txBody>
          <a:bodyPr vert="horz" wrap="square" lIns="0" tIns="16933" rIns="0" bIns="0" rtlCol="0">
            <a:spAutoFit/>
          </a:bodyPr>
          <a:lstStyle/>
          <a:p>
            <a:pPr marL="16933" marR="6773">
              <a:spcBef>
                <a:spcPts val="520"/>
              </a:spcBef>
            </a:pPr>
            <a:r>
              <a:rPr lang="en-US" sz="1900" u="heavy" spc="-20" dirty="0">
                <a:solidFill>
                  <a:schemeClr val="tx1"/>
                </a:solidFill>
                <a:uFill>
                  <a:solidFill>
                    <a:srgbClr val="695D46"/>
                  </a:solidFill>
                </a:uFill>
                <a:latin typeface="Noto Sans"/>
                <a:cs typeface="Noto Sans"/>
                <a:hlinkClick r:id="rId2">
                  <a:extLst>
                    <a:ext uri="{A12FA001-AC4F-418D-AE19-62706E023703}">
                      <ahyp:hlinkClr xmlns="" xmlns:ahyp="http://schemas.microsoft.com/office/drawing/2018/hyperlinkcolor" val="tx"/>
                    </a:ext>
                  </a:extLst>
                </a:hlinkClick>
              </a:rPr>
              <a:t>https://www.youtube.com/watch?v=_160oMzblY8 </a:t>
            </a:r>
            <a:r>
              <a:rPr lang="en-US" sz="1900" spc="-20" dirty="0">
                <a:solidFill>
                  <a:schemeClr val="tx1"/>
                </a:solidFill>
                <a:latin typeface="Noto Sans"/>
                <a:cs typeface="Noto Sans"/>
              </a:rPr>
              <a:t> </a:t>
            </a:r>
            <a:r>
              <a:rPr lang="en-US" sz="1900" spc="-20" dirty="0">
                <a:solidFill>
                  <a:schemeClr val="tx1"/>
                </a:solidFill>
                <a:latin typeface="Noto Sans"/>
                <a:cs typeface="Noto Sans"/>
                <a:hlinkClick r:id="rId3">
                  <a:extLst>
                    <a:ext uri="{A12FA001-AC4F-418D-AE19-62706E023703}">
                      <ahyp:hlinkClr xmlns="" xmlns:ahyp="http://schemas.microsoft.com/office/drawing/2018/hyperlinkcolor" val="tx"/>
                    </a:ext>
                  </a:extLst>
                </a:hlinkClick>
              </a:rPr>
              <a:t>https://www.youtube.com/watch?v=93E_GzvpMA0 </a:t>
            </a:r>
            <a:r>
              <a:rPr lang="en-US" sz="1900" spc="-20" dirty="0">
                <a:solidFill>
                  <a:schemeClr val="tx1"/>
                </a:solidFill>
                <a:latin typeface="Noto Sans"/>
                <a:cs typeface="Noto Sans"/>
              </a:rPr>
              <a:t> </a:t>
            </a:r>
            <a:br>
              <a:rPr lang="en-US" sz="1900" spc="-20" dirty="0">
                <a:solidFill>
                  <a:schemeClr val="tx1"/>
                </a:solidFill>
                <a:latin typeface="Noto Sans"/>
                <a:cs typeface="Noto Sans"/>
              </a:rPr>
            </a:br>
            <a:r>
              <a:rPr lang="en-US" sz="1900" u="heavy" spc="-20" dirty="0">
                <a:solidFill>
                  <a:schemeClr val="tx1"/>
                </a:solidFill>
                <a:uFill>
                  <a:solidFill>
                    <a:srgbClr val="695D46"/>
                  </a:solidFill>
                </a:uFill>
                <a:latin typeface="Noto Sans"/>
                <a:cs typeface="Noto Sans"/>
                <a:hlinkClick r:id="rId4">
                  <a:extLst>
                    <a:ext uri="{A12FA001-AC4F-418D-AE19-62706E023703}">
                      <ahyp:hlinkClr xmlns="" xmlns:ahyp="http://schemas.microsoft.com/office/drawing/2018/hyperlinkcolor" val="tx"/>
                    </a:ext>
                  </a:extLst>
                </a:hlinkClick>
              </a:rPr>
              <a:t>https://anders.com/blockchain</a:t>
            </a:r>
            <a:endParaRPr lang="en-US" sz="1900" dirty="0">
              <a:solidFill>
                <a:schemeClr val="tx1"/>
              </a:solidFill>
              <a:latin typeface="Noto Sans"/>
              <a:cs typeface="Noto Sans"/>
            </a:endParaRPr>
          </a:p>
        </p:txBody>
      </p:sp>
      <p:sp>
        <p:nvSpPr>
          <p:cNvPr id="3" name="object 3"/>
          <p:cNvSpPr txBox="1"/>
          <p:nvPr/>
        </p:nvSpPr>
        <p:spPr>
          <a:xfrm>
            <a:off x="512965" y="3173070"/>
            <a:ext cx="9741745" cy="2641343"/>
          </a:xfrm>
          <a:prstGeom prst="rect">
            <a:avLst/>
          </a:prstGeom>
        </p:spPr>
        <p:txBody>
          <a:bodyPr vert="horz" wrap="square" lIns="0" tIns="16933" rIns="0" bIns="0" rtlCol="0">
            <a:spAutoFit/>
          </a:bodyPr>
          <a:lstStyle/>
          <a:p>
            <a:pPr marL="16933">
              <a:spcBef>
                <a:spcPts val="133"/>
              </a:spcBef>
            </a:pPr>
            <a:r>
              <a:rPr sz="1900" u="heavy" spc="-20" dirty="0">
                <a:uFill>
                  <a:solidFill>
                    <a:srgbClr val="695D46"/>
                  </a:solidFill>
                </a:uFill>
                <a:latin typeface="Noto Sans"/>
                <a:cs typeface="Noto Sans"/>
                <a:hlinkClick r:id="rId5">
                  <a:extLst>
                    <a:ext uri="{A12FA001-AC4F-418D-AE19-62706E023703}">
                      <ahyp:hlinkClr xmlns="" xmlns:ahyp="http://schemas.microsoft.com/office/drawing/2018/hyperlinkcolor" val="tx"/>
                    </a:ext>
                  </a:extLst>
                </a:hlinkClick>
              </a:rPr>
              <a:t>https://www.slideshare.net/feronera/blockchain-introduction-80908060</a:t>
            </a:r>
            <a:endParaRPr sz="1900" dirty="0">
              <a:latin typeface="Noto Sans"/>
              <a:cs typeface="Noto Sans"/>
            </a:endParaRPr>
          </a:p>
          <a:p>
            <a:pPr marL="16933" marR="6773"/>
            <a:r>
              <a:rPr sz="1900" u="heavy" spc="-27" dirty="0">
                <a:uFill>
                  <a:solidFill>
                    <a:srgbClr val="695D46"/>
                  </a:solidFill>
                </a:uFill>
                <a:latin typeface="Noto Sans"/>
                <a:cs typeface="Noto Sans"/>
                <a:hlinkClick r:id="rId6">
                  <a:extLst>
                    <a:ext uri="{A12FA001-AC4F-418D-AE19-62706E023703}">
                      <ahyp:hlinkClr xmlns="" xmlns:ahyp="http://schemas.microsoft.com/office/drawing/2018/hyperlinkcolor" val="tx"/>
                    </a:ext>
                  </a:extLst>
                </a:hlinkClick>
              </a:rPr>
              <a:t>https://blockgeeks.com/guides/what-is-hashing/ </a:t>
            </a:r>
            <a:r>
              <a:rPr sz="1900" spc="-27" dirty="0">
                <a:latin typeface="Noto Sans"/>
                <a:cs typeface="Noto Sans"/>
              </a:rPr>
              <a:t> </a:t>
            </a:r>
            <a:r>
              <a:rPr sz="1900" u="heavy" spc="-20" dirty="0">
                <a:uFill>
                  <a:solidFill>
                    <a:srgbClr val="695D46"/>
                  </a:solidFill>
                </a:uFill>
                <a:latin typeface="Noto Sans"/>
                <a:cs typeface="Noto Sans"/>
                <a:hlinkClick r:id="rId7">
                  <a:extLst>
                    <a:ext uri="{A12FA001-AC4F-418D-AE19-62706E023703}">
                      <ahyp:hlinkClr xmlns="" xmlns:ahyp="http://schemas.microsoft.com/office/drawing/2018/hyperlinkcolor" val="tx"/>
                    </a:ext>
                  </a:extLst>
                </a:hlinkClick>
              </a:rPr>
              <a:t>https://www.quandl.com/data/BCHAIN/NTRBL-Bitcoin-Number-of-Transaction-per-Block</a:t>
            </a:r>
            <a:endParaRPr lang="en-US" sz="1900" u="heavy" spc="-20" dirty="0">
              <a:uFill>
                <a:solidFill>
                  <a:srgbClr val="695D46"/>
                </a:solidFill>
              </a:uFill>
              <a:latin typeface="Noto Sans"/>
              <a:cs typeface="Noto Sans"/>
            </a:endParaRPr>
          </a:p>
          <a:p>
            <a:pPr marL="16933" marR="6773"/>
            <a:r>
              <a:rPr lang="en-US" sz="2000" dirty="0">
                <a:hlinkClick r:id="rId8">
                  <a:extLst>
                    <a:ext uri="{A12FA001-AC4F-418D-AE19-62706E023703}">
                      <ahyp:hlinkClr xmlns="" xmlns:ahyp="http://schemas.microsoft.com/office/drawing/2018/hyperlinkcolor" val="tx"/>
                    </a:ext>
                  </a:extLst>
                </a:hlinkClick>
              </a:rPr>
              <a:t>https://blockgeeks.com/guides/what-is-blockchain-technology/</a:t>
            </a:r>
            <a:endParaRPr lang="en-US" sz="2000" dirty="0"/>
          </a:p>
          <a:p>
            <a:pPr marL="16933" marR="6773"/>
            <a:r>
              <a:rPr lang="en-US" sz="2000" dirty="0"/>
              <a:t>https://www.codemag.com/Article/1805061/Understanding-Blockchain-A-Beginners-Guide-to-Ethereum-Smart-Contract-Programming</a:t>
            </a:r>
          </a:p>
          <a:p>
            <a:pPr marL="16933" marR="6773"/>
            <a:r>
              <a:rPr lang="en-US" sz="2000" dirty="0">
                <a:hlinkClick r:id="rId9">
                  <a:extLst>
                    <a:ext uri="{A12FA001-AC4F-418D-AE19-62706E023703}">
                      <ahyp:hlinkClr xmlns="" xmlns:ahyp="http://schemas.microsoft.com/office/drawing/2018/hyperlinkcolor" val="tx"/>
                    </a:ext>
                  </a:extLst>
                </a:hlinkClick>
              </a:rPr>
              <a:t>https://www.movable-type.co.uk/scripts/sha256.html[FOR</a:t>
            </a:r>
            <a:r>
              <a:rPr lang="en-US" sz="2000" dirty="0"/>
              <a:t> SHA256 ]</a:t>
            </a:r>
          </a:p>
          <a:p>
            <a:pPr marL="16933" marR="6773">
              <a:lnSpc>
                <a:spcPct val="209800"/>
              </a:lnSpc>
            </a:pPr>
            <a:endParaRPr sz="1900" dirty="0">
              <a:latin typeface="Noto Sans"/>
              <a:cs typeface="Noto Sans"/>
            </a:endParaRPr>
          </a:p>
        </p:txBody>
      </p:sp>
    </p:spTree>
    <p:extLst>
      <p:ext uri="{BB962C8B-B14F-4D97-AF65-F5344CB8AC3E}">
        <p14:creationId xmlns:p14="http://schemas.microsoft.com/office/powerpoint/2010/main" val="220011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nSpc>
                <a:spcPct val="150000"/>
              </a:lnSpc>
            </a:pPr>
            <a:r>
              <a:rPr lang="en-US" i="1" dirty="0" err="1"/>
              <a:t>Blockchain</a:t>
            </a:r>
            <a:r>
              <a:rPr lang="en-US" dirty="0"/>
              <a:t> is a shared</a:t>
            </a:r>
            <a:r>
              <a:rPr lang="en-US" b="1" u="sng" dirty="0"/>
              <a:t>, immutable ledger that facilitates the process of recording transactions and tracking assets in a business network</a:t>
            </a:r>
            <a:r>
              <a:rPr lang="en-US" dirty="0"/>
              <a:t>. An </a:t>
            </a:r>
            <a:r>
              <a:rPr lang="en-US" i="1" dirty="0"/>
              <a:t>asset</a:t>
            </a:r>
            <a:r>
              <a:rPr lang="en-US" dirty="0"/>
              <a:t> can be tangible (a house, car, cash, land) or intangible (intellectual property, patents, copyrights, branding).</a:t>
            </a:r>
          </a:p>
          <a:p>
            <a:pPr>
              <a:lnSpc>
                <a:spcPct val="150000"/>
              </a:lnSpc>
            </a:pPr>
            <a:r>
              <a:rPr lang="en-US" dirty="0"/>
              <a:t> Virtually anything of value can be tracked and traded on a </a:t>
            </a:r>
            <a:r>
              <a:rPr lang="en-US" dirty="0" err="1"/>
              <a:t>blockchain</a:t>
            </a:r>
            <a:r>
              <a:rPr lang="en-US" dirty="0"/>
              <a:t> network, reducing risk and cutting costs for all involved.</a:t>
            </a:r>
          </a:p>
        </p:txBody>
      </p:sp>
    </p:spTree>
    <p:extLst>
      <p:ext uri="{BB962C8B-B14F-4D97-AF65-F5344CB8AC3E}">
        <p14:creationId xmlns:p14="http://schemas.microsoft.com/office/powerpoint/2010/main" val="10456366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254475" y="2133600"/>
            <a:ext cx="6182013" cy="369332"/>
          </a:xfrm>
          <a:prstGeom prst="rect">
            <a:avLst/>
          </a:prstGeom>
        </p:spPr>
        <p:txBody>
          <a:bodyPr wrap="none">
            <a:spAutoFit/>
          </a:bodyPr>
          <a:lstStyle/>
          <a:p>
            <a:r>
              <a:rPr lang="en-US" dirty="0"/>
              <a:t>https://www.primafelicitas.com/blockchain-data-structure /</a:t>
            </a:r>
          </a:p>
        </p:txBody>
      </p:sp>
    </p:spTree>
    <p:extLst>
      <p:ext uri="{BB962C8B-B14F-4D97-AF65-F5344CB8AC3E}">
        <p14:creationId xmlns:p14="http://schemas.microsoft.com/office/powerpoint/2010/main" val="4136835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048000" y="3105835"/>
            <a:ext cx="6096000" cy="646331"/>
          </a:xfrm>
          <a:prstGeom prst="rect">
            <a:avLst/>
          </a:prstGeom>
        </p:spPr>
        <p:txBody>
          <a:bodyPr>
            <a:spAutoFit/>
          </a:bodyPr>
          <a:lstStyle/>
          <a:p>
            <a:r>
              <a:rPr lang="en-US"/>
              <a:t>https://academy.horizen.io/technology/expert/blockchain-as-a-data-structure/</a:t>
            </a:r>
          </a:p>
        </p:txBody>
      </p:sp>
    </p:spTree>
    <p:extLst>
      <p:ext uri="{BB962C8B-B14F-4D97-AF65-F5344CB8AC3E}">
        <p14:creationId xmlns:p14="http://schemas.microsoft.com/office/powerpoint/2010/main" val="1941639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D0D2B-7C06-4D78-8778-72B9C59108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55488F0-B5E9-49F9-9701-8FB9AD81D6F6}"/>
              </a:ext>
            </a:extLst>
          </p:cNvPr>
          <p:cNvSpPr>
            <a:spLocks noGrp="1"/>
          </p:cNvSpPr>
          <p:nvPr>
            <p:ph idx="1"/>
          </p:nvPr>
        </p:nvSpPr>
        <p:spPr/>
        <p:txBody>
          <a:bodyPr/>
          <a:lstStyle/>
          <a:p>
            <a:r>
              <a:rPr lang="en-US" dirty="0">
                <a:hlinkClick r:id="rId2"/>
              </a:rPr>
              <a:t>https://www.edureka.co/blog/blockchain-tutorial/</a:t>
            </a:r>
            <a:endParaRPr lang="en-US" dirty="0"/>
          </a:p>
          <a:p>
            <a:r>
              <a:rPr lang="en-US" dirty="0">
                <a:hlinkClick r:id="rId3"/>
              </a:rPr>
              <a:t>https://www.youtube.com/watch?v=WeuJqKEfSxM</a:t>
            </a:r>
            <a:endParaRPr lang="en-US" dirty="0"/>
          </a:p>
          <a:p>
            <a:r>
              <a:rPr lang="en-US" dirty="0">
                <a:hlinkClick r:id="rId4"/>
              </a:rPr>
              <a:t>https://medium.com/@sukantkhurana/a-very-basic-introduction-to-blockchain-in-cryptocurrencies-974be2914d96</a:t>
            </a:r>
            <a:endParaRPr lang="en-US" dirty="0"/>
          </a:p>
          <a:p>
            <a:r>
              <a:rPr lang="en-US" dirty="0"/>
              <a:t>https://blockgeeks.com/guides/what-is-blockchain-technology</a:t>
            </a:r>
          </a:p>
        </p:txBody>
      </p:sp>
    </p:spTree>
    <p:extLst>
      <p:ext uri="{BB962C8B-B14F-4D97-AF65-F5344CB8AC3E}">
        <p14:creationId xmlns:p14="http://schemas.microsoft.com/office/powerpoint/2010/main" val="107765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blockchain</a:t>
            </a:r>
            <a:endParaRPr lang="en-US" dirty="0"/>
          </a:p>
        </p:txBody>
      </p:sp>
      <p:sp>
        <p:nvSpPr>
          <p:cNvPr id="3" name="Content Placeholder 2"/>
          <p:cNvSpPr>
            <a:spLocks noGrp="1"/>
          </p:cNvSpPr>
          <p:nvPr>
            <p:ph idx="1"/>
          </p:nvPr>
        </p:nvSpPr>
        <p:spPr/>
        <p:txBody>
          <a:bodyPr>
            <a:normAutofit fontScale="85000" lnSpcReduction="10000"/>
          </a:bodyPr>
          <a:lstStyle/>
          <a:p>
            <a:pPr marL="16933" marR="6773">
              <a:lnSpc>
                <a:spcPct val="114599"/>
              </a:lnSpc>
              <a:spcBef>
                <a:spcPts val="133"/>
              </a:spcBef>
            </a:pPr>
            <a:r>
              <a:rPr lang="en-US" sz="2800" spc="-7" dirty="0">
                <a:solidFill>
                  <a:srgbClr val="695D46"/>
                </a:solidFill>
                <a:latin typeface="Noto Sans"/>
                <a:cs typeface="Noto Sans"/>
              </a:rPr>
              <a:t>#. </a:t>
            </a:r>
            <a:r>
              <a:rPr lang="en-US" sz="2800" b="1" spc="-40" dirty="0">
                <a:solidFill>
                  <a:srgbClr val="695D46"/>
                </a:solidFill>
                <a:latin typeface="Noto Sans"/>
                <a:cs typeface="Noto Sans"/>
              </a:rPr>
              <a:t>Bring </a:t>
            </a:r>
            <a:r>
              <a:rPr lang="en-US" sz="2800" b="1" spc="-7" dirty="0">
                <a:solidFill>
                  <a:srgbClr val="695D46"/>
                </a:solidFill>
                <a:latin typeface="Noto Sans"/>
                <a:cs typeface="Noto Sans"/>
              </a:rPr>
              <a:t>Trust </a:t>
            </a:r>
            <a:r>
              <a:rPr lang="en-US" sz="2800" spc="-7" dirty="0">
                <a:solidFill>
                  <a:srgbClr val="695D46"/>
                </a:solidFill>
                <a:latin typeface="Noto Sans"/>
                <a:cs typeface="Noto Sans"/>
              </a:rPr>
              <a:t>: </a:t>
            </a:r>
            <a:r>
              <a:rPr lang="en-US" sz="2800" spc="-13" dirty="0">
                <a:solidFill>
                  <a:srgbClr val="695D46"/>
                </a:solidFill>
                <a:latin typeface="Noto Sans"/>
                <a:cs typeface="Noto Sans"/>
              </a:rPr>
              <a:t>To </a:t>
            </a:r>
            <a:r>
              <a:rPr lang="en-US" sz="2800" spc="-20" dirty="0">
                <a:solidFill>
                  <a:srgbClr val="695D46"/>
                </a:solidFill>
                <a:latin typeface="Noto Sans"/>
                <a:cs typeface="Noto Sans"/>
              </a:rPr>
              <a:t>establish trust between </a:t>
            </a:r>
            <a:r>
              <a:rPr lang="en-US" sz="2800" spc="-13" dirty="0">
                <a:solidFill>
                  <a:srgbClr val="695D46"/>
                </a:solidFill>
                <a:latin typeface="Noto Sans"/>
                <a:cs typeface="Noto Sans"/>
              </a:rPr>
              <a:t>ourselves, </a:t>
            </a:r>
            <a:r>
              <a:rPr lang="en-US" sz="2800" spc="-20" dirty="0">
                <a:solidFill>
                  <a:srgbClr val="695D46"/>
                </a:solidFill>
                <a:latin typeface="Noto Sans"/>
                <a:cs typeface="Noto Sans"/>
              </a:rPr>
              <a:t>we </a:t>
            </a:r>
            <a:r>
              <a:rPr lang="en-US" sz="2800" spc="-13" dirty="0">
                <a:solidFill>
                  <a:srgbClr val="695D46"/>
                </a:solidFill>
                <a:latin typeface="Noto Sans"/>
                <a:cs typeface="Noto Sans"/>
              </a:rPr>
              <a:t>depend </a:t>
            </a:r>
            <a:r>
              <a:rPr lang="en-US" sz="2800" spc="-7" dirty="0">
                <a:solidFill>
                  <a:srgbClr val="695D46"/>
                </a:solidFill>
                <a:latin typeface="Noto Sans"/>
                <a:cs typeface="Noto Sans"/>
              </a:rPr>
              <a:t>on </a:t>
            </a:r>
            <a:r>
              <a:rPr lang="en-US" sz="2800" spc="-20" dirty="0">
                <a:solidFill>
                  <a:srgbClr val="695D46"/>
                </a:solidFill>
                <a:latin typeface="Noto Sans"/>
                <a:cs typeface="Noto Sans"/>
              </a:rPr>
              <a:t>individual  third parties such </a:t>
            </a:r>
            <a:r>
              <a:rPr lang="en-US" sz="2800" spc="-13" dirty="0">
                <a:solidFill>
                  <a:srgbClr val="695D46"/>
                </a:solidFill>
                <a:latin typeface="Noto Sans"/>
                <a:cs typeface="Noto Sans"/>
              </a:rPr>
              <a:t>as </a:t>
            </a:r>
            <a:r>
              <a:rPr lang="en-US" sz="2800" spc="-27" dirty="0">
                <a:solidFill>
                  <a:srgbClr val="695D46"/>
                </a:solidFill>
                <a:latin typeface="Noto Sans"/>
                <a:cs typeface="Noto Sans"/>
              </a:rPr>
              <a:t>banks, </a:t>
            </a:r>
            <a:r>
              <a:rPr lang="en-US" sz="2800" spc="-20" dirty="0">
                <a:solidFill>
                  <a:srgbClr val="695D46"/>
                </a:solidFill>
                <a:latin typeface="Noto Sans"/>
                <a:cs typeface="Noto Sans"/>
              </a:rPr>
              <a:t>land </a:t>
            </a:r>
            <a:r>
              <a:rPr lang="en-US" sz="2800" spc="-40" dirty="0">
                <a:solidFill>
                  <a:srgbClr val="695D46"/>
                </a:solidFill>
                <a:latin typeface="Noto Sans"/>
                <a:cs typeface="Noto Sans"/>
              </a:rPr>
              <a:t>registries, </a:t>
            </a:r>
            <a:r>
              <a:rPr lang="en-US" sz="2800" spc="-33" dirty="0">
                <a:solidFill>
                  <a:srgbClr val="695D46"/>
                </a:solidFill>
                <a:latin typeface="Noto Sans"/>
                <a:cs typeface="Noto Sans"/>
              </a:rPr>
              <a:t>government</a:t>
            </a:r>
            <a:r>
              <a:rPr lang="en-US" sz="2800" spc="120" dirty="0">
                <a:solidFill>
                  <a:srgbClr val="695D46"/>
                </a:solidFill>
                <a:latin typeface="Noto Sans"/>
                <a:cs typeface="Noto Sans"/>
              </a:rPr>
              <a:t> </a:t>
            </a:r>
            <a:r>
              <a:rPr lang="en-US" sz="2800" spc="-20" dirty="0">
                <a:solidFill>
                  <a:srgbClr val="695D46"/>
                </a:solidFill>
                <a:latin typeface="Noto Sans"/>
                <a:cs typeface="Noto Sans"/>
              </a:rPr>
              <a:t>etc.</a:t>
            </a:r>
            <a:endParaRPr lang="en-US" sz="2800" dirty="0">
              <a:latin typeface="Noto Sans"/>
              <a:cs typeface="Noto Sans"/>
            </a:endParaRPr>
          </a:p>
          <a:p>
            <a:pPr marL="16933" marR="330192">
              <a:lnSpc>
                <a:spcPct val="114599"/>
              </a:lnSpc>
              <a:spcBef>
                <a:spcPts val="2100"/>
              </a:spcBef>
            </a:pPr>
            <a:r>
              <a:rPr lang="en-US" sz="2800" spc="-7" dirty="0">
                <a:solidFill>
                  <a:srgbClr val="695D46"/>
                </a:solidFill>
                <a:latin typeface="Noto Sans"/>
                <a:cs typeface="Noto Sans"/>
              </a:rPr>
              <a:t>#. </a:t>
            </a:r>
            <a:r>
              <a:rPr lang="en-US" sz="2800" b="1" spc="-7" dirty="0">
                <a:solidFill>
                  <a:srgbClr val="695D46"/>
                </a:solidFill>
                <a:latin typeface="Noto Sans"/>
                <a:cs typeface="Noto Sans"/>
              </a:rPr>
              <a:t>Decentralization</a:t>
            </a:r>
            <a:r>
              <a:rPr lang="en-US" sz="2800" spc="-7" dirty="0">
                <a:solidFill>
                  <a:srgbClr val="695D46"/>
                </a:solidFill>
                <a:latin typeface="Noto Sans"/>
                <a:cs typeface="Noto Sans"/>
              </a:rPr>
              <a:t>: </a:t>
            </a:r>
            <a:r>
              <a:rPr lang="en-US" sz="2800" spc="-20" dirty="0">
                <a:solidFill>
                  <a:srgbClr val="695D46"/>
                </a:solidFill>
                <a:latin typeface="Noto Sans"/>
                <a:cs typeface="Noto Sans"/>
              </a:rPr>
              <a:t>Chances </a:t>
            </a:r>
            <a:r>
              <a:rPr lang="en-US" sz="2800" spc="-13" dirty="0">
                <a:solidFill>
                  <a:srgbClr val="695D46"/>
                </a:solidFill>
                <a:latin typeface="Noto Sans"/>
                <a:cs typeface="Noto Sans"/>
              </a:rPr>
              <a:t>of </a:t>
            </a:r>
            <a:r>
              <a:rPr lang="en-US" sz="2800" spc="-27" dirty="0">
                <a:solidFill>
                  <a:srgbClr val="695D46"/>
                </a:solidFill>
                <a:latin typeface="Noto Sans"/>
                <a:cs typeface="Noto Sans"/>
              </a:rPr>
              <a:t>error, </a:t>
            </a:r>
            <a:r>
              <a:rPr lang="en-US" sz="2800" spc="-20" dirty="0">
                <a:solidFill>
                  <a:srgbClr val="695D46"/>
                </a:solidFill>
                <a:latin typeface="Noto Sans"/>
                <a:cs typeface="Noto Sans"/>
              </a:rPr>
              <a:t>mistakes and corruption can happen  in centralized control</a:t>
            </a:r>
            <a:r>
              <a:rPr lang="en-US" sz="2800" spc="13" dirty="0">
                <a:solidFill>
                  <a:srgbClr val="695D46"/>
                </a:solidFill>
                <a:latin typeface="Noto Sans"/>
                <a:cs typeface="Noto Sans"/>
              </a:rPr>
              <a:t> </a:t>
            </a:r>
            <a:r>
              <a:rPr lang="en-US" sz="2800" spc="-20" dirty="0">
                <a:solidFill>
                  <a:srgbClr val="695D46"/>
                </a:solidFill>
                <a:latin typeface="Noto Sans"/>
                <a:cs typeface="Noto Sans"/>
              </a:rPr>
              <a:t>systems.</a:t>
            </a:r>
            <a:endParaRPr lang="en-US" sz="2800" dirty="0">
              <a:latin typeface="Noto Sans"/>
              <a:cs typeface="Noto Sans"/>
            </a:endParaRPr>
          </a:p>
          <a:p>
            <a:pPr marL="16933">
              <a:spcBef>
                <a:spcPts val="2520"/>
              </a:spcBef>
            </a:pPr>
            <a:r>
              <a:rPr lang="en-US" sz="2800" spc="-7" dirty="0">
                <a:solidFill>
                  <a:srgbClr val="695D46"/>
                </a:solidFill>
                <a:latin typeface="Noto Sans"/>
                <a:cs typeface="Noto Sans"/>
              </a:rPr>
              <a:t>#. </a:t>
            </a:r>
            <a:r>
              <a:rPr lang="en-US" sz="2800" b="1" spc="-7" dirty="0">
                <a:solidFill>
                  <a:srgbClr val="695D46"/>
                </a:solidFill>
                <a:latin typeface="Noto Sans"/>
                <a:cs typeface="Noto Sans"/>
              </a:rPr>
              <a:t>Remove Middle Man </a:t>
            </a:r>
            <a:r>
              <a:rPr lang="en-US" sz="2800" spc="-7" dirty="0">
                <a:solidFill>
                  <a:srgbClr val="695D46"/>
                </a:solidFill>
                <a:latin typeface="Noto Sans"/>
                <a:cs typeface="Noto Sans"/>
              </a:rPr>
              <a:t>: </a:t>
            </a:r>
            <a:r>
              <a:rPr lang="en-US" sz="2800" spc="-20" dirty="0">
                <a:solidFill>
                  <a:srgbClr val="695D46"/>
                </a:solidFill>
                <a:latin typeface="Noto Sans"/>
                <a:cs typeface="Noto Sans"/>
              </a:rPr>
              <a:t>They always </a:t>
            </a:r>
            <a:r>
              <a:rPr lang="en-US" sz="2800" spc="-13" dirty="0">
                <a:solidFill>
                  <a:srgbClr val="695D46"/>
                </a:solidFill>
                <a:latin typeface="Noto Sans"/>
                <a:cs typeface="Noto Sans"/>
              </a:rPr>
              <a:t>comes </a:t>
            </a:r>
            <a:r>
              <a:rPr lang="en-US" sz="2800" spc="-27" dirty="0">
                <a:solidFill>
                  <a:srgbClr val="695D46"/>
                </a:solidFill>
                <a:latin typeface="Noto Sans"/>
                <a:cs typeface="Noto Sans"/>
              </a:rPr>
              <a:t>with </a:t>
            </a:r>
            <a:r>
              <a:rPr lang="en-US" sz="2800" spc="-20" dirty="0">
                <a:solidFill>
                  <a:srgbClr val="695D46"/>
                </a:solidFill>
                <a:latin typeface="Noto Sans"/>
                <a:cs typeface="Noto Sans"/>
              </a:rPr>
              <a:t>somewhat risk and</a:t>
            </a:r>
            <a:r>
              <a:rPr lang="en-US" sz="2800" spc="147" dirty="0">
                <a:solidFill>
                  <a:srgbClr val="695D46"/>
                </a:solidFill>
                <a:latin typeface="Noto Sans"/>
                <a:cs typeface="Noto Sans"/>
              </a:rPr>
              <a:t> </a:t>
            </a:r>
            <a:r>
              <a:rPr lang="en-US" sz="2800" spc="-20" dirty="0">
                <a:solidFill>
                  <a:srgbClr val="695D46"/>
                </a:solidFill>
                <a:latin typeface="Noto Sans"/>
                <a:cs typeface="Noto Sans"/>
              </a:rPr>
              <a:t>cost.</a:t>
            </a:r>
            <a:endParaRPr lang="en-US" sz="2800" dirty="0">
              <a:latin typeface="Noto Sans"/>
              <a:cs typeface="Noto Sans"/>
            </a:endParaRPr>
          </a:p>
          <a:p>
            <a:endParaRPr lang="en-US" dirty="0"/>
          </a:p>
        </p:txBody>
      </p:sp>
    </p:spTree>
    <p:extLst>
      <p:ext uri="{BB962C8B-B14F-4D97-AF65-F5344CB8AC3E}">
        <p14:creationId xmlns:p14="http://schemas.microsoft.com/office/powerpoint/2010/main" val="29526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14931</TotalTime>
  <Words>4607</Words>
  <Application>Microsoft Office PowerPoint</Application>
  <PresentationFormat>Custom</PresentationFormat>
  <Paragraphs>399</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Organic</vt:lpstr>
      <vt:lpstr>BLOCKCHAIN </vt:lpstr>
      <vt:lpstr>Introduction about blockchain</vt:lpstr>
      <vt:lpstr>PowerPoint Presentation</vt:lpstr>
      <vt:lpstr>Blockchain is interdisciplinary</vt:lpstr>
      <vt:lpstr>PowerPoint Presentation</vt:lpstr>
      <vt:lpstr>PowerPoint Presentation</vt:lpstr>
      <vt:lpstr>PowerPoint Presentation</vt:lpstr>
      <vt:lpstr>PowerPoint Presentation</vt:lpstr>
      <vt:lpstr>Why blockchain</vt:lpstr>
      <vt:lpstr>Some terms </vt:lpstr>
      <vt:lpstr>BLOCKCHAIN</vt:lpstr>
      <vt:lpstr>PowerPoint Presentation</vt:lpstr>
      <vt:lpstr>PowerPoint Presentation</vt:lpstr>
      <vt:lpstr>The history of Bitcoin</vt:lpstr>
      <vt:lpstr>Classification- According to different application scenarios and network admission mechanism</vt:lpstr>
      <vt:lpstr>PUBLIC CHAIN</vt:lpstr>
      <vt:lpstr>PUBLIC CHAIN</vt:lpstr>
      <vt:lpstr>Alliance chain</vt:lpstr>
      <vt:lpstr>PRIVATE CHAIN</vt:lpstr>
      <vt:lpstr>PowerPoint Presentation</vt:lpstr>
      <vt:lpstr>PowerPoint Presentation</vt:lpstr>
      <vt:lpstr>BLOCKCHAIN ARCHITECTURE</vt:lpstr>
      <vt:lpstr>Bitcoin       ≠        blockchain</vt:lpstr>
      <vt:lpstr>Technical architecture of the blockchain</vt:lpstr>
      <vt:lpstr>PowerPoint Presentation</vt:lpstr>
      <vt:lpstr>3 tier architecture</vt:lpstr>
      <vt:lpstr>Layers in blockchain </vt:lpstr>
      <vt:lpstr>PowerPoint Presentation</vt:lpstr>
      <vt:lpstr>PowerPoint Presentation</vt:lpstr>
      <vt:lpstr>PowerPoint Presentation</vt:lpstr>
      <vt:lpstr>3. Blockchain data structure and data type </vt:lpstr>
      <vt:lpstr>PowerPoint Presentation</vt:lpstr>
      <vt:lpstr>PowerPoint Presentation</vt:lpstr>
      <vt:lpstr>3.1 Blockchain data structure</vt:lpstr>
      <vt:lpstr>PowerPoint Presentation</vt:lpstr>
      <vt:lpstr>The Merkle tree</vt:lpstr>
      <vt:lpstr>PowerPoint Presentation</vt:lpstr>
      <vt:lpstr>PowerPoint Presentation</vt:lpstr>
      <vt:lpstr>PowerPoint Presentation</vt:lpstr>
      <vt:lpstr>Block list</vt:lpstr>
      <vt:lpstr>PowerPoint Presentation</vt:lpstr>
      <vt:lpstr>3.2 Data model</vt:lpstr>
      <vt:lpstr>3.2 data type</vt:lpstr>
      <vt:lpstr>TRANSACTION INPUT</vt:lpstr>
      <vt:lpstr>TRANSACTION OUTPUT</vt:lpstr>
      <vt:lpstr>Data structure for bitcoin transaction</vt:lpstr>
      <vt:lpstr>PowerPoint Presentation</vt:lpstr>
      <vt:lpstr>PowerPoint Presentation</vt:lpstr>
      <vt:lpstr>PowerPoint Presentation</vt:lpstr>
      <vt:lpstr>PowerPoint Presentation</vt:lpstr>
      <vt:lpstr>PowerPoint Presentation</vt:lpstr>
      <vt:lpstr>PowerPoint Presentation</vt:lpstr>
      <vt:lpstr>Contract data</vt:lpstr>
      <vt:lpstr>PowerPoint Presentation</vt:lpstr>
      <vt:lpstr>PowerPoint Presentation</vt:lpstr>
      <vt:lpstr>PowerPoint Presentation</vt:lpstr>
      <vt:lpstr>PowerPoint Presentation</vt:lpstr>
      <vt:lpstr>PowerPoint Presentation</vt:lpstr>
      <vt:lpstr>Smart contract structure</vt:lpstr>
      <vt:lpstr>PowerPoint Presentation</vt:lpstr>
      <vt:lpstr>PowerPoint Presentation</vt:lpstr>
      <vt:lpstr>PowerPoint Presentation</vt:lpstr>
      <vt:lpstr>PowerPoint Presentation</vt:lpstr>
      <vt:lpstr>Problems to be solved in blockchain data analysis</vt:lpstr>
      <vt:lpstr>PowerPoint Presentation</vt:lpstr>
      <vt:lpstr>PowerPoint Presentation</vt:lpstr>
      <vt:lpstr> (1) Entity identification</vt:lpstr>
      <vt:lpstr>PowerPoint Presentation</vt:lpstr>
      <vt:lpstr>(2) Privacy protection.</vt:lpstr>
      <vt:lpstr>PowerPoint Presentation</vt:lpstr>
      <vt:lpstr>(3) Network portrait</vt:lpstr>
      <vt:lpstr>(4) Network visualization</vt:lpstr>
      <vt:lpstr>5. Market Effect Analysis</vt:lpstr>
      <vt:lpstr>(6) Illegal behaviour detection.</vt:lpstr>
      <vt:lpstr>(7) Transaction pattern recognition</vt:lpstr>
      <vt:lpstr>Types of blockchain network</vt:lpstr>
      <vt:lpstr>Use case</vt:lpstr>
      <vt:lpstr>Important questions</vt:lpstr>
      <vt:lpstr>https://www.youtube.com/watch?v=_160oMzblY8  https://www.youtube.com/watch?v=93E_GzvpMA0   https://anders.com/blockchain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Presentation - A Brief Introduction to Blockchain</dc:title>
  <dc:creator>Nancy Liao, Yale Law School Center for the Study of Corporate Law</dc:creator>
  <cp:keywords>Date: 2017-10-10</cp:keywords>
  <cp:lastModifiedBy>Staff</cp:lastModifiedBy>
  <cp:revision>200</cp:revision>
  <dcterms:created xsi:type="dcterms:W3CDTF">2020-11-16T00:15:22Z</dcterms:created>
  <dcterms:modified xsi:type="dcterms:W3CDTF">2021-03-09T04:27:03Z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2017-10-04T00:00:00Z</vt:filetime>
  </property>
  <property fmtid="{D5CDD505-2E9C-101B-9397-08002B2CF9AE}" pid="3" name="Creator">
    <vt:lpwstr>Acrobat PDFMaker 11 for PowerPoint</vt:lpwstr>
  </property>
  <property fmtid="{D5CDD505-2E9C-101B-9397-08002B2CF9AE}" pid="4" name="LastSaved">
    <vt:filetime>2020-11-16T00:00:00Z</vt:filetime>
  </property>
</Properties>
</file>