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lbert Sans"/>
      <p:regular r:id="rId27"/>
      <p:bold r:id="rId28"/>
      <p:italic r:id="rId29"/>
      <p:boldItalic r:id="rId30"/>
    </p:embeddedFont>
    <p:embeddedFont>
      <p:font typeface="DM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187524-2F01-453D-AC18-31286A227951}">
  <a:tblStyle styleId="{60187524-2F01-453D-AC18-31286A2279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19EC7D3-11CF-43C1-9876-9008D164F044}"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lbertSans-bold.fntdata"/><Relationship Id="rId27" Type="http://schemas.openxmlformats.org/officeDocument/2006/relationships/font" Target="fonts/Albert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lbertSans-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regular.fntdata"/><Relationship Id="rId30" Type="http://schemas.openxmlformats.org/officeDocument/2006/relationships/font" Target="fonts/AlbertSans-boldItalic.fntdata"/><Relationship Id="rId11" Type="http://schemas.openxmlformats.org/officeDocument/2006/relationships/slide" Target="slides/slide5.xml"/><Relationship Id="rId33" Type="http://schemas.openxmlformats.org/officeDocument/2006/relationships/font" Target="fonts/DMSans-italic.fntdata"/><Relationship Id="rId10" Type="http://schemas.openxmlformats.org/officeDocument/2006/relationships/slide" Target="slides/slide4.xml"/><Relationship Id="rId32" Type="http://schemas.openxmlformats.org/officeDocument/2006/relationships/font" Target="fonts/DM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DM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8168308a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8168308a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f36e07b4d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f36e07b4d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f36e07b4d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f36e07b4d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f36e07b4d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f36e07b4d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f36e07b4d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f36e07b4d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f36e07b4d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f36e07b4d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2f36e07b4d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2f36e07b4d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f36e07b4d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f36e07b4d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f36e07b4d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f36e07b4d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f36e07b4d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f36e07b4d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54dda1946d_4_2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54dda1946d_4_2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8168308a2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8168308a2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2f36e07b4d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2f36e07b4d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8168308a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8168308a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8168308a2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8168308a2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8168308a2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8168308a2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610e5fcc6d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610e5fcc6d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f36e07b4d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f36e07b4d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f36e07b4d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f36e07b4d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f36e07b4d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f36e07b4d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58075" y="301209"/>
            <a:ext cx="8691424" cy="4645767"/>
            <a:chOff x="258075" y="301209"/>
            <a:chExt cx="8691424" cy="4645767"/>
          </a:xfrm>
        </p:grpSpPr>
        <p:grpSp>
          <p:nvGrpSpPr>
            <p:cNvPr id="10" name="Google Shape;10;p2"/>
            <p:cNvGrpSpPr/>
            <p:nvPr/>
          </p:nvGrpSpPr>
          <p:grpSpPr>
            <a:xfrm>
              <a:off x="258075" y="301209"/>
              <a:ext cx="8627275" cy="4645767"/>
              <a:chOff x="258075" y="301209"/>
              <a:chExt cx="8627275" cy="4645767"/>
            </a:xfrm>
          </p:grpSpPr>
          <p:sp>
            <p:nvSpPr>
              <p:cNvPr id="11" name="Google Shape;11;p2"/>
              <p:cNvSpPr/>
              <p:nvPr/>
            </p:nvSpPr>
            <p:spPr>
              <a:xfrm>
                <a:off x="8585394" y="28075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7024950" y="374473"/>
                <a:ext cx="114150" cy="114196"/>
                <a:chOff x="-685100" y="4136737"/>
                <a:chExt cx="38359" cy="38359"/>
              </a:xfrm>
            </p:grpSpPr>
            <p:sp>
              <p:nvSpPr>
                <p:cNvPr id="13" name="Google Shape;13;p2"/>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8771200" y="1615548"/>
                <a:ext cx="114150" cy="114196"/>
                <a:chOff x="-685100" y="4136737"/>
                <a:chExt cx="38359" cy="38359"/>
              </a:xfrm>
            </p:grpSpPr>
            <p:sp>
              <p:nvSpPr>
                <p:cNvPr id="16" name="Google Shape;16;p2"/>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p:nvPr/>
            </p:nvSpPr>
            <p:spPr>
              <a:xfrm>
                <a:off x="258075" y="48476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51881" y="459679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00426" y="538456"/>
                <a:ext cx="89032" cy="89191"/>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51886" y="301209"/>
                <a:ext cx="418657" cy="26503"/>
              </a:xfrm>
              <a:custGeom>
                <a:rect b="b" l="l" r="r" t="t"/>
                <a:pathLst>
                  <a:path extrusionOk="0" fill="none" h="167" w="2638">
                    <a:moveTo>
                      <a:pt x="0" y="1"/>
                    </a:moveTo>
                    <a:cubicBezTo>
                      <a:pt x="216" y="1"/>
                      <a:pt x="216" y="167"/>
                      <a:pt x="438" y="167"/>
                    </a:cubicBezTo>
                    <a:cubicBezTo>
                      <a:pt x="661" y="167"/>
                      <a:pt x="661" y="1"/>
                      <a:pt x="877" y="1"/>
                    </a:cubicBezTo>
                    <a:cubicBezTo>
                      <a:pt x="1099" y="1"/>
                      <a:pt x="1099" y="167"/>
                      <a:pt x="1315" y="167"/>
                    </a:cubicBezTo>
                    <a:cubicBezTo>
                      <a:pt x="1537" y="167"/>
                      <a:pt x="1537" y="1"/>
                      <a:pt x="1762" y="1"/>
                    </a:cubicBezTo>
                    <a:cubicBezTo>
                      <a:pt x="1977" y="1"/>
                      <a:pt x="1977" y="167"/>
                      <a:pt x="2200" y="167"/>
                    </a:cubicBezTo>
                    <a:cubicBezTo>
                      <a:pt x="2422" y="167"/>
                      <a:pt x="2422" y="1"/>
                      <a:pt x="2638" y="1"/>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p:nvPr/>
          </p:nvSpPr>
          <p:spPr>
            <a:xfrm>
              <a:off x="8530365" y="3457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txBox="1"/>
          <p:nvPr>
            <p:ph type="ctrTitle"/>
          </p:nvPr>
        </p:nvSpPr>
        <p:spPr>
          <a:xfrm>
            <a:off x="713225" y="889825"/>
            <a:ext cx="4945200" cy="18849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4" name="Google Shape;24;p2"/>
          <p:cNvSpPr txBox="1"/>
          <p:nvPr>
            <p:ph idx="1" type="subTitle"/>
          </p:nvPr>
        </p:nvSpPr>
        <p:spPr>
          <a:xfrm>
            <a:off x="713300" y="2754300"/>
            <a:ext cx="49452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1" name="Shape 131"/>
        <p:cNvGrpSpPr/>
        <p:nvPr/>
      </p:nvGrpSpPr>
      <p:grpSpPr>
        <a:xfrm>
          <a:off x="0" y="0"/>
          <a:ext cx="0" cy="0"/>
          <a:chOff x="0" y="0"/>
          <a:chExt cx="0" cy="0"/>
        </a:xfrm>
      </p:grpSpPr>
      <p:grpSp>
        <p:nvGrpSpPr>
          <p:cNvPr id="132" name="Google Shape;132;p11"/>
          <p:cNvGrpSpPr/>
          <p:nvPr/>
        </p:nvGrpSpPr>
        <p:grpSpPr>
          <a:xfrm>
            <a:off x="294090" y="171654"/>
            <a:ext cx="8784408" cy="2608746"/>
            <a:chOff x="294090" y="171654"/>
            <a:chExt cx="8784408" cy="2608746"/>
          </a:xfrm>
        </p:grpSpPr>
        <p:sp>
          <p:nvSpPr>
            <p:cNvPr id="133" name="Google Shape;133;p11"/>
            <p:cNvSpPr/>
            <p:nvPr/>
          </p:nvSpPr>
          <p:spPr>
            <a:xfrm>
              <a:off x="8659365" y="27538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8558902" y="22290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a:off x="294090" y="7764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
            <p:cNvSpPr/>
            <p:nvPr/>
          </p:nvSpPr>
          <p:spPr>
            <a:xfrm>
              <a:off x="421052" y="1716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a:off x="1087985" y="30689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1"/>
          <p:cNvSpPr txBox="1"/>
          <p:nvPr>
            <p:ph hasCustomPrompt="1" type="title"/>
          </p:nvPr>
        </p:nvSpPr>
        <p:spPr>
          <a:xfrm>
            <a:off x="713225" y="1175378"/>
            <a:ext cx="4461900" cy="8988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5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9" name="Google Shape;139;p11"/>
          <p:cNvSpPr txBox="1"/>
          <p:nvPr>
            <p:ph idx="1" type="subTitle"/>
          </p:nvPr>
        </p:nvSpPr>
        <p:spPr>
          <a:xfrm>
            <a:off x="713225" y="2074662"/>
            <a:ext cx="44619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40" name="Shape 1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41" name="Shape 141"/>
        <p:cNvGrpSpPr/>
        <p:nvPr/>
      </p:nvGrpSpPr>
      <p:grpSpPr>
        <a:xfrm>
          <a:off x="0" y="0"/>
          <a:ext cx="0" cy="0"/>
          <a:chOff x="0" y="0"/>
          <a:chExt cx="0" cy="0"/>
        </a:xfrm>
      </p:grpSpPr>
      <p:grpSp>
        <p:nvGrpSpPr>
          <p:cNvPr id="142" name="Google Shape;142;p13"/>
          <p:cNvGrpSpPr/>
          <p:nvPr/>
        </p:nvGrpSpPr>
        <p:grpSpPr>
          <a:xfrm>
            <a:off x="140465" y="125025"/>
            <a:ext cx="8836013" cy="4774862"/>
            <a:chOff x="140465" y="125025"/>
            <a:chExt cx="8836013" cy="4774862"/>
          </a:xfrm>
        </p:grpSpPr>
        <p:grpSp>
          <p:nvGrpSpPr>
            <p:cNvPr id="143" name="Google Shape;143;p13"/>
            <p:cNvGrpSpPr/>
            <p:nvPr/>
          </p:nvGrpSpPr>
          <p:grpSpPr>
            <a:xfrm>
              <a:off x="140465" y="125025"/>
              <a:ext cx="8836013" cy="4774862"/>
              <a:chOff x="140465" y="125025"/>
              <a:chExt cx="8836013" cy="4774862"/>
            </a:xfrm>
          </p:grpSpPr>
          <p:grpSp>
            <p:nvGrpSpPr>
              <p:cNvPr id="144" name="Google Shape;144;p13"/>
              <p:cNvGrpSpPr/>
              <p:nvPr/>
            </p:nvGrpSpPr>
            <p:grpSpPr>
              <a:xfrm>
                <a:off x="140465" y="125025"/>
                <a:ext cx="8836013" cy="4682629"/>
                <a:chOff x="140465" y="125025"/>
                <a:chExt cx="8836013" cy="4682629"/>
              </a:xfrm>
            </p:grpSpPr>
            <p:grpSp>
              <p:nvGrpSpPr>
                <p:cNvPr id="145" name="Google Shape;145;p13"/>
                <p:cNvGrpSpPr/>
                <p:nvPr/>
              </p:nvGrpSpPr>
              <p:grpSpPr>
                <a:xfrm>
                  <a:off x="140465" y="679273"/>
                  <a:ext cx="114150" cy="114196"/>
                  <a:chOff x="-685100" y="4136737"/>
                  <a:chExt cx="38359" cy="38359"/>
                </a:xfrm>
              </p:grpSpPr>
              <p:sp>
                <p:nvSpPr>
                  <p:cNvPr id="146" name="Google Shape;146;p13"/>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3"/>
                <p:cNvSpPr/>
                <p:nvPr/>
              </p:nvSpPr>
              <p:spPr>
                <a:xfrm>
                  <a:off x="212200" y="1250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720010" y="19361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8811252" y="46724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3"/>
                <p:cNvGrpSpPr/>
                <p:nvPr/>
              </p:nvGrpSpPr>
              <p:grpSpPr>
                <a:xfrm>
                  <a:off x="8612715" y="4289248"/>
                  <a:ext cx="114150" cy="114196"/>
                  <a:chOff x="-685100" y="4136737"/>
                  <a:chExt cx="38359" cy="38359"/>
                </a:xfrm>
              </p:grpSpPr>
              <p:sp>
                <p:nvSpPr>
                  <p:cNvPr id="152" name="Google Shape;152;p13"/>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4" name="Google Shape;154;p13"/>
              <p:cNvSpPr/>
              <p:nvPr/>
            </p:nvSpPr>
            <p:spPr>
              <a:xfrm>
                <a:off x="8161165" y="48733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3"/>
            <p:cNvGrpSpPr/>
            <p:nvPr/>
          </p:nvGrpSpPr>
          <p:grpSpPr>
            <a:xfrm>
              <a:off x="7893815" y="336373"/>
              <a:ext cx="1032283" cy="1057878"/>
              <a:chOff x="7893815" y="336373"/>
              <a:chExt cx="1032283" cy="1057878"/>
            </a:xfrm>
          </p:grpSpPr>
          <p:grpSp>
            <p:nvGrpSpPr>
              <p:cNvPr id="156" name="Google Shape;156;p13"/>
              <p:cNvGrpSpPr/>
              <p:nvPr/>
            </p:nvGrpSpPr>
            <p:grpSpPr>
              <a:xfrm>
                <a:off x="7893815" y="336373"/>
                <a:ext cx="114150" cy="114196"/>
                <a:chOff x="-685100" y="4136737"/>
                <a:chExt cx="38359" cy="38359"/>
              </a:xfrm>
            </p:grpSpPr>
            <p:sp>
              <p:nvSpPr>
                <p:cNvPr id="157" name="Google Shape;157;p13"/>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13"/>
              <p:cNvSpPr/>
              <p:nvPr/>
            </p:nvSpPr>
            <p:spPr>
              <a:xfrm>
                <a:off x="8506965" y="4632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8660337" y="12949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 name="Google Shape;161;p13"/>
          <p:cNvSpPr txBox="1"/>
          <p:nvPr>
            <p:ph type="title"/>
          </p:nvPr>
        </p:nvSpPr>
        <p:spPr>
          <a:xfrm>
            <a:off x="720000" y="521225"/>
            <a:ext cx="77040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2" name="Google Shape;162;p13"/>
          <p:cNvSpPr txBox="1"/>
          <p:nvPr>
            <p:ph idx="1" type="subTitle"/>
          </p:nvPr>
        </p:nvSpPr>
        <p:spPr>
          <a:xfrm>
            <a:off x="720000" y="221794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3"/>
          <p:cNvSpPr txBox="1"/>
          <p:nvPr>
            <p:ph idx="2" type="subTitle"/>
          </p:nvPr>
        </p:nvSpPr>
        <p:spPr>
          <a:xfrm>
            <a:off x="3419271" y="221794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13"/>
          <p:cNvSpPr txBox="1"/>
          <p:nvPr>
            <p:ph idx="3" type="subTitle"/>
          </p:nvPr>
        </p:nvSpPr>
        <p:spPr>
          <a:xfrm>
            <a:off x="720000" y="395112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3"/>
          <p:cNvSpPr txBox="1"/>
          <p:nvPr>
            <p:ph idx="4" type="subTitle"/>
          </p:nvPr>
        </p:nvSpPr>
        <p:spPr>
          <a:xfrm>
            <a:off x="3419274" y="395112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3"/>
          <p:cNvSpPr txBox="1"/>
          <p:nvPr>
            <p:ph idx="5" type="subTitle"/>
          </p:nvPr>
        </p:nvSpPr>
        <p:spPr>
          <a:xfrm>
            <a:off x="6118549" y="221794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3"/>
          <p:cNvSpPr txBox="1"/>
          <p:nvPr>
            <p:ph idx="6" type="subTitle"/>
          </p:nvPr>
        </p:nvSpPr>
        <p:spPr>
          <a:xfrm>
            <a:off x="6118549" y="395112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13"/>
          <p:cNvSpPr txBox="1"/>
          <p:nvPr>
            <p:ph hasCustomPrompt="1" idx="7" type="title"/>
          </p:nvPr>
        </p:nvSpPr>
        <p:spPr>
          <a:xfrm>
            <a:off x="720000" y="1388066"/>
            <a:ext cx="685500" cy="572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p:nvPr>
            <p:ph hasCustomPrompt="1" idx="8" type="title"/>
          </p:nvPr>
        </p:nvSpPr>
        <p:spPr>
          <a:xfrm>
            <a:off x="720000" y="3123852"/>
            <a:ext cx="685500" cy="572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 name="Google Shape;170;p13"/>
          <p:cNvSpPr txBox="1"/>
          <p:nvPr>
            <p:ph hasCustomPrompt="1" idx="9" type="title"/>
          </p:nvPr>
        </p:nvSpPr>
        <p:spPr>
          <a:xfrm>
            <a:off x="3419275" y="1388066"/>
            <a:ext cx="685500" cy="572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1" name="Google Shape;171;p13"/>
          <p:cNvSpPr txBox="1"/>
          <p:nvPr>
            <p:ph hasCustomPrompt="1" idx="13" type="title"/>
          </p:nvPr>
        </p:nvSpPr>
        <p:spPr>
          <a:xfrm>
            <a:off x="3419275" y="3123852"/>
            <a:ext cx="685500" cy="572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p:nvPr>
            <p:ph hasCustomPrompt="1" idx="14" type="title"/>
          </p:nvPr>
        </p:nvSpPr>
        <p:spPr>
          <a:xfrm>
            <a:off x="6118550" y="1388066"/>
            <a:ext cx="685500" cy="572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3" name="Google Shape;173;p13"/>
          <p:cNvSpPr txBox="1"/>
          <p:nvPr>
            <p:ph hasCustomPrompt="1" idx="15" type="title"/>
          </p:nvPr>
        </p:nvSpPr>
        <p:spPr>
          <a:xfrm>
            <a:off x="6118550" y="3123852"/>
            <a:ext cx="685500" cy="572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p:nvPr>
            <p:ph idx="16" type="subTitle"/>
          </p:nvPr>
        </p:nvSpPr>
        <p:spPr>
          <a:xfrm>
            <a:off x="720000" y="188606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75" name="Google Shape;175;p13"/>
          <p:cNvSpPr txBox="1"/>
          <p:nvPr>
            <p:ph idx="17" type="subTitle"/>
          </p:nvPr>
        </p:nvSpPr>
        <p:spPr>
          <a:xfrm>
            <a:off x="3419271" y="188606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76" name="Google Shape;176;p13"/>
          <p:cNvSpPr txBox="1"/>
          <p:nvPr>
            <p:ph idx="18" type="subTitle"/>
          </p:nvPr>
        </p:nvSpPr>
        <p:spPr>
          <a:xfrm>
            <a:off x="6118549" y="188606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77" name="Google Shape;177;p13"/>
          <p:cNvSpPr txBox="1"/>
          <p:nvPr>
            <p:ph idx="19" type="subTitle"/>
          </p:nvPr>
        </p:nvSpPr>
        <p:spPr>
          <a:xfrm>
            <a:off x="720000" y="361872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78" name="Google Shape;178;p13"/>
          <p:cNvSpPr txBox="1"/>
          <p:nvPr>
            <p:ph idx="20" type="subTitle"/>
          </p:nvPr>
        </p:nvSpPr>
        <p:spPr>
          <a:xfrm>
            <a:off x="3419271" y="361872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79" name="Google Shape;179;p13"/>
          <p:cNvSpPr txBox="1"/>
          <p:nvPr>
            <p:ph idx="21" type="subTitle"/>
          </p:nvPr>
        </p:nvSpPr>
        <p:spPr>
          <a:xfrm>
            <a:off x="6118549" y="361872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80" name="Shape 180"/>
        <p:cNvGrpSpPr/>
        <p:nvPr/>
      </p:nvGrpSpPr>
      <p:grpSpPr>
        <a:xfrm>
          <a:off x="0" y="0"/>
          <a:ext cx="0" cy="0"/>
          <a:chOff x="0" y="0"/>
          <a:chExt cx="0" cy="0"/>
        </a:xfrm>
      </p:grpSpPr>
      <p:grpSp>
        <p:nvGrpSpPr>
          <p:cNvPr id="181" name="Google Shape;181;p14"/>
          <p:cNvGrpSpPr/>
          <p:nvPr/>
        </p:nvGrpSpPr>
        <p:grpSpPr>
          <a:xfrm>
            <a:off x="294090" y="222985"/>
            <a:ext cx="8656850" cy="3145983"/>
            <a:chOff x="294090" y="222985"/>
            <a:chExt cx="8656850" cy="3145983"/>
          </a:xfrm>
        </p:grpSpPr>
        <p:sp>
          <p:nvSpPr>
            <p:cNvPr id="182" name="Google Shape;182;p14"/>
            <p:cNvSpPr/>
            <p:nvPr/>
          </p:nvSpPr>
          <p:spPr>
            <a:xfrm>
              <a:off x="294090" y="238532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8596637" y="7553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8011640" y="2668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14"/>
            <p:cNvGrpSpPr/>
            <p:nvPr/>
          </p:nvGrpSpPr>
          <p:grpSpPr>
            <a:xfrm>
              <a:off x="8836790" y="222985"/>
              <a:ext cx="114150" cy="114196"/>
              <a:chOff x="-685100" y="4136737"/>
              <a:chExt cx="38359" cy="38359"/>
            </a:xfrm>
          </p:grpSpPr>
          <p:sp>
            <p:nvSpPr>
              <p:cNvPr id="186" name="Google Shape;186;p14"/>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4"/>
            <p:cNvGrpSpPr/>
            <p:nvPr/>
          </p:nvGrpSpPr>
          <p:grpSpPr>
            <a:xfrm>
              <a:off x="446578" y="3254773"/>
              <a:ext cx="114150" cy="114196"/>
              <a:chOff x="-685100" y="4136737"/>
              <a:chExt cx="38359" cy="38359"/>
            </a:xfrm>
          </p:grpSpPr>
          <p:sp>
            <p:nvSpPr>
              <p:cNvPr id="189" name="Google Shape;189;p14"/>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1" name="Google Shape;191;p14"/>
          <p:cNvSpPr txBox="1"/>
          <p:nvPr>
            <p:ph type="title"/>
          </p:nvPr>
        </p:nvSpPr>
        <p:spPr>
          <a:xfrm>
            <a:off x="3825775" y="3227788"/>
            <a:ext cx="46050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92" name="Google Shape;192;p14"/>
          <p:cNvSpPr txBox="1"/>
          <p:nvPr>
            <p:ph idx="1" type="subTitle"/>
          </p:nvPr>
        </p:nvSpPr>
        <p:spPr>
          <a:xfrm>
            <a:off x="3825725" y="1253913"/>
            <a:ext cx="46050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3">
    <p:spTree>
      <p:nvGrpSpPr>
        <p:cNvPr id="193" name="Shape 193"/>
        <p:cNvGrpSpPr/>
        <p:nvPr/>
      </p:nvGrpSpPr>
      <p:grpSpPr>
        <a:xfrm>
          <a:off x="0" y="0"/>
          <a:ext cx="0" cy="0"/>
          <a:chOff x="0" y="0"/>
          <a:chExt cx="0" cy="0"/>
        </a:xfrm>
      </p:grpSpPr>
      <p:grpSp>
        <p:nvGrpSpPr>
          <p:cNvPr id="194" name="Google Shape;194;p15"/>
          <p:cNvGrpSpPr/>
          <p:nvPr/>
        </p:nvGrpSpPr>
        <p:grpSpPr>
          <a:xfrm>
            <a:off x="357512" y="259179"/>
            <a:ext cx="8674608" cy="4655758"/>
            <a:chOff x="357512" y="259179"/>
            <a:chExt cx="8674608" cy="4655758"/>
          </a:xfrm>
        </p:grpSpPr>
        <p:sp>
          <p:nvSpPr>
            <p:cNvPr id="195" name="Google Shape;195;p15"/>
            <p:cNvSpPr/>
            <p:nvPr/>
          </p:nvSpPr>
          <p:spPr>
            <a:xfrm>
              <a:off x="357512" y="41367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10202" y="47531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1076065" y="48884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5"/>
            <p:cNvGrpSpPr/>
            <p:nvPr/>
          </p:nvGrpSpPr>
          <p:grpSpPr>
            <a:xfrm>
              <a:off x="8751065" y="269698"/>
              <a:ext cx="114150" cy="114196"/>
              <a:chOff x="-685100" y="4136737"/>
              <a:chExt cx="38359" cy="38359"/>
            </a:xfrm>
          </p:grpSpPr>
          <p:sp>
            <p:nvSpPr>
              <p:cNvPr id="199" name="Google Shape;199;p15"/>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15"/>
            <p:cNvSpPr/>
            <p:nvPr/>
          </p:nvSpPr>
          <p:spPr>
            <a:xfrm>
              <a:off x="8430765" y="8383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8011165" y="2591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8927060" y="116494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3_1">
    <p:spTree>
      <p:nvGrpSpPr>
        <p:cNvPr id="205" name="Shape 205"/>
        <p:cNvGrpSpPr/>
        <p:nvPr/>
      </p:nvGrpSpPr>
      <p:grpSpPr>
        <a:xfrm>
          <a:off x="0" y="0"/>
          <a:ext cx="0" cy="0"/>
          <a:chOff x="0" y="0"/>
          <a:chExt cx="0" cy="0"/>
        </a:xfrm>
      </p:grpSpPr>
      <p:grpSp>
        <p:nvGrpSpPr>
          <p:cNvPr id="206" name="Google Shape;206;p16"/>
          <p:cNvGrpSpPr/>
          <p:nvPr/>
        </p:nvGrpSpPr>
        <p:grpSpPr>
          <a:xfrm>
            <a:off x="108778" y="1936804"/>
            <a:ext cx="9161196" cy="1156783"/>
            <a:chOff x="108778" y="1936804"/>
            <a:chExt cx="9161196" cy="1156783"/>
          </a:xfrm>
        </p:grpSpPr>
        <p:grpSp>
          <p:nvGrpSpPr>
            <p:cNvPr id="207" name="Google Shape;207;p16"/>
            <p:cNvGrpSpPr/>
            <p:nvPr/>
          </p:nvGrpSpPr>
          <p:grpSpPr>
            <a:xfrm>
              <a:off x="461515" y="2144023"/>
              <a:ext cx="114150" cy="114196"/>
              <a:chOff x="-609221" y="4366398"/>
              <a:chExt cx="38359" cy="38359"/>
            </a:xfrm>
          </p:grpSpPr>
          <p:sp>
            <p:nvSpPr>
              <p:cNvPr id="208" name="Google Shape;208;p16"/>
              <p:cNvSpPr/>
              <p:nvPr/>
            </p:nvSpPr>
            <p:spPr>
              <a:xfrm>
                <a:off x="-609221" y="4366398"/>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609221" y="4366398"/>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6"/>
            <p:cNvSpPr/>
            <p:nvPr/>
          </p:nvSpPr>
          <p:spPr>
            <a:xfrm>
              <a:off x="108778" y="25010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235727" y="27864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8850860" y="234679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8850840" y="30670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8606602" y="19368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8533912" y="28044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6"/>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3_1_1">
    <p:spTree>
      <p:nvGrpSpPr>
        <p:cNvPr id="217" name="Shape 217"/>
        <p:cNvGrpSpPr/>
        <p:nvPr/>
      </p:nvGrpSpPr>
      <p:grpSpPr>
        <a:xfrm>
          <a:off x="0" y="0"/>
          <a:ext cx="0" cy="0"/>
          <a:chOff x="0" y="0"/>
          <a:chExt cx="0" cy="0"/>
        </a:xfrm>
      </p:grpSpPr>
      <p:sp>
        <p:nvSpPr>
          <p:cNvPr id="218" name="Google Shape;218;p17"/>
          <p:cNvSpPr txBox="1"/>
          <p:nvPr>
            <p:ph type="title"/>
          </p:nvPr>
        </p:nvSpPr>
        <p:spPr>
          <a:xfrm>
            <a:off x="720000" y="52120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19" name="Google Shape;219;p17"/>
          <p:cNvGrpSpPr/>
          <p:nvPr/>
        </p:nvGrpSpPr>
        <p:grpSpPr>
          <a:xfrm>
            <a:off x="3703597" y="4681879"/>
            <a:ext cx="1736755" cy="328039"/>
            <a:chOff x="3756610" y="4688154"/>
            <a:chExt cx="1736755" cy="328039"/>
          </a:xfrm>
        </p:grpSpPr>
        <p:grpSp>
          <p:nvGrpSpPr>
            <p:cNvPr id="220" name="Google Shape;220;p17"/>
            <p:cNvGrpSpPr/>
            <p:nvPr/>
          </p:nvGrpSpPr>
          <p:grpSpPr>
            <a:xfrm>
              <a:off x="3756610" y="4706100"/>
              <a:ext cx="1028402" cy="286513"/>
              <a:chOff x="3756610" y="4706100"/>
              <a:chExt cx="1028402" cy="286513"/>
            </a:xfrm>
          </p:grpSpPr>
          <p:sp>
            <p:nvSpPr>
              <p:cNvPr id="221" name="Google Shape;221;p17"/>
              <p:cNvSpPr/>
              <p:nvPr/>
            </p:nvSpPr>
            <p:spPr>
              <a:xfrm>
                <a:off x="4073187" y="47061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3756610" y="489326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4365878" y="48667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7"/>
            <p:cNvGrpSpPr/>
            <p:nvPr/>
          </p:nvGrpSpPr>
          <p:grpSpPr>
            <a:xfrm>
              <a:off x="5077902" y="4688154"/>
              <a:ext cx="415463" cy="328039"/>
              <a:chOff x="5077902" y="4688154"/>
              <a:chExt cx="415463" cy="328039"/>
            </a:xfrm>
          </p:grpSpPr>
          <p:grpSp>
            <p:nvGrpSpPr>
              <p:cNvPr id="225" name="Google Shape;225;p17"/>
              <p:cNvGrpSpPr/>
              <p:nvPr/>
            </p:nvGrpSpPr>
            <p:grpSpPr>
              <a:xfrm>
                <a:off x="5379215" y="4901998"/>
                <a:ext cx="114150" cy="114196"/>
                <a:chOff x="-1811789" y="5621319"/>
                <a:chExt cx="38359" cy="38359"/>
              </a:xfrm>
            </p:grpSpPr>
            <p:sp>
              <p:nvSpPr>
                <p:cNvPr id="226" name="Google Shape;226;p17"/>
                <p:cNvSpPr/>
                <p:nvPr/>
              </p:nvSpPr>
              <p:spPr>
                <a:xfrm>
                  <a:off x="-1811789" y="5621319"/>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811789" y="5621319"/>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7"/>
              <p:cNvSpPr/>
              <p:nvPr/>
            </p:nvSpPr>
            <p:spPr>
              <a:xfrm>
                <a:off x="5077902" y="46881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29" name="Shape 229"/>
        <p:cNvGrpSpPr/>
        <p:nvPr/>
      </p:nvGrpSpPr>
      <p:grpSpPr>
        <a:xfrm>
          <a:off x="0" y="0"/>
          <a:ext cx="0" cy="0"/>
          <a:chOff x="0" y="0"/>
          <a:chExt cx="0" cy="0"/>
        </a:xfrm>
      </p:grpSpPr>
      <p:grpSp>
        <p:nvGrpSpPr>
          <p:cNvPr id="230" name="Google Shape;230;p18"/>
          <p:cNvGrpSpPr/>
          <p:nvPr/>
        </p:nvGrpSpPr>
        <p:grpSpPr>
          <a:xfrm>
            <a:off x="294090" y="193498"/>
            <a:ext cx="8695983" cy="4797203"/>
            <a:chOff x="294090" y="193498"/>
            <a:chExt cx="8695983" cy="4797203"/>
          </a:xfrm>
        </p:grpSpPr>
        <p:sp>
          <p:nvSpPr>
            <p:cNvPr id="231" name="Google Shape;231;p18"/>
            <p:cNvSpPr/>
            <p:nvPr/>
          </p:nvSpPr>
          <p:spPr>
            <a:xfrm>
              <a:off x="6272537" y="489135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8"/>
            <p:cNvGrpSpPr/>
            <p:nvPr/>
          </p:nvGrpSpPr>
          <p:grpSpPr>
            <a:xfrm>
              <a:off x="6550790" y="4546898"/>
              <a:ext cx="114150" cy="114196"/>
              <a:chOff x="-685100" y="4136737"/>
              <a:chExt cx="38359" cy="38359"/>
            </a:xfrm>
          </p:grpSpPr>
          <p:sp>
            <p:nvSpPr>
              <p:cNvPr id="233" name="Google Shape;233;p18"/>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8"/>
            <p:cNvSpPr/>
            <p:nvPr/>
          </p:nvSpPr>
          <p:spPr>
            <a:xfrm>
              <a:off x="7055390" y="48648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18"/>
            <p:cNvGrpSpPr/>
            <p:nvPr/>
          </p:nvGrpSpPr>
          <p:grpSpPr>
            <a:xfrm>
              <a:off x="7827140" y="193498"/>
              <a:ext cx="114150" cy="114196"/>
              <a:chOff x="-685100" y="4136737"/>
              <a:chExt cx="38359" cy="38359"/>
            </a:xfrm>
          </p:grpSpPr>
          <p:sp>
            <p:nvSpPr>
              <p:cNvPr id="237" name="Google Shape;237;p18"/>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8"/>
            <p:cNvSpPr/>
            <p:nvPr/>
          </p:nvSpPr>
          <p:spPr>
            <a:xfrm>
              <a:off x="8570940" y="8383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8570952" y="3077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294090" y="10242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18"/>
            <p:cNvGrpSpPr/>
            <p:nvPr/>
          </p:nvGrpSpPr>
          <p:grpSpPr>
            <a:xfrm>
              <a:off x="294090" y="1534723"/>
              <a:ext cx="114150" cy="114196"/>
              <a:chOff x="-685100" y="4136737"/>
              <a:chExt cx="38359" cy="38359"/>
            </a:xfrm>
          </p:grpSpPr>
          <p:sp>
            <p:nvSpPr>
              <p:cNvPr id="243" name="Google Shape;243;p18"/>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8"/>
            <p:cNvSpPr/>
            <p:nvPr/>
          </p:nvSpPr>
          <p:spPr>
            <a:xfrm>
              <a:off x="451135" y="64541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18"/>
          <p:cNvSpPr txBox="1"/>
          <p:nvPr>
            <p:ph type="title"/>
          </p:nvPr>
        </p:nvSpPr>
        <p:spPr>
          <a:xfrm>
            <a:off x="824563" y="1299650"/>
            <a:ext cx="3640200" cy="1566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7" name="Google Shape;247;p18"/>
          <p:cNvSpPr txBox="1"/>
          <p:nvPr>
            <p:ph idx="1" type="subTitle"/>
          </p:nvPr>
        </p:nvSpPr>
        <p:spPr>
          <a:xfrm>
            <a:off x="824575" y="2865537"/>
            <a:ext cx="36402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18"/>
          <p:cNvSpPr/>
          <p:nvPr>
            <p:ph idx="2" type="pic"/>
          </p:nvPr>
        </p:nvSpPr>
        <p:spPr>
          <a:xfrm>
            <a:off x="4919988" y="838363"/>
            <a:ext cx="3399300" cy="34668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49" name="Shape 249"/>
        <p:cNvGrpSpPr/>
        <p:nvPr/>
      </p:nvGrpSpPr>
      <p:grpSpPr>
        <a:xfrm>
          <a:off x="0" y="0"/>
          <a:ext cx="0" cy="0"/>
          <a:chOff x="0" y="0"/>
          <a:chExt cx="0" cy="0"/>
        </a:xfrm>
      </p:grpSpPr>
      <p:grpSp>
        <p:nvGrpSpPr>
          <p:cNvPr id="250" name="Google Shape;250;p19"/>
          <p:cNvGrpSpPr/>
          <p:nvPr/>
        </p:nvGrpSpPr>
        <p:grpSpPr>
          <a:xfrm>
            <a:off x="140465" y="285954"/>
            <a:ext cx="8839008" cy="4543534"/>
            <a:chOff x="140465" y="285954"/>
            <a:chExt cx="8839008" cy="4543534"/>
          </a:xfrm>
        </p:grpSpPr>
        <p:sp>
          <p:nvSpPr>
            <p:cNvPr id="251" name="Google Shape;251;p19"/>
            <p:cNvSpPr/>
            <p:nvPr/>
          </p:nvSpPr>
          <p:spPr>
            <a:xfrm>
              <a:off x="303865" y="28168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214852" y="322312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1268960" y="473014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7958802" y="2859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8560340" y="8192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8622260" y="30389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19"/>
            <p:cNvGrpSpPr/>
            <p:nvPr/>
          </p:nvGrpSpPr>
          <p:grpSpPr>
            <a:xfrm>
              <a:off x="140465" y="2341473"/>
              <a:ext cx="114150" cy="114196"/>
              <a:chOff x="-685100" y="4136737"/>
              <a:chExt cx="38359" cy="38359"/>
            </a:xfrm>
          </p:grpSpPr>
          <p:sp>
            <p:nvSpPr>
              <p:cNvPr id="258" name="Google Shape;258;p19"/>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0" name="Google Shape;260;p19"/>
          <p:cNvSpPr txBox="1"/>
          <p:nvPr>
            <p:ph type="title"/>
          </p:nvPr>
        </p:nvSpPr>
        <p:spPr>
          <a:xfrm>
            <a:off x="1083876" y="1085875"/>
            <a:ext cx="30234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1" name="Google Shape;261;p19"/>
          <p:cNvSpPr txBox="1"/>
          <p:nvPr>
            <p:ph idx="1" type="subTitle"/>
          </p:nvPr>
        </p:nvSpPr>
        <p:spPr>
          <a:xfrm>
            <a:off x="1083876" y="2149075"/>
            <a:ext cx="3023400" cy="120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2" name="Google Shape;262;p19"/>
          <p:cNvGrpSpPr/>
          <p:nvPr/>
        </p:nvGrpSpPr>
        <p:grpSpPr>
          <a:xfrm flipH="1">
            <a:off x="202193" y="3559134"/>
            <a:ext cx="760404" cy="1419169"/>
            <a:chOff x="3793658" y="8817100"/>
            <a:chExt cx="570746" cy="1065202"/>
          </a:xfrm>
        </p:grpSpPr>
        <p:sp>
          <p:nvSpPr>
            <p:cNvPr id="263" name="Google Shape;263;p19"/>
            <p:cNvSpPr/>
            <p:nvPr/>
          </p:nvSpPr>
          <p:spPr>
            <a:xfrm>
              <a:off x="4247893" y="9670561"/>
              <a:ext cx="3937" cy="2341"/>
            </a:xfrm>
            <a:custGeom>
              <a:rect b="b" l="l" r="r" t="t"/>
              <a:pathLst>
                <a:path extrusionOk="0" h="22" w="37">
                  <a:moveTo>
                    <a:pt x="37" y="22"/>
                  </a:moveTo>
                  <a:cubicBezTo>
                    <a:pt x="23" y="15"/>
                    <a:pt x="16" y="8"/>
                    <a:pt x="1" y="1"/>
                  </a:cubicBezTo>
                  <a:lnTo>
                    <a:pt x="1" y="1"/>
                  </a:lnTo>
                  <a:cubicBezTo>
                    <a:pt x="16" y="8"/>
                    <a:pt x="23" y="15"/>
                    <a:pt x="37" y="22"/>
                  </a:cubicBez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3958796" y="9645237"/>
              <a:ext cx="355172" cy="185460"/>
            </a:xfrm>
            <a:custGeom>
              <a:rect b="b" l="l" r="r" t="t"/>
              <a:pathLst>
                <a:path extrusionOk="0" h="1743" w="3338">
                  <a:moveTo>
                    <a:pt x="1453" y="1"/>
                  </a:moveTo>
                  <a:lnTo>
                    <a:pt x="1453" y="1"/>
                  </a:lnTo>
                  <a:cubicBezTo>
                    <a:pt x="1151" y="23"/>
                    <a:pt x="849" y="103"/>
                    <a:pt x="611" y="239"/>
                  </a:cubicBezTo>
                  <a:cubicBezTo>
                    <a:pt x="16" y="570"/>
                    <a:pt x="1" y="1122"/>
                    <a:pt x="584" y="1476"/>
                  </a:cubicBezTo>
                  <a:cubicBezTo>
                    <a:pt x="882" y="1653"/>
                    <a:pt x="1278" y="1743"/>
                    <a:pt x="1675" y="1743"/>
                  </a:cubicBezTo>
                  <a:cubicBezTo>
                    <a:pt x="2052" y="1743"/>
                    <a:pt x="2430" y="1661"/>
                    <a:pt x="2725" y="1497"/>
                  </a:cubicBezTo>
                  <a:cubicBezTo>
                    <a:pt x="3322" y="1158"/>
                    <a:pt x="3337" y="605"/>
                    <a:pt x="2754" y="260"/>
                  </a:cubicBezTo>
                  <a:cubicBezTo>
                    <a:pt x="2740" y="253"/>
                    <a:pt x="2733" y="246"/>
                    <a:pt x="2718" y="239"/>
                  </a:cubicBezTo>
                  <a:cubicBezTo>
                    <a:pt x="2588" y="167"/>
                    <a:pt x="2438" y="110"/>
                    <a:pt x="2286" y="66"/>
                  </a:cubicBezTo>
                  <a:lnTo>
                    <a:pt x="2266" y="123"/>
                  </a:lnTo>
                  <a:cubicBezTo>
                    <a:pt x="2388" y="160"/>
                    <a:pt x="2495" y="210"/>
                    <a:pt x="2595" y="268"/>
                  </a:cubicBezTo>
                  <a:cubicBezTo>
                    <a:pt x="3099" y="570"/>
                    <a:pt x="3085" y="1045"/>
                    <a:pt x="2575" y="1331"/>
                  </a:cubicBezTo>
                  <a:cubicBezTo>
                    <a:pt x="2320" y="1472"/>
                    <a:pt x="1993" y="1543"/>
                    <a:pt x="1668" y="1543"/>
                  </a:cubicBezTo>
                  <a:cubicBezTo>
                    <a:pt x="1330" y="1543"/>
                    <a:pt x="994" y="1467"/>
                    <a:pt x="741" y="1317"/>
                  </a:cubicBezTo>
                  <a:cubicBezTo>
                    <a:pt x="239" y="1015"/>
                    <a:pt x="253" y="541"/>
                    <a:pt x="763" y="253"/>
                  </a:cubicBezTo>
                  <a:cubicBezTo>
                    <a:pt x="956" y="146"/>
                    <a:pt x="1188" y="80"/>
                    <a:pt x="1431" y="53"/>
                  </a:cubicBezTo>
                  <a:lnTo>
                    <a:pt x="1453"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3984120" y="9650770"/>
              <a:ext cx="304418" cy="158646"/>
            </a:xfrm>
            <a:custGeom>
              <a:rect b="b" l="l" r="r" t="t"/>
              <a:pathLst>
                <a:path extrusionOk="0" h="1491" w="2861">
                  <a:moveTo>
                    <a:pt x="1193" y="1"/>
                  </a:moveTo>
                  <a:cubicBezTo>
                    <a:pt x="950" y="28"/>
                    <a:pt x="718" y="94"/>
                    <a:pt x="525" y="201"/>
                  </a:cubicBezTo>
                  <a:cubicBezTo>
                    <a:pt x="15" y="489"/>
                    <a:pt x="1" y="963"/>
                    <a:pt x="503" y="1265"/>
                  </a:cubicBezTo>
                  <a:cubicBezTo>
                    <a:pt x="756" y="1415"/>
                    <a:pt x="1092" y="1491"/>
                    <a:pt x="1430" y="1491"/>
                  </a:cubicBezTo>
                  <a:cubicBezTo>
                    <a:pt x="1755" y="1491"/>
                    <a:pt x="2082" y="1420"/>
                    <a:pt x="2337" y="1279"/>
                  </a:cubicBezTo>
                  <a:cubicBezTo>
                    <a:pt x="2847" y="993"/>
                    <a:pt x="2861" y="518"/>
                    <a:pt x="2357" y="216"/>
                  </a:cubicBezTo>
                  <a:cubicBezTo>
                    <a:pt x="2257" y="158"/>
                    <a:pt x="2150" y="108"/>
                    <a:pt x="2028" y="71"/>
                  </a:cubicBezTo>
                  <a:lnTo>
                    <a:pt x="1833" y="582"/>
                  </a:lnTo>
                  <a:lnTo>
                    <a:pt x="1452" y="805"/>
                  </a:lnTo>
                  <a:lnTo>
                    <a:pt x="993" y="539"/>
                  </a:lnTo>
                  <a:lnTo>
                    <a:pt x="1193"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3950390" y="9757067"/>
              <a:ext cx="371770" cy="125236"/>
            </a:xfrm>
            <a:custGeom>
              <a:rect b="b" l="l" r="r" t="t"/>
              <a:pathLst>
                <a:path extrusionOk="0" h="1177" w="3494">
                  <a:moveTo>
                    <a:pt x="3494" y="7"/>
                  </a:moveTo>
                  <a:cubicBezTo>
                    <a:pt x="3491" y="31"/>
                    <a:pt x="3489" y="54"/>
                    <a:pt x="3488" y="76"/>
                  </a:cubicBezTo>
                  <a:lnTo>
                    <a:pt x="3488" y="76"/>
                  </a:lnTo>
                  <a:cubicBezTo>
                    <a:pt x="3491" y="53"/>
                    <a:pt x="3493" y="30"/>
                    <a:pt x="3494" y="7"/>
                  </a:cubicBezTo>
                  <a:close/>
                  <a:moveTo>
                    <a:pt x="0" y="1"/>
                  </a:moveTo>
                  <a:lnTo>
                    <a:pt x="0" y="166"/>
                  </a:lnTo>
                  <a:cubicBezTo>
                    <a:pt x="0" y="416"/>
                    <a:pt x="166" y="675"/>
                    <a:pt x="497" y="870"/>
                  </a:cubicBezTo>
                  <a:cubicBezTo>
                    <a:pt x="837" y="1074"/>
                    <a:pt x="1290" y="1177"/>
                    <a:pt x="1745" y="1177"/>
                  </a:cubicBezTo>
                  <a:cubicBezTo>
                    <a:pt x="2184" y="1177"/>
                    <a:pt x="2623" y="1081"/>
                    <a:pt x="2962" y="891"/>
                  </a:cubicBezTo>
                  <a:cubicBezTo>
                    <a:pt x="3314" y="697"/>
                    <a:pt x="3487" y="439"/>
                    <a:pt x="3487" y="173"/>
                  </a:cubicBezTo>
                  <a:cubicBezTo>
                    <a:pt x="3487" y="139"/>
                    <a:pt x="3487" y="108"/>
                    <a:pt x="3488" y="76"/>
                  </a:cubicBezTo>
                  <a:lnTo>
                    <a:pt x="3488" y="76"/>
                  </a:lnTo>
                  <a:cubicBezTo>
                    <a:pt x="3455" y="317"/>
                    <a:pt x="3284" y="549"/>
                    <a:pt x="2962" y="727"/>
                  </a:cubicBezTo>
                  <a:cubicBezTo>
                    <a:pt x="2624" y="917"/>
                    <a:pt x="2186" y="1012"/>
                    <a:pt x="1748" y="1012"/>
                  </a:cubicBezTo>
                  <a:cubicBezTo>
                    <a:pt x="1292" y="1012"/>
                    <a:pt x="838" y="909"/>
                    <a:pt x="497" y="704"/>
                  </a:cubicBezTo>
                  <a:cubicBezTo>
                    <a:pt x="166" y="511"/>
                    <a:pt x="0" y="252"/>
                    <a:pt x="0"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3950390" y="9670561"/>
              <a:ext cx="371770" cy="194185"/>
            </a:xfrm>
            <a:custGeom>
              <a:rect b="b" l="l" r="r" t="t"/>
              <a:pathLst>
                <a:path extrusionOk="0" h="1825" w="3494">
                  <a:moveTo>
                    <a:pt x="2833" y="22"/>
                  </a:moveTo>
                  <a:lnTo>
                    <a:pt x="2833" y="22"/>
                  </a:lnTo>
                  <a:cubicBezTo>
                    <a:pt x="2835" y="23"/>
                    <a:pt x="2837" y="24"/>
                    <a:pt x="2840" y="26"/>
                  </a:cubicBezTo>
                  <a:lnTo>
                    <a:pt x="2840" y="26"/>
                  </a:lnTo>
                  <a:cubicBezTo>
                    <a:pt x="2837" y="24"/>
                    <a:pt x="2835" y="23"/>
                    <a:pt x="2833" y="22"/>
                  </a:cubicBezTo>
                  <a:close/>
                  <a:moveTo>
                    <a:pt x="690" y="1"/>
                  </a:moveTo>
                  <a:lnTo>
                    <a:pt x="533" y="87"/>
                  </a:lnTo>
                  <a:cubicBezTo>
                    <a:pt x="181" y="289"/>
                    <a:pt x="0" y="548"/>
                    <a:pt x="0" y="814"/>
                  </a:cubicBezTo>
                  <a:cubicBezTo>
                    <a:pt x="0" y="1065"/>
                    <a:pt x="166" y="1324"/>
                    <a:pt x="497" y="1517"/>
                  </a:cubicBezTo>
                  <a:cubicBezTo>
                    <a:pt x="838" y="1722"/>
                    <a:pt x="1292" y="1825"/>
                    <a:pt x="1748" y="1825"/>
                  </a:cubicBezTo>
                  <a:cubicBezTo>
                    <a:pt x="2186" y="1825"/>
                    <a:pt x="2624" y="1730"/>
                    <a:pt x="2962" y="1540"/>
                  </a:cubicBezTo>
                  <a:cubicBezTo>
                    <a:pt x="3314" y="1345"/>
                    <a:pt x="3487" y="1086"/>
                    <a:pt x="3494" y="820"/>
                  </a:cubicBezTo>
                  <a:cubicBezTo>
                    <a:pt x="3494" y="569"/>
                    <a:pt x="3330" y="310"/>
                    <a:pt x="2999" y="117"/>
                  </a:cubicBezTo>
                  <a:cubicBezTo>
                    <a:pt x="2985" y="108"/>
                    <a:pt x="2969" y="101"/>
                    <a:pt x="2962" y="94"/>
                  </a:cubicBezTo>
                  <a:cubicBezTo>
                    <a:pt x="2942" y="80"/>
                    <a:pt x="2919" y="73"/>
                    <a:pt x="2905" y="58"/>
                  </a:cubicBezTo>
                  <a:cubicBezTo>
                    <a:pt x="2899" y="58"/>
                    <a:pt x="2883" y="51"/>
                    <a:pt x="2876" y="44"/>
                  </a:cubicBezTo>
                  <a:cubicBezTo>
                    <a:pt x="2864" y="38"/>
                    <a:pt x="2852" y="33"/>
                    <a:pt x="2840" y="26"/>
                  </a:cubicBezTo>
                  <a:lnTo>
                    <a:pt x="2840" y="26"/>
                  </a:lnTo>
                  <a:cubicBezTo>
                    <a:pt x="3416" y="371"/>
                    <a:pt x="3398" y="922"/>
                    <a:pt x="2804" y="1259"/>
                  </a:cubicBezTo>
                  <a:cubicBezTo>
                    <a:pt x="2509" y="1423"/>
                    <a:pt x="2131" y="1505"/>
                    <a:pt x="1754" y="1505"/>
                  </a:cubicBezTo>
                  <a:cubicBezTo>
                    <a:pt x="1357" y="1505"/>
                    <a:pt x="961" y="1415"/>
                    <a:pt x="663" y="1238"/>
                  </a:cubicBezTo>
                  <a:cubicBezTo>
                    <a:pt x="80" y="884"/>
                    <a:pt x="95" y="332"/>
                    <a:pt x="690"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4247893" y="9670561"/>
              <a:ext cx="3937" cy="2341"/>
            </a:xfrm>
            <a:custGeom>
              <a:rect b="b" l="l" r="r" t="t"/>
              <a:pathLst>
                <a:path extrusionOk="0" h="22" w="37">
                  <a:moveTo>
                    <a:pt x="1" y="1"/>
                  </a:moveTo>
                  <a:lnTo>
                    <a:pt x="25" y="15"/>
                  </a:lnTo>
                  <a:lnTo>
                    <a:pt x="25" y="15"/>
                  </a:lnTo>
                  <a:cubicBezTo>
                    <a:pt x="18" y="10"/>
                    <a:pt x="11" y="6"/>
                    <a:pt x="1" y="1"/>
                  </a:cubicBezTo>
                  <a:close/>
                  <a:moveTo>
                    <a:pt x="25" y="15"/>
                  </a:moveTo>
                  <a:cubicBezTo>
                    <a:pt x="29" y="17"/>
                    <a:pt x="32" y="19"/>
                    <a:pt x="37" y="22"/>
                  </a:cubicBezTo>
                  <a:lnTo>
                    <a:pt x="25" y="15"/>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4247893" y="9670561"/>
              <a:ext cx="3937" cy="2341"/>
            </a:xfrm>
            <a:custGeom>
              <a:rect b="b" l="l" r="r" t="t"/>
              <a:pathLst>
                <a:path extrusionOk="0" fill="none" h="22" w="37">
                  <a:moveTo>
                    <a:pt x="37" y="22"/>
                  </a:moveTo>
                  <a:cubicBezTo>
                    <a:pt x="23" y="15"/>
                    <a:pt x="16" y="8"/>
                    <a:pt x="1"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4107335" y="8917332"/>
              <a:ext cx="22983" cy="37560"/>
            </a:xfrm>
            <a:custGeom>
              <a:rect b="b" l="l" r="r" t="t"/>
              <a:pathLst>
                <a:path extrusionOk="0" h="353" w="216">
                  <a:moveTo>
                    <a:pt x="0" y="0"/>
                  </a:moveTo>
                  <a:lnTo>
                    <a:pt x="216" y="352"/>
                  </a:lnTo>
                  <a:cubicBezTo>
                    <a:pt x="216" y="338"/>
                    <a:pt x="207" y="330"/>
                    <a:pt x="207" y="323"/>
                  </a:cubicBezTo>
                  <a:cubicBezTo>
                    <a:pt x="180" y="252"/>
                    <a:pt x="157" y="216"/>
                    <a:pt x="130" y="166"/>
                  </a:cubicBezTo>
                  <a:cubicBezTo>
                    <a:pt x="114" y="143"/>
                    <a:pt x="100" y="123"/>
                    <a:pt x="87" y="93"/>
                  </a:cubicBezTo>
                  <a:cubicBezTo>
                    <a:pt x="78" y="86"/>
                    <a:pt x="71" y="79"/>
                    <a:pt x="64" y="71"/>
                  </a:cubicBezTo>
                  <a:cubicBezTo>
                    <a:pt x="50" y="50"/>
                    <a:pt x="28" y="21"/>
                    <a:pt x="0" y="0"/>
                  </a:cubicBez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4121061" y="8925738"/>
              <a:ext cx="207378" cy="300587"/>
            </a:xfrm>
            <a:custGeom>
              <a:rect b="b" l="l" r="r" t="t"/>
              <a:pathLst>
                <a:path extrusionOk="0" h="2825" w="1949">
                  <a:moveTo>
                    <a:pt x="58" y="0"/>
                  </a:moveTo>
                  <a:lnTo>
                    <a:pt x="1" y="87"/>
                  </a:lnTo>
                  <a:cubicBezTo>
                    <a:pt x="28" y="137"/>
                    <a:pt x="51" y="173"/>
                    <a:pt x="78" y="244"/>
                  </a:cubicBezTo>
                  <a:cubicBezTo>
                    <a:pt x="78" y="251"/>
                    <a:pt x="87" y="259"/>
                    <a:pt x="87" y="273"/>
                  </a:cubicBezTo>
                  <a:lnTo>
                    <a:pt x="1495" y="2566"/>
                  </a:lnTo>
                  <a:lnTo>
                    <a:pt x="1948" y="2824"/>
                  </a:lnTo>
                  <a:lnTo>
                    <a:pt x="58"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4127126" y="8904989"/>
              <a:ext cx="237278" cy="831429"/>
            </a:xfrm>
            <a:custGeom>
              <a:rect b="b" l="l" r="r" t="t"/>
              <a:pathLst>
                <a:path extrusionOk="0" h="7814" w="2230">
                  <a:moveTo>
                    <a:pt x="130" y="1"/>
                  </a:moveTo>
                  <a:lnTo>
                    <a:pt x="130" y="7"/>
                  </a:lnTo>
                  <a:lnTo>
                    <a:pt x="1" y="195"/>
                  </a:lnTo>
                  <a:lnTo>
                    <a:pt x="1891" y="3019"/>
                  </a:lnTo>
                  <a:lnTo>
                    <a:pt x="425" y="6973"/>
                  </a:lnTo>
                  <a:lnTo>
                    <a:pt x="403" y="7023"/>
                  </a:lnTo>
                  <a:lnTo>
                    <a:pt x="108" y="7814"/>
                  </a:lnTo>
                  <a:lnTo>
                    <a:pt x="489" y="7591"/>
                  </a:lnTo>
                  <a:lnTo>
                    <a:pt x="684" y="7080"/>
                  </a:lnTo>
                  <a:lnTo>
                    <a:pt x="704" y="7023"/>
                  </a:lnTo>
                  <a:lnTo>
                    <a:pt x="2229" y="2890"/>
                  </a:lnTo>
                  <a:lnTo>
                    <a:pt x="2207" y="2688"/>
                  </a:lnTo>
                  <a:lnTo>
                    <a:pt x="13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4089672" y="9198662"/>
              <a:ext cx="238767" cy="537758"/>
            </a:xfrm>
            <a:custGeom>
              <a:rect b="b" l="l" r="r" t="t"/>
              <a:pathLst>
                <a:path extrusionOk="0" h="5054" w="2244">
                  <a:moveTo>
                    <a:pt x="1790" y="1"/>
                  </a:moveTo>
                  <a:lnTo>
                    <a:pt x="223" y="4198"/>
                  </a:lnTo>
                  <a:lnTo>
                    <a:pt x="201" y="4250"/>
                  </a:lnTo>
                  <a:lnTo>
                    <a:pt x="1" y="4788"/>
                  </a:lnTo>
                  <a:lnTo>
                    <a:pt x="460" y="5054"/>
                  </a:lnTo>
                  <a:lnTo>
                    <a:pt x="755" y="4263"/>
                  </a:lnTo>
                  <a:lnTo>
                    <a:pt x="777" y="4213"/>
                  </a:lnTo>
                  <a:lnTo>
                    <a:pt x="2243" y="259"/>
                  </a:lnTo>
                  <a:lnTo>
                    <a:pt x="179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4026149" y="8817100"/>
              <a:ext cx="124065" cy="117894"/>
            </a:xfrm>
            <a:custGeom>
              <a:rect b="b" l="l" r="r" t="t"/>
              <a:pathLst>
                <a:path extrusionOk="0" h="1108" w="1166">
                  <a:moveTo>
                    <a:pt x="623" y="0"/>
                  </a:moveTo>
                  <a:cubicBezTo>
                    <a:pt x="524" y="0"/>
                    <a:pt x="454" y="27"/>
                    <a:pt x="418" y="43"/>
                  </a:cubicBezTo>
                  <a:cubicBezTo>
                    <a:pt x="418" y="43"/>
                    <a:pt x="382" y="57"/>
                    <a:pt x="339" y="86"/>
                  </a:cubicBezTo>
                  <a:cubicBezTo>
                    <a:pt x="310" y="100"/>
                    <a:pt x="310" y="100"/>
                    <a:pt x="266" y="137"/>
                  </a:cubicBezTo>
                  <a:cubicBezTo>
                    <a:pt x="260" y="150"/>
                    <a:pt x="246" y="159"/>
                    <a:pt x="237" y="173"/>
                  </a:cubicBezTo>
                  <a:cubicBezTo>
                    <a:pt x="223" y="193"/>
                    <a:pt x="203" y="216"/>
                    <a:pt x="180" y="237"/>
                  </a:cubicBezTo>
                  <a:lnTo>
                    <a:pt x="1" y="518"/>
                  </a:lnTo>
                  <a:cubicBezTo>
                    <a:pt x="30" y="518"/>
                    <a:pt x="58" y="525"/>
                    <a:pt x="87" y="532"/>
                  </a:cubicBezTo>
                  <a:cubicBezTo>
                    <a:pt x="123" y="538"/>
                    <a:pt x="166" y="554"/>
                    <a:pt x="223" y="575"/>
                  </a:cubicBezTo>
                  <a:cubicBezTo>
                    <a:pt x="260" y="590"/>
                    <a:pt x="303" y="611"/>
                    <a:pt x="346" y="640"/>
                  </a:cubicBezTo>
                  <a:cubicBezTo>
                    <a:pt x="367" y="647"/>
                    <a:pt x="382" y="654"/>
                    <a:pt x="396" y="661"/>
                  </a:cubicBezTo>
                  <a:cubicBezTo>
                    <a:pt x="496" y="720"/>
                    <a:pt x="598" y="790"/>
                    <a:pt x="684" y="863"/>
                  </a:cubicBezTo>
                  <a:cubicBezTo>
                    <a:pt x="691" y="870"/>
                    <a:pt x="705" y="883"/>
                    <a:pt x="720" y="892"/>
                  </a:cubicBezTo>
                  <a:cubicBezTo>
                    <a:pt x="734" y="913"/>
                    <a:pt x="748" y="927"/>
                    <a:pt x="763" y="942"/>
                  </a:cubicBezTo>
                  <a:cubicBezTo>
                    <a:pt x="791" y="963"/>
                    <a:pt x="813" y="992"/>
                    <a:pt x="827" y="1013"/>
                  </a:cubicBezTo>
                  <a:cubicBezTo>
                    <a:pt x="834" y="1021"/>
                    <a:pt x="841" y="1028"/>
                    <a:pt x="850" y="1035"/>
                  </a:cubicBezTo>
                  <a:cubicBezTo>
                    <a:pt x="863" y="1065"/>
                    <a:pt x="877" y="1085"/>
                    <a:pt x="893" y="1108"/>
                  </a:cubicBezTo>
                  <a:lnTo>
                    <a:pt x="950" y="1021"/>
                  </a:lnTo>
                  <a:lnTo>
                    <a:pt x="1079" y="833"/>
                  </a:lnTo>
                  <a:lnTo>
                    <a:pt x="1079" y="827"/>
                  </a:lnTo>
                  <a:cubicBezTo>
                    <a:pt x="1086" y="813"/>
                    <a:pt x="1093" y="797"/>
                    <a:pt x="1100" y="783"/>
                  </a:cubicBezTo>
                  <a:cubicBezTo>
                    <a:pt x="1108" y="777"/>
                    <a:pt x="1108" y="770"/>
                    <a:pt x="1115" y="763"/>
                  </a:cubicBezTo>
                  <a:cubicBezTo>
                    <a:pt x="1129" y="726"/>
                    <a:pt x="1143" y="690"/>
                    <a:pt x="1151" y="654"/>
                  </a:cubicBezTo>
                  <a:cubicBezTo>
                    <a:pt x="1151" y="640"/>
                    <a:pt x="1158" y="633"/>
                    <a:pt x="1158" y="618"/>
                  </a:cubicBezTo>
                  <a:cubicBezTo>
                    <a:pt x="1165" y="568"/>
                    <a:pt x="1165" y="504"/>
                    <a:pt x="1158" y="452"/>
                  </a:cubicBezTo>
                  <a:cubicBezTo>
                    <a:pt x="1122" y="237"/>
                    <a:pt x="956" y="57"/>
                    <a:pt x="748" y="14"/>
                  </a:cubicBezTo>
                  <a:cubicBezTo>
                    <a:pt x="702" y="4"/>
                    <a:pt x="660" y="0"/>
                    <a:pt x="623" y="0"/>
                  </a:cubicBez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4107335" y="8917332"/>
              <a:ext cx="22983" cy="37560"/>
            </a:xfrm>
            <a:custGeom>
              <a:rect b="b" l="l" r="r" t="t"/>
              <a:pathLst>
                <a:path extrusionOk="0" h="353" w="216">
                  <a:moveTo>
                    <a:pt x="0" y="0"/>
                  </a:moveTo>
                  <a:lnTo>
                    <a:pt x="216" y="352"/>
                  </a:lnTo>
                  <a:cubicBezTo>
                    <a:pt x="216" y="338"/>
                    <a:pt x="207" y="330"/>
                    <a:pt x="207" y="323"/>
                  </a:cubicBezTo>
                  <a:cubicBezTo>
                    <a:pt x="180" y="252"/>
                    <a:pt x="157" y="216"/>
                    <a:pt x="130" y="166"/>
                  </a:cubicBezTo>
                  <a:cubicBezTo>
                    <a:pt x="114" y="143"/>
                    <a:pt x="100" y="123"/>
                    <a:pt x="87" y="93"/>
                  </a:cubicBezTo>
                  <a:cubicBezTo>
                    <a:pt x="78" y="86"/>
                    <a:pt x="71" y="79"/>
                    <a:pt x="64" y="71"/>
                  </a:cubicBezTo>
                  <a:cubicBezTo>
                    <a:pt x="50" y="50"/>
                    <a:pt x="28" y="21"/>
                    <a:pt x="0" y="0"/>
                  </a:cubicBez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3793658" y="9001923"/>
              <a:ext cx="294522" cy="202378"/>
            </a:xfrm>
            <a:custGeom>
              <a:rect b="b" l="l" r="r" t="t"/>
              <a:pathLst>
                <a:path extrusionOk="0" h="1902" w="2768">
                  <a:moveTo>
                    <a:pt x="504" y="232"/>
                  </a:moveTo>
                  <a:cubicBezTo>
                    <a:pt x="601" y="232"/>
                    <a:pt x="742" y="267"/>
                    <a:pt x="921" y="340"/>
                  </a:cubicBezTo>
                  <a:cubicBezTo>
                    <a:pt x="1121" y="427"/>
                    <a:pt x="1344" y="556"/>
                    <a:pt x="1560" y="692"/>
                  </a:cubicBezTo>
                  <a:cubicBezTo>
                    <a:pt x="1870" y="901"/>
                    <a:pt x="2150" y="1139"/>
                    <a:pt x="2301" y="1339"/>
                  </a:cubicBezTo>
                  <a:cubicBezTo>
                    <a:pt x="2468" y="1556"/>
                    <a:pt x="2447" y="1675"/>
                    <a:pt x="2275" y="1675"/>
                  </a:cubicBezTo>
                  <a:cubicBezTo>
                    <a:pt x="2179" y="1675"/>
                    <a:pt x="2037" y="1639"/>
                    <a:pt x="1855" y="1562"/>
                  </a:cubicBezTo>
                  <a:cubicBezTo>
                    <a:pt x="1646" y="1475"/>
                    <a:pt x="1423" y="1355"/>
                    <a:pt x="1215" y="1210"/>
                  </a:cubicBezTo>
                  <a:cubicBezTo>
                    <a:pt x="906" y="1010"/>
                    <a:pt x="619" y="765"/>
                    <a:pt x="468" y="570"/>
                  </a:cubicBezTo>
                  <a:cubicBezTo>
                    <a:pt x="300" y="351"/>
                    <a:pt x="326" y="232"/>
                    <a:pt x="504" y="232"/>
                  </a:cubicBezTo>
                  <a:close/>
                  <a:moveTo>
                    <a:pt x="222" y="1"/>
                  </a:moveTo>
                  <a:cubicBezTo>
                    <a:pt x="135" y="1"/>
                    <a:pt x="77" y="23"/>
                    <a:pt x="50" y="68"/>
                  </a:cubicBezTo>
                  <a:cubicBezTo>
                    <a:pt x="0" y="138"/>
                    <a:pt x="43" y="268"/>
                    <a:pt x="179" y="449"/>
                  </a:cubicBezTo>
                  <a:cubicBezTo>
                    <a:pt x="381" y="708"/>
                    <a:pt x="756" y="1023"/>
                    <a:pt x="1158" y="1296"/>
                  </a:cubicBezTo>
                  <a:cubicBezTo>
                    <a:pt x="1439" y="1475"/>
                    <a:pt x="1732" y="1641"/>
                    <a:pt x="2006" y="1757"/>
                  </a:cubicBezTo>
                  <a:cubicBezTo>
                    <a:pt x="2240" y="1855"/>
                    <a:pt x="2424" y="1902"/>
                    <a:pt x="2550" y="1902"/>
                  </a:cubicBezTo>
                  <a:cubicBezTo>
                    <a:pt x="2636" y="1902"/>
                    <a:pt x="2695" y="1880"/>
                    <a:pt x="2724" y="1836"/>
                  </a:cubicBezTo>
                  <a:cubicBezTo>
                    <a:pt x="2767" y="1770"/>
                    <a:pt x="2733" y="1641"/>
                    <a:pt x="2595" y="1462"/>
                  </a:cubicBezTo>
                  <a:cubicBezTo>
                    <a:pt x="2395" y="1196"/>
                    <a:pt x="2020" y="880"/>
                    <a:pt x="1611" y="613"/>
                  </a:cubicBezTo>
                  <a:cubicBezTo>
                    <a:pt x="1337" y="427"/>
                    <a:pt x="1042" y="261"/>
                    <a:pt x="769" y="147"/>
                  </a:cubicBezTo>
                  <a:cubicBezTo>
                    <a:pt x="535" y="49"/>
                    <a:pt x="349" y="1"/>
                    <a:pt x="222"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3825472" y="9026502"/>
              <a:ext cx="230787" cy="153752"/>
            </a:xfrm>
            <a:custGeom>
              <a:rect b="b" l="l" r="r" t="t"/>
              <a:pathLst>
                <a:path extrusionOk="0" h="1445" w="2169">
                  <a:moveTo>
                    <a:pt x="205" y="1"/>
                  </a:moveTo>
                  <a:cubicBezTo>
                    <a:pt x="27" y="1"/>
                    <a:pt x="1" y="120"/>
                    <a:pt x="169" y="339"/>
                  </a:cubicBezTo>
                  <a:cubicBezTo>
                    <a:pt x="320" y="534"/>
                    <a:pt x="607" y="779"/>
                    <a:pt x="916" y="979"/>
                  </a:cubicBezTo>
                  <a:cubicBezTo>
                    <a:pt x="1124" y="1124"/>
                    <a:pt x="1347" y="1244"/>
                    <a:pt x="1556" y="1331"/>
                  </a:cubicBezTo>
                  <a:cubicBezTo>
                    <a:pt x="1738" y="1408"/>
                    <a:pt x="1880" y="1444"/>
                    <a:pt x="1976" y="1444"/>
                  </a:cubicBezTo>
                  <a:cubicBezTo>
                    <a:pt x="2148" y="1444"/>
                    <a:pt x="2169" y="1325"/>
                    <a:pt x="2002" y="1108"/>
                  </a:cubicBezTo>
                  <a:cubicBezTo>
                    <a:pt x="1851" y="908"/>
                    <a:pt x="1571" y="670"/>
                    <a:pt x="1261" y="461"/>
                  </a:cubicBezTo>
                  <a:cubicBezTo>
                    <a:pt x="1045" y="325"/>
                    <a:pt x="822" y="196"/>
                    <a:pt x="622" y="109"/>
                  </a:cubicBezTo>
                  <a:cubicBezTo>
                    <a:pt x="443" y="36"/>
                    <a:pt x="302" y="1"/>
                    <a:pt x="205" y="1"/>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3798978" y="8870940"/>
              <a:ext cx="345170" cy="326336"/>
            </a:xfrm>
            <a:custGeom>
              <a:rect b="b" l="l" r="r" t="t"/>
              <a:pathLst>
                <a:path extrusionOk="0" h="3067" w="3244">
                  <a:moveTo>
                    <a:pt x="3" y="1293"/>
                  </a:moveTo>
                  <a:cubicBezTo>
                    <a:pt x="2" y="1295"/>
                    <a:pt x="1" y="1297"/>
                    <a:pt x="0" y="1299"/>
                  </a:cubicBezTo>
                  <a:cubicBezTo>
                    <a:pt x="1" y="1297"/>
                    <a:pt x="2" y="1295"/>
                    <a:pt x="3" y="1293"/>
                  </a:cubicBezTo>
                  <a:close/>
                  <a:moveTo>
                    <a:pt x="1962" y="1"/>
                  </a:moveTo>
                  <a:cubicBezTo>
                    <a:pt x="1859" y="1"/>
                    <a:pt x="1767" y="12"/>
                    <a:pt x="1698" y="26"/>
                  </a:cubicBezTo>
                  <a:cubicBezTo>
                    <a:pt x="1423" y="69"/>
                    <a:pt x="1208" y="177"/>
                    <a:pt x="1130" y="214"/>
                  </a:cubicBezTo>
                  <a:cubicBezTo>
                    <a:pt x="914" y="314"/>
                    <a:pt x="706" y="472"/>
                    <a:pt x="626" y="536"/>
                  </a:cubicBezTo>
                  <a:cubicBezTo>
                    <a:pt x="554" y="593"/>
                    <a:pt x="474" y="666"/>
                    <a:pt x="388" y="759"/>
                  </a:cubicBezTo>
                  <a:cubicBezTo>
                    <a:pt x="368" y="781"/>
                    <a:pt x="338" y="817"/>
                    <a:pt x="318" y="838"/>
                  </a:cubicBezTo>
                  <a:cubicBezTo>
                    <a:pt x="281" y="881"/>
                    <a:pt x="238" y="947"/>
                    <a:pt x="202" y="990"/>
                  </a:cubicBezTo>
                  <a:cubicBezTo>
                    <a:pt x="139" y="1088"/>
                    <a:pt x="68" y="1193"/>
                    <a:pt x="3" y="1293"/>
                  </a:cubicBezTo>
                  <a:lnTo>
                    <a:pt x="3" y="1293"/>
                  </a:lnTo>
                  <a:cubicBezTo>
                    <a:pt x="31" y="1253"/>
                    <a:pt x="89" y="1232"/>
                    <a:pt x="172" y="1232"/>
                  </a:cubicBezTo>
                  <a:cubicBezTo>
                    <a:pt x="299" y="1232"/>
                    <a:pt x="485" y="1280"/>
                    <a:pt x="719" y="1378"/>
                  </a:cubicBezTo>
                  <a:cubicBezTo>
                    <a:pt x="992" y="1492"/>
                    <a:pt x="1287" y="1658"/>
                    <a:pt x="1561" y="1844"/>
                  </a:cubicBezTo>
                  <a:cubicBezTo>
                    <a:pt x="1970" y="2111"/>
                    <a:pt x="2345" y="2427"/>
                    <a:pt x="2545" y="2693"/>
                  </a:cubicBezTo>
                  <a:cubicBezTo>
                    <a:pt x="2682" y="2871"/>
                    <a:pt x="2717" y="2999"/>
                    <a:pt x="2675" y="3065"/>
                  </a:cubicBezTo>
                  <a:lnTo>
                    <a:pt x="2675" y="3065"/>
                  </a:lnTo>
                  <a:cubicBezTo>
                    <a:pt x="2740" y="2964"/>
                    <a:pt x="2812" y="2865"/>
                    <a:pt x="2876" y="2765"/>
                  </a:cubicBezTo>
                  <a:cubicBezTo>
                    <a:pt x="3028" y="2542"/>
                    <a:pt x="3098" y="2304"/>
                    <a:pt x="3128" y="2189"/>
                  </a:cubicBezTo>
                  <a:cubicBezTo>
                    <a:pt x="3135" y="2182"/>
                    <a:pt x="3214" y="1902"/>
                    <a:pt x="3235" y="1601"/>
                  </a:cubicBezTo>
                  <a:cubicBezTo>
                    <a:pt x="3243" y="1406"/>
                    <a:pt x="3235" y="1226"/>
                    <a:pt x="3178" y="997"/>
                  </a:cubicBezTo>
                  <a:cubicBezTo>
                    <a:pt x="3178" y="997"/>
                    <a:pt x="3157" y="888"/>
                    <a:pt x="3114" y="788"/>
                  </a:cubicBezTo>
                  <a:lnTo>
                    <a:pt x="2898" y="436"/>
                  </a:lnTo>
                  <a:cubicBezTo>
                    <a:pt x="2883" y="421"/>
                    <a:pt x="2869" y="407"/>
                    <a:pt x="2855" y="386"/>
                  </a:cubicBezTo>
                  <a:cubicBezTo>
                    <a:pt x="2840" y="377"/>
                    <a:pt x="2826" y="364"/>
                    <a:pt x="2819" y="357"/>
                  </a:cubicBezTo>
                  <a:cubicBezTo>
                    <a:pt x="2733" y="284"/>
                    <a:pt x="2631" y="214"/>
                    <a:pt x="2531" y="155"/>
                  </a:cubicBezTo>
                  <a:cubicBezTo>
                    <a:pt x="2517" y="148"/>
                    <a:pt x="2502" y="141"/>
                    <a:pt x="2481" y="134"/>
                  </a:cubicBezTo>
                  <a:cubicBezTo>
                    <a:pt x="2438" y="105"/>
                    <a:pt x="2395" y="84"/>
                    <a:pt x="2358" y="69"/>
                  </a:cubicBezTo>
                  <a:cubicBezTo>
                    <a:pt x="2301" y="48"/>
                    <a:pt x="2258" y="32"/>
                    <a:pt x="2222" y="26"/>
                  </a:cubicBezTo>
                  <a:cubicBezTo>
                    <a:pt x="2193" y="19"/>
                    <a:pt x="2165" y="12"/>
                    <a:pt x="2136" y="12"/>
                  </a:cubicBezTo>
                  <a:cubicBezTo>
                    <a:pt x="2076" y="4"/>
                    <a:pt x="2018" y="1"/>
                    <a:pt x="1962" y="1"/>
                  </a:cubicBezTo>
                  <a:close/>
                  <a:moveTo>
                    <a:pt x="2675" y="3065"/>
                  </a:moveTo>
                  <a:cubicBezTo>
                    <a:pt x="2675" y="3066"/>
                    <a:pt x="2674" y="3066"/>
                    <a:pt x="2674" y="3067"/>
                  </a:cubicBezTo>
                  <a:cubicBezTo>
                    <a:pt x="2674" y="3066"/>
                    <a:pt x="2675" y="3066"/>
                    <a:pt x="2675" y="3065"/>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79" name="Shape 279"/>
        <p:cNvGrpSpPr/>
        <p:nvPr/>
      </p:nvGrpSpPr>
      <p:grpSpPr>
        <a:xfrm>
          <a:off x="0" y="0"/>
          <a:ext cx="0" cy="0"/>
          <a:chOff x="0" y="0"/>
          <a:chExt cx="0" cy="0"/>
        </a:xfrm>
      </p:grpSpPr>
      <p:grpSp>
        <p:nvGrpSpPr>
          <p:cNvPr id="280" name="Google Shape;280;p20"/>
          <p:cNvGrpSpPr/>
          <p:nvPr/>
        </p:nvGrpSpPr>
        <p:grpSpPr>
          <a:xfrm>
            <a:off x="1762077" y="317323"/>
            <a:ext cx="7204876" cy="4590157"/>
            <a:chOff x="1762077" y="317323"/>
            <a:chExt cx="7204876" cy="4590157"/>
          </a:xfrm>
        </p:grpSpPr>
        <p:sp>
          <p:nvSpPr>
            <p:cNvPr id="281" name="Google Shape;281;p20"/>
            <p:cNvSpPr/>
            <p:nvPr/>
          </p:nvSpPr>
          <p:spPr>
            <a:xfrm>
              <a:off x="8801727" y="11649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8449803" y="195354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0"/>
            <p:cNvGrpSpPr/>
            <p:nvPr/>
          </p:nvGrpSpPr>
          <p:grpSpPr>
            <a:xfrm>
              <a:off x="8170040" y="317323"/>
              <a:ext cx="114150" cy="114196"/>
              <a:chOff x="-685100" y="4136737"/>
              <a:chExt cx="38359" cy="38359"/>
            </a:xfrm>
          </p:grpSpPr>
          <p:sp>
            <p:nvSpPr>
              <p:cNvPr id="284" name="Google Shape;284;p20"/>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20"/>
            <p:cNvSpPr/>
            <p:nvPr/>
          </p:nvSpPr>
          <p:spPr>
            <a:xfrm>
              <a:off x="1762077" y="477222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20"/>
          <p:cNvSpPr txBox="1"/>
          <p:nvPr>
            <p:ph type="title"/>
          </p:nvPr>
        </p:nvSpPr>
        <p:spPr>
          <a:xfrm>
            <a:off x="4808712" y="1436400"/>
            <a:ext cx="2573100" cy="10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8" name="Google Shape;288;p20"/>
          <p:cNvSpPr txBox="1"/>
          <p:nvPr>
            <p:ph idx="1" type="subTitle"/>
          </p:nvPr>
        </p:nvSpPr>
        <p:spPr>
          <a:xfrm>
            <a:off x="4808837" y="2497200"/>
            <a:ext cx="2573100" cy="120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grpSp>
        <p:nvGrpSpPr>
          <p:cNvPr id="26" name="Google Shape;26;p3"/>
          <p:cNvGrpSpPr/>
          <p:nvPr/>
        </p:nvGrpSpPr>
        <p:grpSpPr>
          <a:xfrm>
            <a:off x="201177" y="366922"/>
            <a:ext cx="8734643" cy="4630271"/>
            <a:chOff x="201177" y="366922"/>
            <a:chExt cx="8734643" cy="4630271"/>
          </a:xfrm>
        </p:grpSpPr>
        <p:grpSp>
          <p:nvGrpSpPr>
            <p:cNvPr id="27" name="Google Shape;27;p3"/>
            <p:cNvGrpSpPr/>
            <p:nvPr/>
          </p:nvGrpSpPr>
          <p:grpSpPr>
            <a:xfrm>
              <a:off x="201177" y="471879"/>
              <a:ext cx="8734643" cy="4525314"/>
              <a:chOff x="201177" y="471879"/>
              <a:chExt cx="8734643" cy="4525314"/>
            </a:xfrm>
          </p:grpSpPr>
          <p:sp>
            <p:nvSpPr>
              <p:cNvPr id="28" name="Google Shape;28;p3"/>
              <p:cNvSpPr/>
              <p:nvPr/>
            </p:nvSpPr>
            <p:spPr>
              <a:xfrm>
                <a:off x="301027" y="4718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476060" y="113076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3"/>
              <p:cNvGrpSpPr/>
              <p:nvPr/>
            </p:nvGrpSpPr>
            <p:grpSpPr>
              <a:xfrm>
                <a:off x="201177" y="4781904"/>
                <a:ext cx="842275" cy="215289"/>
                <a:chOff x="201177" y="4781904"/>
                <a:chExt cx="842275" cy="215289"/>
              </a:xfrm>
            </p:grpSpPr>
            <p:sp>
              <p:nvSpPr>
                <p:cNvPr id="31" name="Google Shape;31;p3"/>
                <p:cNvSpPr/>
                <p:nvPr/>
              </p:nvSpPr>
              <p:spPr>
                <a:xfrm>
                  <a:off x="201177" y="47819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3"/>
                <p:cNvGrpSpPr/>
                <p:nvPr/>
              </p:nvGrpSpPr>
              <p:grpSpPr>
                <a:xfrm>
                  <a:off x="929303" y="4882998"/>
                  <a:ext cx="114150" cy="114196"/>
                  <a:chOff x="-685100" y="4136737"/>
                  <a:chExt cx="38359" cy="38359"/>
                </a:xfrm>
              </p:grpSpPr>
              <p:sp>
                <p:nvSpPr>
                  <p:cNvPr id="33" name="Google Shape;33;p3"/>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 name="Google Shape;35;p3"/>
              <p:cNvSpPr/>
              <p:nvPr/>
            </p:nvSpPr>
            <p:spPr>
              <a:xfrm>
                <a:off x="8680375" y="7552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8830760" y="2348372"/>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3"/>
            <p:cNvSpPr/>
            <p:nvPr/>
          </p:nvSpPr>
          <p:spPr>
            <a:xfrm>
              <a:off x="756840" y="36692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35365" y="459074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756850" y="2263364"/>
            <a:ext cx="4185000" cy="9159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0" name="Google Shape;40;p3"/>
          <p:cNvSpPr txBox="1"/>
          <p:nvPr>
            <p:ph hasCustomPrompt="1" idx="2" type="title"/>
          </p:nvPr>
        </p:nvSpPr>
        <p:spPr>
          <a:xfrm>
            <a:off x="3984975" y="1542825"/>
            <a:ext cx="956700" cy="9159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5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txBox="1"/>
          <p:nvPr>
            <p:ph idx="1" type="subTitle"/>
          </p:nvPr>
        </p:nvSpPr>
        <p:spPr>
          <a:xfrm>
            <a:off x="756850" y="3228675"/>
            <a:ext cx="4185000" cy="448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289" name="Shape 289"/>
        <p:cNvGrpSpPr/>
        <p:nvPr/>
      </p:nvGrpSpPr>
      <p:grpSpPr>
        <a:xfrm>
          <a:off x="0" y="0"/>
          <a:ext cx="0" cy="0"/>
          <a:chOff x="0" y="0"/>
          <a:chExt cx="0" cy="0"/>
        </a:xfrm>
      </p:grpSpPr>
      <p:grpSp>
        <p:nvGrpSpPr>
          <p:cNvPr id="290" name="Google Shape;290;p21"/>
          <p:cNvGrpSpPr/>
          <p:nvPr/>
        </p:nvGrpSpPr>
        <p:grpSpPr>
          <a:xfrm>
            <a:off x="211685" y="269698"/>
            <a:ext cx="976380" cy="1044888"/>
            <a:chOff x="211685" y="269698"/>
            <a:chExt cx="976380" cy="1044888"/>
          </a:xfrm>
        </p:grpSpPr>
        <p:sp>
          <p:nvSpPr>
            <p:cNvPr id="291" name="Google Shape;291;p21"/>
            <p:cNvSpPr/>
            <p:nvPr/>
          </p:nvSpPr>
          <p:spPr>
            <a:xfrm>
              <a:off x="275053" y="8192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21"/>
            <p:cNvGrpSpPr/>
            <p:nvPr/>
          </p:nvGrpSpPr>
          <p:grpSpPr>
            <a:xfrm>
              <a:off x="1073915" y="269698"/>
              <a:ext cx="114150" cy="114196"/>
              <a:chOff x="-685100" y="4136737"/>
              <a:chExt cx="38359" cy="38359"/>
            </a:xfrm>
          </p:grpSpPr>
          <p:sp>
            <p:nvSpPr>
              <p:cNvPr id="293" name="Google Shape;293;p21"/>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21"/>
            <p:cNvSpPr/>
            <p:nvPr/>
          </p:nvSpPr>
          <p:spPr>
            <a:xfrm>
              <a:off x="211685" y="121381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a:off x="316762" y="3839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21"/>
          <p:cNvSpPr txBox="1"/>
          <p:nvPr>
            <p:ph type="title"/>
          </p:nvPr>
        </p:nvSpPr>
        <p:spPr>
          <a:xfrm>
            <a:off x="2417638" y="2105845"/>
            <a:ext cx="2259300" cy="1063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8" name="Google Shape;298;p21"/>
          <p:cNvSpPr txBox="1"/>
          <p:nvPr>
            <p:ph idx="1" type="subTitle"/>
          </p:nvPr>
        </p:nvSpPr>
        <p:spPr>
          <a:xfrm>
            <a:off x="2417650" y="3149824"/>
            <a:ext cx="2259300" cy="128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299" name="Shape 299"/>
        <p:cNvGrpSpPr/>
        <p:nvPr/>
      </p:nvGrpSpPr>
      <p:grpSpPr>
        <a:xfrm>
          <a:off x="0" y="0"/>
          <a:ext cx="0" cy="0"/>
          <a:chOff x="0" y="0"/>
          <a:chExt cx="0" cy="0"/>
        </a:xfrm>
      </p:grpSpPr>
      <p:grpSp>
        <p:nvGrpSpPr>
          <p:cNvPr id="300" name="Google Shape;300;p22"/>
          <p:cNvGrpSpPr/>
          <p:nvPr/>
        </p:nvGrpSpPr>
        <p:grpSpPr>
          <a:xfrm>
            <a:off x="-166660" y="1704104"/>
            <a:ext cx="9228233" cy="3135984"/>
            <a:chOff x="-166660" y="1704104"/>
            <a:chExt cx="9228233" cy="3135984"/>
          </a:xfrm>
        </p:grpSpPr>
        <p:sp>
          <p:nvSpPr>
            <p:cNvPr id="301" name="Google Shape;301;p22"/>
            <p:cNvSpPr/>
            <p:nvPr/>
          </p:nvSpPr>
          <p:spPr>
            <a:xfrm>
              <a:off x="-166660" y="21093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252477" y="17041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503785" y="2348197"/>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22"/>
            <p:cNvGrpSpPr/>
            <p:nvPr/>
          </p:nvGrpSpPr>
          <p:grpSpPr>
            <a:xfrm>
              <a:off x="8830365" y="3760098"/>
              <a:ext cx="114150" cy="114196"/>
              <a:chOff x="-685100" y="4136737"/>
              <a:chExt cx="38359" cy="38359"/>
            </a:xfrm>
          </p:grpSpPr>
          <p:sp>
            <p:nvSpPr>
              <p:cNvPr id="305" name="Google Shape;305;p22"/>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22"/>
            <p:cNvSpPr/>
            <p:nvPr/>
          </p:nvSpPr>
          <p:spPr>
            <a:xfrm>
              <a:off x="8642440" y="44472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8590762" y="405097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8430785" y="474074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22"/>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1" name="Google Shape;311;p22"/>
          <p:cNvSpPr txBox="1"/>
          <p:nvPr>
            <p:ph idx="1" type="body"/>
          </p:nvPr>
        </p:nvSpPr>
        <p:spPr>
          <a:xfrm>
            <a:off x="720000" y="1139550"/>
            <a:ext cx="7704000" cy="124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12" name="Shape 312"/>
        <p:cNvGrpSpPr/>
        <p:nvPr/>
      </p:nvGrpSpPr>
      <p:grpSpPr>
        <a:xfrm>
          <a:off x="0" y="0"/>
          <a:ext cx="0" cy="0"/>
          <a:chOff x="0" y="0"/>
          <a:chExt cx="0" cy="0"/>
        </a:xfrm>
      </p:grpSpPr>
      <p:grpSp>
        <p:nvGrpSpPr>
          <p:cNvPr id="313" name="Google Shape;313;p23"/>
          <p:cNvGrpSpPr/>
          <p:nvPr/>
        </p:nvGrpSpPr>
        <p:grpSpPr>
          <a:xfrm>
            <a:off x="173003" y="643329"/>
            <a:ext cx="8773518" cy="4278864"/>
            <a:chOff x="173003" y="643329"/>
            <a:chExt cx="8773518" cy="4278864"/>
          </a:xfrm>
        </p:grpSpPr>
        <p:grpSp>
          <p:nvGrpSpPr>
            <p:cNvPr id="314" name="Google Shape;314;p23"/>
            <p:cNvGrpSpPr/>
            <p:nvPr/>
          </p:nvGrpSpPr>
          <p:grpSpPr>
            <a:xfrm>
              <a:off x="173003" y="4096500"/>
              <a:ext cx="967437" cy="825693"/>
              <a:chOff x="173003" y="4096500"/>
              <a:chExt cx="967437" cy="825693"/>
            </a:xfrm>
          </p:grpSpPr>
          <p:grpSp>
            <p:nvGrpSpPr>
              <p:cNvPr id="315" name="Google Shape;315;p23"/>
              <p:cNvGrpSpPr/>
              <p:nvPr/>
            </p:nvGrpSpPr>
            <p:grpSpPr>
              <a:xfrm>
                <a:off x="1026290" y="4807998"/>
                <a:ext cx="114150" cy="114196"/>
                <a:chOff x="-685100" y="4136737"/>
                <a:chExt cx="38359" cy="38359"/>
              </a:xfrm>
            </p:grpSpPr>
            <p:sp>
              <p:nvSpPr>
                <p:cNvPr id="316" name="Google Shape;316;p23"/>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23"/>
              <p:cNvSpPr/>
              <p:nvPr/>
            </p:nvSpPr>
            <p:spPr>
              <a:xfrm>
                <a:off x="173003" y="45802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492962" y="40965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23"/>
            <p:cNvGrpSpPr/>
            <p:nvPr/>
          </p:nvGrpSpPr>
          <p:grpSpPr>
            <a:xfrm>
              <a:off x="8422315" y="643329"/>
              <a:ext cx="524205" cy="880858"/>
              <a:chOff x="8422315" y="643329"/>
              <a:chExt cx="524205" cy="880858"/>
            </a:xfrm>
          </p:grpSpPr>
          <p:sp>
            <p:nvSpPr>
              <p:cNvPr id="321" name="Google Shape;321;p23"/>
              <p:cNvSpPr/>
              <p:nvPr/>
            </p:nvSpPr>
            <p:spPr>
              <a:xfrm>
                <a:off x="8841460" y="105746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a:off x="8430777" y="64332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a:off x="8422315" y="14976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4" name="Google Shape;324;p23"/>
          <p:cNvSpPr txBox="1"/>
          <p:nvPr>
            <p:ph type="title"/>
          </p:nvPr>
        </p:nvSpPr>
        <p:spPr>
          <a:xfrm>
            <a:off x="720000" y="521208"/>
            <a:ext cx="77040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5" name="Google Shape;325;p23"/>
          <p:cNvSpPr txBox="1"/>
          <p:nvPr>
            <p:ph idx="1" type="subTitle"/>
          </p:nvPr>
        </p:nvSpPr>
        <p:spPr>
          <a:xfrm>
            <a:off x="4880547" y="2767175"/>
            <a:ext cx="2713800" cy="109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6" name="Google Shape;326;p23"/>
          <p:cNvSpPr txBox="1"/>
          <p:nvPr>
            <p:ph idx="2" type="subTitle"/>
          </p:nvPr>
        </p:nvSpPr>
        <p:spPr>
          <a:xfrm>
            <a:off x="1549650" y="2767175"/>
            <a:ext cx="2713800" cy="109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23"/>
          <p:cNvSpPr txBox="1"/>
          <p:nvPr>
            <p:ph idx="3" type="subTitle"/>
          </p:nvPr>
        </p:nvSpPr>
        <p:spPr>
          <a:xfrm>
            <a:off x="1549651" y="2366745"/>
            <a:ext cx="2713800" cy="5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28" name="Google Shape;328;p23"/>
          <p:cNvSpPr txBox="1"/>
          <p:nvPr>
            <p:ph idx="4" type="subTitle"/>
          </p:nvPr>
        </p:nvSpPr>
        <p:spPr>
          <a:xfrm>
            <a:off x="4880550" y="2366745"/>
            <a:ext cx="2713800" cy="55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29" name="Shape 329"/>
        <p:cNvGrpSpPr/>
        <p:nvPr/>
      </p:nvGrpSpPr>
      <p:grpSpPr>
        <a:xfrm>
          <a:off x="0" y="0"/>
          <a:ext cx="0" cy="0"/>
          <a:chOff x="0" y="0"/>
          <a:chExt cx="0" cy="0"/>
        </a:xfrm>
      </p:grpSpPr>
      <p:grpSp>
        <p:nvGrpSpPr>
          <p:cNvPr id="330" name="Google Shape;330;p24"/>
          <p:cNvGrpSpPr/>
          <p:nvPr/>
        </p:nvGrpSpPr>
        <p:grpSpPr>
          <a:xfrm>
            <a:off x="236590" y="228373"/>
            <a:ext cx="8797477" cy="4710226"/>
            <a:chOff x="236590" y="228373"/>
            <a:chExt cx="8797477" cy="4710226"/>
          </a:xfrm>
        </p:grpSpPr>
        <p:grpSp>
          <p:nvGrpSpPr>
            <p:cNvPr id="331" name="Google Shape;331;p24"/>
            <p:cNvGrpSpPr/>
            <p:nvPr/>
          </p:nvGrpSpPr>
          <p:grpSpPr>
            <a:xfrm>
              <a:off x="513562" y="228373"/>
              <a:ext cx="8520505" cy="4710226"/>
              <a:chOff x="513562" y="228373"/>
              <a:chExt cx="8520505" cy="4710226"/>
            </a:xfrm>
          </p:grpSpPr>
          <p:grpSp>
            <p:nvGrpSpPr>
              <p:cNvPr id="332" name="Google Shape;332;p24"/>
              <p:cNvGrpSpPr/>
              <p:nvPr/>
            </p:nvGrpSpPr>
            <p:grpSpPr>
              <a:xfrm>
                <a:off x="8699790" y="3091698"/>
                <a:ext cx="114150" cy="114196"/>
                <a:chOff x="-685100" y="4136737"/>
                <a:chExt cx="38359" cy="38359"/>
              </a:xfrm>
            </p:grpSpPr>
            <p:sp>
              <p:nvSpPr>
                <p:cNvPr id="333" name="Google Shape;333;p24"/>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24"/>
              <p:cNvGrpSpPr/>
              <p:nvPr/>
            </p:nvGrpSpPr>
            <p:grpSpPr>
              <a:xfrm>
                <a:off x="513562" y="228373"/>
                <a:ext cx="8061130" cy="4710226"/>
                <a:chOff x="513562" y="228373"/>
                <a:chExt cx="8061130" cy="4710226"/>
              </a:xfrm>
            </p:grpSpPr>
            <p:sp>
              <p:nvSpPr>
                <p:cNvPr id="336" name="Google Shape;336;p24"/>
                <p:cNvSpPr/>
                <p:nvPr/>
              </p:nvSpPr>
              <p:spPr>
                <a:xfrm>
                  <a:off x="513562" y="44519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906835" y="4837822"/>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24"/>
                <p:cNvGrpSpPr/>
                <p:nvPr/>
              </p:nvGrpSpPr>
              <p:grpSpPr>
                <a:xfrm>
                  <a:off x="7899840" y="228373"/>
                  <a:ext cx="114150" cy="114196"/>
                  <a:chOff x="-685100" y="4136737"/>
                  <a:chExt cx="38359" cy="38359"/>
                </a:xfrm>
              </p:grpSpPr>
              <p:sp>
                <p:nvSpPr>
                  <p:cNvPr id="339" name="Google Shape;339;p24"/>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24"/>
                <p:cNvSpPr/>
                <p:nvPr/>
              </p:nvSpPr>
              <p:spPr>
                <a:xfrm>
                  <a:off x="8475537" y="4898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24"/>
              <p:cNvSpPr/>
              <p:nvPr/>
            </p:nvSpPr>
            <p:spPr>
              <a:xfrm>
                <a:off x="8934912" y="34736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24"/>
            <p:cNvSpPr/>
            <p:nvPr/>
          </p:nvSpPr>
          <p:spPr>
            <a:xfrm>
              <a:off x="236590" y="48133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8325640" y="2283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24"/>
          <p:cNvSpPr txBox="1"/>
          <p:nvPr>
            <p:ph type="title"/>
          </p:nvPr>
        </p:nvSpPr>
        <p:spPr>
          <a:xfrm>
            <a:off x="720000" y="521225"/>
            <a:ext cx="77040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6" name="Google Shape;346;p24"/>
          <p:cNvSpPr txBox="1"/>
          <p:nvPr>
            <p:ph idx="1" type="subTitle"/>
          </p:nvPr>
        </p:nvSpPr>
        <p:spPr>
          <a:xfrm>
            <a:off x="4144219" y="1675150"/>
            <a:ext cx="3010200" cy="2184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7" name="Google Shape;347;p24"/>
          <p:cNvSpPr txBox="1"/>
          <p:nvPr>
            <p:ph idx="2" type="subTitle"/>
          </p:nvPr>
        </p:nvSpPr>
        <p:spPr>
          <a:xfrm>
            <a:off x="726825" y="1675150"/>
            <a:ext cx="3010200" cy="2184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4">
    <p:spTree>
      <p:nvGrpSpPr>
        <p:cNvPr id="348" name="Shape 348"/>
        <p:cNvGrpSpPr/>
        <p:nvPr/>
      </p:nvGrpSpPr>
      <p:grpSpPr>
        <a:xfrm>
          <a:off x="0" y="0"/>
          <a:ext cx="0" cy="0"/>
          <a:chOff x="0" y="0"/>
          <a:chExt cx="0" cy="0"/>
        </a:xfrm>
      </p:grpSpPr>
      <p:grpSp>
        <p:nvGrpSpPr>
          <p:cNvPr id="349" name="Google Shape;349;p25"/>
          <p:cNvGrpSpPr/>
          <p:nvPr/>
        </p:nvGrpSpPr>
        <p:grpSpPr>
          <a:xfrm>
            <a:off x="166815" y="243629"/>
            <a:ext cx="8676308" cy="4751139"/>
            <a:chOff x="166815" y="243629"/>
            <a:chExt cx="8676308" cy="4751139"/>
          </a:xfrm>
        </p:grpSpPr>
        <p:sp>
          <p:nvSpPr>
            <p:cNvPr id="350" name="Google Shape;350;p25"/>
            <p:cNvSpPr/>
            <p:nvPr/>
          </p:nvSpPr>
          <p:spPr>
            <a:xfrm>
              <a:off x="8652960" y="6030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8009027" y="24362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8423990" y="2979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166815" y="488057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323860" y="432796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585962" y="468485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25"/>
            <p:cNvGrpSpPr/>
            <p:nvPr/>
          </p:nvGrpSpPr>
          <p:grpSpPr>
            <a:xfrm>
              <a:off x="984215" y="4880573"/>
              <a:ext cx="114150" cy="114196"/>
              <a:chOff x="-685100" y="4136737"/>
              <a:chExt cx="38359" cy="38359"/>
            </a:xfrm>
          </p:grpSpPr>
          <p:sp>
            <p:nvSpPr>
              <p:cNvPr id="357" name="Google Shape;357;p25"/>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9" name="Google Shape;359;p25"/>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0" name="Google Shape;360;p25"/>
          <p:cNvSpPr txBox="1"/>
          <p:nvPr>
            <p:ph idx="1" type="body"/>
          </p:nvPr>
        </p:nvSpPr>
        <p:spPr>
          <a:xfrm>
            <a:off x="720000" y="1139546"/>
            <a:ext cx="3842400" cy="3464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361" name="Google Shape;361;p25"/>
          <p:cNvSpPr txBox="1"/>
          <p:nvPr>
            <p:ph idx="2" type="body"/>
          </p:nvPr>
        </p:nvSpPr>
        <p:spPr>
          <a:xfrm>
            <a:off x="4588375" y="1139546"/>
            <a:ext cx="3842400" cy="3464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62" name="Shape 362"/>
        <p:cNvGrpSpPr/>
        <p:nvPr/>
      </p:nvGrpSpPr>
      <p:grpSpPr>
        <a:xfrm>
          <a:off x="0" y="0"/>
          <a:ext cx="0" cy="0"/>
          <a:chOff x="0" y="0"/>
          <a:chExt cx="0" cy="0"/>
        </a:xfrm>
      </p:grpSpPr>
      <p:grpSp>
        <p:nvGrpSpPr>
          <p:cNvPr id="363" name="Google Shape;363;p26"/>
          <p:cNvGrpSpPr/>
          <p:nvPr/>
        </p:nvGrpSpPr>
        <p:grpSpPr>
          <a:xfrm>
            <a:off x="-209010" y="539498"/>
            <a:ext cx="9154058" cy="4421204"/>
            <a:chOff x="-209010" y="539498"/>
            <a:chExt cx="9154058" cy="4421204"/>
          </a:xfrm>
        </p:grpSpPr>
        <p:sp>
          <p:nvSpPr>
            <p:cNvPr id="364" name="Google Shape;364;p26"/>
            <p:cNvSpPr/>
            <p:nvPr/>
          </p:nvSpPr>
          <p:spPr>
            <a:xfrm>
              <a:off x="137152" y="9781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26"/>
            <p:cNvGrpSpPr/>
            <p:nvPr/>
          </p:nvGrpSpPr>
          <p:grpSpPr>
            <a:xfrm>
              <a:off x="442090" y="539498"/>
              <a:ext cx="114150" cy="114196"/>
              <a:chOff x="-685100" y="4136737"/>
              <a:chExt cx="38359" cy="38359"/>
            </a:xfrm>
          </p:grpSpPr>
          <p:sp>
            <p:nvSpPr>
              <p:cNvPr id="366" name="Google Shape;366;p26"/>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26"/>
            <p:cNvSpPr/>
            <p:nvPr/>
          </p:nvSpPr>
          <p:spPr>
            <a:xfrm>
              <a:off x="-209010" y="65370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a:off x="8111350" y="4861351"/>
              <a:ext cx="105074" cy="99351"/>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a:off x="8525915" y="49340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a:off x="8548850" y="450465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26"/>
            <p:cNvGrpSpPr/>
            <p:nvPr/>
          </p:nvGrpSpPr>
          <p:grpSpPr>
            <a:xfrm>
              <a:off x="8807965" y="4028023"/>
              <a:ext cx="114162" cy="114196"/>
              <a:chOff x="-731163" y="4510964"/>
              <a:chExt cx="38363" cy="38359"/>
            </a:xfrm>
          </p:grpSpPr>
          <p:sp>
            <p:nvSpPr>
              <p:cNvPr id="373" name="Google Shape;373;p26"/>
              <p:cNvSpPr/>
              <p:nvPr/>
            </p:nvSpPr>
            <p:spPr>
              <a:xfrm>
                <a:off x="-731163" y="4510964"/>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
              <p:cNvSpPr/>
              <p:nvPr/>
            </p:nvSpPr>
            <p:spPr>
              <a:xfrm>
                <a:off x="-731159" y="4510964"/>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5" name="Google Shape;375;p26"/>
          <p:cNvSpPr txBox="1"/>
          <p:nvPr>
            <p:ph type="title"/>
          </p:nvPr>
        </p:nvSpPr>
        <p:spPr>
          <a:xfrm>
            <a:off x="720000" y="521208"/>
            <a:ext cx="77040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6" name="Google Shape;376;p26"/>
          <p:cNvSpPr txBox="1"/>
          <p:nvPr>
            <p:ph idx="1" type="subTitle"/>
          </p:nvPr>
        </p:nvSpPr>
        <p:spPr>
          <a:xfrm>
            <a:off x="719988" y="2767583"/>
            <a:ext cx="22119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7" name="Google Shape;377;p26"/>
          <p:cNvSpPr txBox="1"/>
          <p:nvPr>
            <p:ph idx="2" type="subTitle"/>
          </p:nvPr>
        </p:nvSpPr>
        <p:spPr>
          <a:xfrm>
            <a:off x="3309720" y="2767583"/>
            <a:ext cx="22119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8" name="Google Shape;378;p26"/>
          <p:cNvSpPr txBox="1"/>
          <p:nvPr>
            <p:ph idx="3" type="subTitle"/>
          </p:nvPr>
        </p:nvSpPr>
        <p:spPr>
          <a:xfrm>
            <a:off x="5899452" y="2767583"/>
            <a:ext cx="22119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9" name="Google Shape;379;p26"/>
          <p:cNvSpPr txBox="1"/>
          <p:nvPr>
            <p:ph idx="4" type="subTitle"/>
          </p:nvPr>
        </p:nvSpPr>
        <p:spPr>
          <a:xfrm>
            <a:off x="719988" y="2365250"/>
            <a:ext cx="2211900" cy="548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80" name="Google Shape;380;p26"/>
          <p:cNvSpPr txBox="1"/>
          <p:nvPr>
            <p:ph idx="5" type="subTitle"/>
          </p:nvPr>
        </p:nvSpPr>
        <p:spPr>
          <a:xfrm>
            <a:off x="3309720" y="2365250"/>
            <a:ext cx="2211900" cy="548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81" name="Google Shape;381;p26"/>
          <p:cNvSpPr txBox="1"/>
          <p:nvPr>
            <p:ph idx="6" type="subTitle"/>
          </p:nvPr>
        </p:nvSpPr>
        <p:spPr>
          <a:xfrm>
            <a:off x="5899452" y="2365250"/>
            <a:ext cx="2211900" cy="548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82" name="Shape 382"/>
        <p:cNvGrpSpPr/>
        <p:nvPr/>
      </p:nvGrpSpPr>
      <p:grpSpPr>
        <a:xfrm>
          <a:off x="0" y="0"/>
          <a:ext cx="0" cy="0"/>
          <a:chOff x="0" y="0"/>
          <a:chExt cx="0" cy="0"/>
        </a:xfrm>
      </p:grpSpPr>
      <p:grpSp>
        <p:nvGrpSpPr>
          <p:cNvPr id="383" name="Google Shape;383;p27"/>
          <p:cNvGrpSpPr/>
          <p:nvPr/>
        </p:nvGrpSpPr>
        <p:grpSpPr>
          <a:xfrm>
            <a:off x="275053" y="951391"/>
            <a:ext cx="8693790" cy="4046252"/>
            <a:chOff x="275053" y="951391"/>
            <a:chExt cx="8693790" cy="4046252"/>
          </a:xfrm>
        </p:grpSpPr>
        <p:grpSp>
          <p:nvGrpSpPr>
            <p:cNvPr id="384" name="Google Shape;384;p27"/>
            <p:cNvGrpSpPr/>
            <p:nvPr/>
          </p:nvGrpSpPr>
          <p:grpSpPr>
            <a:xfrm>
              <a:off x="1229490" y="4883448"/>
              <a:ext cx="114150" cy="114196"/>
              <a:chOff x="-685100" y="4136737"/>
              <a:chExt cx="38359" cy="38359"/>
            </a:xfrm>
          </p:grpSpPr>
          <p:sp>
            <p:nvSpPr>
              <p:cNvPr id="385" name="Google Shape;385;p27"/>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27"/>
            <p:cNvSpPr/>
            <p:nvPr/>
          </p:nvSpPr>
          <p:spPr>
            <a:xfrm>
              <a:off x="275053" y="4893276"/>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308927" y="4422021"/>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8669860" y="95139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8355790" y="210272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8869687" y="171707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27"/>
          <p:cNvSpPr txBox="1"/>
          <p:nvPr>
            <p:ph type="title"/>
          </p:nvPr>
        </p:nvSpPr>
        <p:spPr>
          <a:xfrm>
            <a:off x="720000" y="521208"/>
            <a:ext cx="77040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3" name="Google Shape;393;p27"/>
          <p:cNvSpPr txBox="1"/>
          <p:nvPr>
            <p:ph idx="1" type="subTitle"/>
          </p:nvPr>
        </p:nvSpPr>
        <p:spPr>
          <a:xfrm>
            <a:off x="3541873" y="2216424"/>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4" name="Google Shape;394;p27"/>
          <p:cNvSpPr txBox="1"/>
          <p:nvPr>
            <p:ph idx="2" type="subTitle"/>
          </p:nvPr>
        </p:nvSpPr>
        <p:spPr>
          <a:xfrm>
            <a:off x="6008700" y="2216424"/>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5" name="Google Shape;395;p27"/>
          <p:cNvSpPr txBox="1"/>
          <p:nvPr>
            <p:ph idx="3" type="subTitle"/>
          </p:nvPr>
        </p:nvSpPr>
        <p:spPr>
          <a:xfrm>
            <a:off x="3541873" y="3945661"/>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6" name="Google Shape;396;p27"/>
          <p:cNvSpPr txBox="1"/>
          <p:nvPr>
            <p:ph idx="4" type="subTitle"/>
          </p:nvPr>
        </p:nvSpPr>
        <p:spPr>
          <a:xfrm>
            <a:off x="6008700" y="3945661"/>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7" name="Google Shape;397;p27"/>
          <p:cNvSpPr txBox="1"/>
          <p:nvPr>
            <p:ph idx="5" type="subTitle"/>
          </p:nvPr>
        </p:nvSpPr>
        <p:spPr>
          <a:xfrm>
            <a:off x="3541873" y="1863224"/>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98" name="Google Shape;398;p27"/>
          <p:cNvSpPr txBox="1"/>
          <p:nvPr>
            <p:ph idx="6" type="subTitle"/>
          </p:nvPr>
        </p:nvSpPr>
        <p:spPr>
          <a:xfrm>
            <a:off x="3541873" y="3597351"/>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399" name="Google Shape;399;p27"/>
          <p:cNvSpPr txBox="1"/>
          <p:nvPr>
            <p:ph idx="7" type="subTitle"/>
          </p:nvPr>
        </p:nvSpPr>
        <p:spPr>
          <a:xfrm>
            <a:off x="6008700" y="1863224"/>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400" name="Google Shape;400;p27"/>
          <p:cNvSpPr txBox="1"/>
          <p:nvPr>
            <p:ph idx="8" type="subTitle"/>
          </p:nvPr>
        </p:nvSpPr>
        <p:spPr>
          <a:xfrm>
            <a:off x="6008700" y="3597351"/>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5_1">
    <p:spTree>
      <p:nvGrpSpPr>
        <p:cNvPr id="401" name="Shape 401"/>
        <p:cNvGrpSpPr/>
        <p:nvPr/>
      </p:nvGrpSpPr>
      <p:grpSpPr>
        <a:xfrm>
          <a:off x="0" y="0"/>
          <a:ext cx="0" cy="0"/>
          <a:chOff x="0" y="0"/>
          <a:chExt cx="0" cy="0"/>
        </a:xfrm>
      </p:grpSpPr>
      <p:grpSp>
        <p:nvGrpSpPr>
          <p:cNvPr id="402" name="Google Shape;402;p28"/>
          <p:cNvGrpSpPr/>
          <p:nvPr/>
        </p:nvGrpSpPr>
        <p:grpSpPr>
          <a:xfrm>
            <a:off x="207460" y="251575"/>
            <a:ext cx="8800893" cy="3650575"/>
            <a:chOff x="207460" y="251575"/>
            <a:chExt cx="8800893" cy="3650575"/>
          </a:xfrm>
        </p:grpSpPr>
        <p:sp>
          <p:nvSpPr>
            <p:cNvPr id="403" name="Google Shape;403;p28"/>
            <p:cNvSpPr/>
            <p:nvPr/>
          </p:nvSpPr>
          <p:spPr>
            <a:xfrm>
              <a:off x="207460" y="367181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584537" y="38028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312515" y="33148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8"/>
            <p:cNvGrpSpPr/>
            <p:nvPr/>
          </p:nvGrpSpPr>
          <p:grpSpPr>
            <a:xfrm>
              <a:off x="8658990" y="797848"/>
              <a:ext cx="114150" cy="114196"/>
              <a:chOff x="-685100" y="4136737"/>
              <a:chExt cx="38359" cy="38359"/>
            </a:xfrm>
          </p:grpSpPr>
          <p:sp>
            <p:nvSpPr>
              <p:cNvPr id="407" name="Google Shape;407;p28"/>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28"/>
            <p:cNvSpPr/>
            <p:nvPr/>
          </p:nvSpPr>
          <p:spPr>
            <a:xfrm>
              <a:off x="8423990" y="12880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8843127" y="16594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7912110" y="30673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8666500" y="25157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28"/>
          <p:cNvSpPr txBox="1"/>
          <p:nvPr>
            <p:ph type="title"/>
          </p:nvPr>
        </p:nvSpPr>
        <p:spPr>
          <a:xfrm>
            <a:off x="720000" y="521208"/>
            <a:ext cx="77040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4" name="Google Shape;414;p28"/>
          <p:cNvSpPr txBox="1"/>
          <p:nvPr>
            <p:ph idx="1" type="subTitle"/>
          </p:nvPr>
        </p:nvSpPr>
        <p:spPr>
          <a:xfrm>
            <a:off x="3800229" y="1338720"/>
            <a:ext cx="3682800" cy="448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5" name="Google Shape;415;p28"/>
          <p:cNvSpPr txBox="1"/>
          <p:nvPr>
            <p:ph idx="2" type="subTitle"/>
          </p:nvPr>
        </p:nvSpPr>
        <p:spPr>
          <a:xfrm>
            <a:off x="4031385" y="2045294"/>
            <a:ext cx="3682800" cy="445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28"/>
          <p:cNvSpPr txBox="1"/>
          <p:nvPr>
            <p:ph idx="3" type="subTitle"/>
          </p:nvPr>
        </p:nvSpPr>
        <p:spPr>
          <a:xfrm>
            <a:off x="4493696" y="3452441"/>
            <a:ext cx="3682800" cy="44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7" name="Google Shape;417;p28"/>
          <p:cNvSpPr txBox="1"/>
          <p:nvPr>
            <p:ph idx="4" type="subTitle"/>
          </p:nvPr>
        </p:nvSpPr>
        <p:spPr>
          <a:xfrm>
            <a:off x="4724852" y="4159014"/>
            <a:ext cx="36828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8" name="Google Shape;418;p28"/>
          <p:cNvSpPr txBox="1"/>
          <p:nvPr>
            <p:ph idx="5" type="subTitle"/>
          </p:nvPr>
        </p:nvSpPr>
        <p:spPr>
          <a:xfrm>
            <a:off x="1182137" y="1338720"/>
            <a:ext cx="2637000" cy="448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419" name="Google Shape;419;p28"/>
          <p:cNvSpPr txBox="1"/>
          <p:nvPr>
            <p:ph idx="6" type="subTitle"/>
          </p:nvPr>
        </p:nvSpPr>
        <p:spPr>
          <a:xfrm>
            <a:off x="1875606" y="3453941"/>
            <a:ext cx="2637000" cy="44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420" name="Google Shape;420;p28"/>
          <p:cNvSpPr txBox="1"/>
          <p:nvPr>
            <p:ph idx="7" type="subTitle"/>
          </p:nvPr>
        </p:nvSpPr>
        <p:spPr>
          <a:xfrm>
            <a:off x="1413293" y="2043794"/>
            <a:ext cx="2637000" cy="448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421" name="Google Shape;421;p28"/>
          <p:cNvSpPr txBox="1"/>
          <p:nvPr>
            <p:ph idx="8" type="subTitle"/>
          </p:nvPr>
        </p:nvSpPr>
        <p:spPr>
          <a:xfrm>
            <a:off x="2106762" y="4159014"/>
            <a:ext cx="2637000" cy="44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422" name="Google Shape;422;p28"/>
          <p:cNvSpPr txBox="1"/>
          <p:nvPr>
            <p:ph idx="9" type="subTitle"/>
          </p:nvPr>
        </p:nvSpPr>
        <p:spPr>
          <a:xfrm>
            <a:off x="4262540" y="2748867"/>
            <a:ext cx="3682800" cy="445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28"/>
          <p:cNvSpPr txBox="1"/>
          <p:nvPr>
            <p:ph idx="13" type="subTitle"/>
          </p:nvPr>
        </p:nvSpPr>
        <p:spPr>
          <a:xfrm>
            <a:off x="1644449" y="2748867"/>
            <a:ext cx="2637000" cy="44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grpSp>
        <p:nvGrpSpPr>
          <p:cNvPr id="424" name="Google Shape;424;p28"/>
          <p:cNvGrpSpPr/>
          <p:nvPr/>
        </p:nvGrpSpPr>
        <p:grpSpPr>
          <a:xfrm flipH="1">
            <a:off x="106968" y="4387842"/>
            <a:ext cx="1306324" cy="1150724"/>
            <a:chOff x="148148" y="2447899"/>
            <a:chExt cx="2423606" cy="2134924"/>
          </a:xfrm>
        </p:grpSpPr>
        <p:grpSp>
          <p:nvGrpSpPr>
            <p:cNvPr id="425" name="Google Shape;425;p28"/>
            <p:cNvGrpSpPr/>
            <p:nvPr/>
          </p:nvGrpSpPr>
          <p:grpSpPr>
            <a:xfrm>
              <a:off x="148148" y="2447899"/>
              <a:ext cx="2423606" cy="2134924"/>
              <a:chOff x="148148" y="2447899"/>
              <a:chExt cx="2423606" cy="2134924"/>
            </a:xfrm>
          </p:grpSpPr>
          <p:sp>
            <p:nvSpPr>
              <p:cNvPr id="426" name="Google Shape;426;p28"/>
              <p:cNvSpPr/>
              <p:nvPr/>
            </p:nvSpPr>
            <p:spPr>
              <a:xfrm>
                <a:off x="148148" y="3381675"/>
                <a:ext cx="2423606" cy="128025"/>
              </a:xfrm>
              <a:custGeom>
                <a:rect b="b" l="l" r="r" t="t"/>
                <a:pathLst>
                  <a:path extrusionOk="0" h="273" w="7260">
                    <a:moveTo>
                      <a:pt x="0" y="0"/>
                    </a:moveTo>
                    <a:lnTo>
                      <a:pt x="0" y="273"/>
                    </a:lnTo>
                    <a:lnTo>
                      <a:pt x="7260" y="273"/>
                    </a:lnTo>
                    <a:lnTo>
                      <a:pt x="726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1285375" y="3509237"/>
                <a:ext cx="149137" cy="1073586"/>
              </a:xfrm>
              <a:custGeom>
                <a:rect b="b" l="l" r="r" t="t"/>
                <a:pathLst>
                  <a:path extrusionOk="0" h="4847" w="318">
                    <a:moveTo>
                      <a:pt x="0" y="1"/>
                    </a:moveTo>
                    <a:lnTo>
                      <a:pt x="0" y="4847"/>
                    </a:lnTo>
                    <a:lnTo>
                      <a:pt x="318" y="4847"/>
                    </a:lnTo>
                    <a:lnTo>
                      <a:pt x="318"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407967" y="3311322"/>
                <a:ext cx="660352" cy="70817"/>
              </a:xfrm>
              <a:custGeom>
                <a:rect b="b" l="l" r="r" t="t"/>
                <a:pathLst>
                  <a:path extrusionOk="0" h="151" w="1408">
                    <a:moveTo>
                      <a:pt x="123" y="0"/>
                    </a:moveTo>
                    <a:lnTo>
                      <a:pt x="0" y="150"/>
                    </a:lnTo>
                    <a:lnTo>
                      <a:pt x="1358" y="150"/>
                    </a:lnTo>
                    <a:lnTo>
                      <a:pt x="1408"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1044396" y="2447899"/>
                <a:ext cx="1416380" cy="934223"/>
              </a:xfrm>
              <a:custGeom>
                <a:rect b="b" l="l" r="r" t="t"/>
                <a:pathLst>
                  <a:path extrusionOk="0" h="1992" w="3020">
                    <a:moveTo>
                      <a:pt x="1812" y="791"/>
                    </a:moveTo>
                    <a:cubicBezTo>
                      <a:pt x="1891" y="791"/>
                      <a:pt x="1935" y="856"/>
                      <a:pt x="1914" y="935"/>
                    </a:cubicBezTo>
                    <a:cubicBezTo>
                      <a:pt x="1905" y="970"/>
                      <a:pt x="1885" y="1056"/>
                      <a:pt x="1669" y="1172"/>
                    </a:cubicBezTo>
                    <a:lnTo>
                      <a:pt x="1576" y="1222"/>
                    </a:lnTo>
                    <a:lnTo>
                      <a:pt x="1510" y="1172"/>
                    </a:lnTo>
                    <a:cubicBezTo>
                      <a:pt x="1360" y="1056"/>
                      <a:pt x="1381" y="970"/>
                      <a:pt x="1396" y="935"/>
                    </a:cubicBezTo>
                    <a:cubicBezTo>
                      <a:pt x="1417" y="856"/>
                      <a:pt x="1496" y="791"/>
                      <a:pt x="1576" y="791"/>
                    </a:cubicBezTo>
                    <a:cubicBezTo>
                      <a:pt x="1626" y="791"/>
                      <a:pt x="1662" y="820"/>
                      <a:pt x="1676" y="856"/>
                    </a:cubicBezTo>
                    <a:cubicBezTo>
                      <a:pt x="1712" y="820"/>
                      <a:pt x="1762" y="791"/>
                      <a:pt x="1812" y="791"/>
                    </a:cubicBezTo>
                    <a:close/>
                    <a:moveTo>
                      <a:pt x="634" y="0"/>
                    </a:moveTo>
                    <a:lnTo>
                      <a:pt x="130" y="1589"/>
                    </a:lnTo>
                    <a:lnTo>
                      <a:pt x="51" y="1841"/>
                    </a:lnTo>
                    <a:lnTo>
                      <a:pt x="1" y="1991"/>
                    </a:lnTo>
                    <a:lnTo>
                      <a:pt x="2388" y="1991"/>
                    </a:lnTo>
                    <a:lnTo>
                      <a:pt x="302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28"/>
            <p:cNvSpPr/>
            <p:nvPr/>
          </p:nvSpPr>
          <p:spPr>
            <a:xfrm>
              <a:off x="1682232" y="2818406"/>
              <a:ext cx="269675" cy="202603"/>
            </a:xfrm>
            <a:custGeom>
              <a:rect b="b" l="l" r="r" t="t"/>
              <a:pathLst>
                <a:path extrusionOk="0" h="432" w="575">
                  <a:moveTo>
                    <a:pt x="216" y="1"/>
                  </a:moveTo>
                  <a:cubicBezTo>
                    <a:pt x="136" y="1"/>
                    <a:pt x="57" y="66"/>
                    <a:pt x="36" y="145"/>
                  </a:cubicBezTo>
                  <a:cubicBezTo>
                    <a:pt x="21" y="180"/>
                    <a:pt x="0" y="266"/>
                    <a:pt x="150" y="382"/>
                  </a:cubicBezTo>
                  <a:lnTo>
                    <a:pt x="216" y="432"/>
                  </a:lnTo>
                  <a:lnTo>
                    <a:pt x="309" y="382"/>
                  </a:lnTo>
                  <a:cubicBezTo>
                    <a:pt x="525" y="266"/>
                    <a:pt x="545" y="180"/>
                    <a:pt x="554" y="145"/>
                  </a:cubicBezTo>
                  <a:cubicBezTo>
                    <a:pt x="575" y="66"/>
                    <a:pt x="531" y="1"/>
                    <a:pt x="452" y="1"/>
                  </a:cubicBezTo>
                  <a:cubicBezTo>
                    <a:pt x="402" y="1"/>
                    <a:pt x="352" y="30"/>
                    <a:pt x="316" y="66"/>
                  </a:cubicBezTo>
                  <a:cubicBezTo>
                    <a:pt x="302" y="30"/>
                    <a:pt x="266" y="1"/>
                    <a:pt x="216" y="1"/>
                  </a:cubicBezTo>
                  <a:close/>
                </a:path>
              </a:pathLst>
            </a:custGeom>
            <a:solidFill>
              <a:schemeClr val="lt2"/>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31" name="Shape 431"/>
        <p:cNvGrpSpPr/>
        <p:nvPr/>
      </p:nvGrpSpPr>
      <p:grpSpPr>
        <a:xfrm>
          <a:off x="0" y="0"/>
          <a:ext cx="0" cy="0"/>
          <a:chOff x="0" y="0"/>
          <a:chExt cx="0" cy="0"/>
        </a:xfrm>
      </p:grpSpPr>
      <p:grpSp>
        <p:nvGrpSpPr>
          <p:cNvPr id="432" name="Google Shape;432;p29"/>
          <p:cNvGrpSpPr/>
          <p:nvPr/>
        </p:nvGrpSpPr>
        <p:grpSpPr>
          <a:xfrm>
            <a:off x="175390" y="203379"/>
            <a:ext cx="8745108" cy="4810007"/>
            <a:chOff x="175390" y="203379"/>
            <a:chExt cx="8745108" cy="4810007"/>
          </a:xfrm>
        </p:grpSpPr>
        <p:grpSp>
          <p:nvGrpSpPr>
            <p:cNvPr id="433" name="Google Shape;433;p29"/>
            <p:cNvGrpSpPr/>
            <p:nvPr/>
          </p:nvGrpSpPr>
          <p:grpSpPr>
            <a:xfrm>
              <a:off x="175390" y="707848"/>
              <a:ext cx="114150" cy="114196"/>
              <a:chOff x="-685100" y="4136737"/>
              <a:chExt cx="38359" cy="38359"/>
            </a:xfrm>
          </p:grpSpPr>
          <p:sp>
            <p:nvSpPr>
              <p:cNvPr id="434" name="Google Shape;434;p29"/>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29"/>
            <p:cNvSpPr/>
            <p:nvPr/>
          </p:nvSpPr>
          <p:spPr>
            <a:xfrm>
              <a:off x="503653" y="31210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1178552" y="2033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7799935" y="491261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8501387" y="481325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8501365" y="43371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29"/>
            <p:cNvGrpSpPr/>
            <p:nvPr/>
          </p:nvGrpSpPr>
          <p:grpSpPr>
            <a:xfrm>
              <a:off x="8806340" y="3908248"/>
              <a:ext cx="114150" cy="114196"/>
              <a:chOff x="-685100" y="4136737"/>
              <a:chExt cx="38359" cy="38359"/>
            </a:xfrm>
          </p:grpSpPr>
          <p:sp>
            <p:nvSpPr>
              <p:cNvPr id="442" name="Google Shape;442;p29"/>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4" name="Google Shape;444;p29"/>
          <p:cNvSpPr txBox="1"/>
          <p:nvPr>
            <p:ph type="title"/>
          </p:nvPr>
        </p:nvSpPr>
        <p:spPr>
          <a:xfrm>
            <a:off x="720000" y="521208"/>
            <a:ext cx="77040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5" name="Google Shape;445;p29"/>
          <p:cNvSpPr txBox="1"/>
          <p:nvPr>
            <p:ph idx="1" type="subTitle"/>
          </p:nvPr>
        </p:nvSpPr>
        <p:spPr>
          <a:xfrm>
            <a:off x="796187" y="2008375"/>
            <a:ext cx="22092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6" name="Google Shape;446;p29"/>
          <p:cNvSpPr txBox="1"/>
          <p:nvPr>
            <p:ph idx="2" type="subTitle"/>
          </p:nvPr>
        </p:nvSpPr>
        <p:spPr>
          <a:xfrm>
            <a:off x="3467395" y="2008375"/>
            <a:ext cx="22092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7" name="Google Shape;447;p29"/>
          <p:cNvSpPr txBox="1"/>
          <p:nvPr>
            <p:ph idx="3" type="subTitle"/>
          </p:nvPr>
        </p:nvSpPr>
        <p:spPr>
          <a:xfrm>
            <a:off x="796187" y="3505275"/>
            <a:ext cx="22092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8" name="Google Shape;448;p29"/>
          <p:cNvSpPr txBox="1"/>
          <p:nvPr>
            <p:ph idx="4" type="subTitle"/>
          </p:nvPr>
        </p:nvSpPr>
        <p:spPr>
          <a:xfrm>
            <a:off x="3467395" y="3505275"/>
            <a:ext cx="22092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9" name="Google Shape;449;p29"/>
          <p:cNvSpPr txBox="1"/>
          <p:nvPr>
            <p:ph idx="5" type="subTitle"/>
          </p:nvPr>
        </p:nvSpPr>
        <p:spPr>
          <a:xfrm>
            <a:off x="6138603" y="2008375"/>
            <a:ext cx="22092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0" name="Google Shape;450;p29"/>
          <p:cNvSpPr txBox="1"/>
          <p:nvPr>
            <p:ph idx="6" type="subTitle"/>
          </p:nvPr>
        </p:nvSpPr>
        <p:spPr>
          <a:xfrm>
            <a:off x="6138603" y="3505275"/>
            <a:ext cx="22092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1" name="Google Shape;451;p29"/>
          <p:cNvSpPr txBox="1"/>
          <p:nvPr>
            <p:ph idx="7" type="subTitle"/>
          </p:nvPr>
        </p:nvSpPr>
        <p:spPr>
          <a:xfrm>
            <a:off x="796187" y="1675650"/>
            <a:ext cx="2200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452" name="Google Shape;452;p29"/>
          <p:cNvSpPr txBox="1"/>
          <p:nvPr>
            <p:ph idx="8" type="subTitle"/>
          </p:nvPr>
        </p:nvSpPr>
        <p:spPr>
          <a:xfrm>
            <a:off x="3467395" y="1675650"/>
            <a:ext cx="2200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453" name="Google Shape;453;p29"/>
          <p:cNvSpPr txBox="1"/>
          <p:nvPr>
            <p:ph idx="9" type="subTitle"/>
          </p:nvPr>
        </p:nvSpPr>
        <p:spPr>
          <a:xfrm>
            <a:off x="6138603" y="1675650"/>
            <a:ext cx="2200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454" name="Google Shape;454;p29"/>
          <p:cNvSpPr txBox="1"/>
          <p:nvPr>
            <p:ph idx="13" type="subTitle"/>
          </p:nvPr>
        </p:nvSpPr>
        <p:spPr>
          <a:xfrm>
            <a:off x="796187" y="3172526"/>
            <a:ext cx="2200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455" name="Google Shape;455;p29"/>
          <p:cNvSpPr txBox="1"/>
          <p:nvPr>
            <p:ph idx="14" type="subTitle"/>
          </p:nvPr>
        </p:nvSpPr>
        <p:spPr>
          <a:xfrm>
            <a:off x="3467395" y="3172526"/>
            <a:ext cx="2200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456" name="Google Shape;456;p29"/>
          <p:cNvSpPr txBox="1"/>
          <p:nvPr>
            <p:ph idx="15" type="subTitle"/>
          </p:nvPr>
        </p:nvSpPr>
        <p:spPr>
          <a:xfrm>
            <a:off x="6138603" y="3172526"/>
            <a:ext cx="2200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57" name="Shape 457"/>
        <p:cNvGrpSpPr/>
        <p:nvPr/>
      </p:nvGrpSpPr>
      <p:grpSpPr>
        <a:xfrm>
          <a:off x="0" y="0"/>
          <a:ext cx="0" cy="0"/>
          <a:chOff x="0" y="0"/>
          <a:chExt cx="0" cy="0"/>
        </a:xfrm>
      </p:grpSpPr>
      <p:grpSp>
        <p:nvGrpSpPr>
          <p:cNvPr id="458" name="Google Shape;458;p30"/>
          <p:cNvGrpSpPr/>
          <p:nvPr/>
        </p:nvGrpSpPr>
        <p:grpSpPr>
          <a:xfrm>
            <a:off x="280040" y="1746073"/>
            <a:ext cx="8555408" cy="3092516"/>
            <a:chOff x="280040" y="1746073"/>
            <a:chExt cx="8555408" cy="3092516"/>
          </a:xfrm>
        </p:grpSpPr>
        <p:sp>
          <p:nvSpPr>
            <p:cNvPr id="459" name="Google Shape;459;p30"/>
            <p:cNvSpPr/>
            <p:nvPr/>
          </p:nvSpPr>
          <p:spPr>
            <a:xfrm>
              <a:off x="356252" y="41261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1130935" y="473924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280040" y="35148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8416315" y="24482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30"/>
            <p:cNvGrpSpPr/>
            <p:nvPr/>
          </p:nvGrpSpPr>
          <p:grpSpPr>
            <a:xfrm>
              <a:off x="8683040" y="1746073"/>
              <a:ext cx="114150" cy="114196"/>
              <a:chOff x="-685100" y="4136737"/>
              <a:chExt cx="38359" cy="38359"/>
            </a:xfrm>
          </p:grpSpPr>
          <p:sp>
            <p:nvSpPr>
              <p:cNvPr id="464" name="Google Shape;464;p30"/>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0"/>
            <p:cNvSpPr/>
            <p:nvPr/>
          </p:nvSpPr>
          <p:spPr>
            <a:xfrm>
              <a:off x="2026190" y="477567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30"/>
          <p:cNvSpPr txBox="1"/>
          <p:nvPr>
            <p:ph hasCustomPrompt="1" type="title"/>
          </p:nvPr>
        </p:nvSpPr>
        <p:spPr>
          <a:xfrm>
            <a:off x="713225" y="652725"/>
            <a:ext cx="4094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68" name="Google Shape;468;p30"/>
          <p:cNvSpPr txBox="1"/>
          <p:nvPr>
            <p:ph idx="1" type="subTitle"/>
          </p:nvPr>
        </p:nvSpPr>
        <p:spPr>
          <a:xfrm>
            <a:off x="713225" y="1341650"/>
            <a:ext cx="4094700" cy="444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69" name="Google Shape;469;p30"/>
          <p:cNvSpPr txBox="1"/>
          <p:nvPr>
            <p:ph hasCustomPrompt="1" idx="2" type="title"/>
          </p:nvPr>
        </p:nvSpPr>
        <p:spPr>
          <a:xfrm>
            <a:off x="2524650" y="2004988"/>
            <a:ext cx="4094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70" name="Google Shape;470;p30"/>
          <p:cNvSpPr txBox="1"/>
          <p:nvPr>
            <p:ph idx="3" type="subTitle"/>
          </p:nvPr>
        </p:nvSpPr>
        <p:spPr>
          <a:xfrm>
            <a:off x="2524650" y="2693912"/>
            <a:ext cx="4094700" cy="444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71" name="Google Shape;471;p30"/>
          <p:cNvSpPr txBox="1"/>
          <p:nvPr>
            <p:ph hasCustomPrompt="1" idx="4" type="title"/>
          </p:nvPr>
        </p:nvSpPr>
        <p:spPr>
          <a:xfrm>
            <a:off x="4336075" y="3357251"/>
            <a:ext cx="4094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72" name="Google Shape;472;p30"/>
          <p:cNvSpPr txBox="1"/>
          <p:nvPr>
            <p:ph idx="5" type="subTitle"/>
          </p:nvPr>
        </p:nvSpPr>
        <p:spPr>
          <a:xfrm>
            <a:off x="4336075" y="4046175"/>
            <a:ext cx="4094700" cy="444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grpSp>
        <p:nvGrpSpPr>
          <p:cNvPr id="43" name="Google Shape;43;p4"/>
          <p:cNvGrpSpPr/>
          <p:nvPr/>
        </p:nvGrpSpPr>
        <p:grpSpPr>
          <a:xfrm>
            <a:off x="255310" y="200698"/>
            <a:ext cx="8775027" cy="4761865"/>
            <a:chOff x="255310" y="200698"/>
            <a:chExt cx="8775027" cy="4761865"/>
          </a:xfrm>
        </p:grpSpPr>
        <p:grpSp>
          <p:nvGrpSpPr>
            <p:cNvPr id="44" name="Google Shape;44;p4"/>
            <p:cNvGrpSpPr/>
            <p:nvPr/>
          </p:nvGrpSpPr>
          <p:grpSpPr>
            <a:xfrm>
              <a:off x="255310" y="200698"/>
              <a:ext cx="8698789" cy="4761865"/>
              <a:chOff x="255310" y="200698"/>
              <a:chExt cx="8698789" cy="4761865"/>
            </a:xfrm>
          </p:grpSpPr>
          <p:grpSp>
            <p:nvGrpSpPr>
              <p:cNvPr id="45" name="Google Shape;45;p4"/>
              <p:cNvGrpSpPr/>
              <p:nvPr/>
            </p:nvGrpSpPr>
            <p:grpSpPr>
              <a:xfrm>
                <a:off x="255310" y="200698"/>
                <a:ext cx="8664905" cy="4650763"/>
                <a:chOff x="255310" y="200698"/>
                <a:chExt cx="8664905" cy="4650763"/>
              </a:xfrm>
            </p:grpSpPr>
            <p:sp>
              <p:nvSpPr>
                <p:cNvPr id="46" name="Google Shape;46;p4"/>
                <p:cNvSpPr/>
                <p:nvPr/>
              </p:nvSpPr>
              <p:spPr>
                <a:xfrm>
                  <a:off x="255310" y="47506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4"/>
                <p:cNvGrpSpPr/>
                <p:nvPr/>
              </p:nvGrpSpPr>
              <p:grpSpPr>
                <a:xfrm>
                  <a:off x="8806065" y="200698"/>
                  <a:ext cx="114150" cy="114196"/>
                  <a:chOff x="-685100" y="4136737"/>
                  <a:chExt cx="38359" cy="38359"/>
                </a:xfrm>
              </p:grpSpPr>
              <p:sp>
                <p:nvSpPr>
                  <p:cNvPr id="48" name="Google Shape;48;p4"/>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4"/>
                <p:cNvSpPr/>
                <p:nvPr/>
              </p:nvSpPr>
              <p:spPr>
                <a:xfrm>
                  <a:off x="8128102" y="3816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4"/>
              <p:cNvSpPr/>
              <p:nvPr/>
            </p:nvSpPr>
            <p:spPr>
              <a:xfrm>
                <a:off x="8534965" y="84157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598315" y="49360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4"/>
            <p:cNvSpPr/>
            <p:nvPr/>
          </p:nvSpPr>
          <p:spPr>
            <a:xfrm>
              <a:off x="8381200" y="45543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8611203" y="435127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4"/>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 name="Google Shape;56;p4"/>
          <p:cNvSpPr txBox="1"/>
          <p:nvPr>
            <p:ph idx="1" type="body"/>
          </p:nvPr>
        </p:nvSpPr>
        <p:spPr>
          <a:xfrm>
            <a:off x="720000" y="1139550"/>
            <a:ext cx="7704000" cy="367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73" name="Shape 473"/>
        <p:cNvGrpSpPr/>
        <p:nvPr/>
      </p:nvGrpSpPr>
      <p:grpSpPr>
        <a:xfrm>
          <a:off x="0" y="0"/>
          <a:ext cx="0" cy="0"/>
          <a:chOff x="0" y="0"/>
          <a:chExt cx="0" cy="0"/>
        </a:xfrm>
      </p:grpSpPr>
      <p:grpSp>
        <p:nvGrpSpPr>
          <p:cNvPr id="474" name="Google Shape;474;p31"/>
          <p:cNvGrpSpPr/>
          <p:nvPr/>
        </p:nvGrpSpPr>
        <p:grpSpPr>
          <a:xfrm>
            <a:off x="138940" y="385979"/>
            <a:ext cx="9153658" cy="4555558"/>
            <a:chOff x="138940" y="385979"/>
            <a:chExt cx="9153658" cy="4555558"/>
          </a:xfrm>
        </p:grpSpPr>
        <p:grpSp>
          <p:nvGrpSpPr>
            <p:cNvPr id="475" name="Google Shape;475;p31"/>
            <p:cNvGrpSpPr/>
            <p:nvPr/>
          </p:nvGrpSpPr>
          <p:grpSpPr>
            <a:xfrm>
              <a:off x="138940" y="385979"/>
              <a:ext cx="815713" cy="707939"/>
              <a:chOff x="138940" y="385979"/>
              <a:chExt cx="815713" cy="707939"/>
            </a:xfrm>
          </p:grpSpPr>
          <p:sp>
            <p:nvSpPr>
              <p:cNvPr id="476" name="Google Shape;476;p31"/>
              <p:cNvSpPr/>
              <p:nvPr/>
            </p:nvSpPr>
            <p:spPr>
              <a:xfrm>
                <a:off x="253090" y="68700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31"/>
              <p:cNvGrpSpPr/>
              <p:nvPr/>
            </p:nvGrpSpPr>
            <p:grpSpPr>
              <a:xfrm>
                <a:off x="138940" y="979723"/>
                <a:ext cx="114150" cy="114196"/>
                <a:chOff x="-685100" y="4136737"/>
                <a:chExt cx="38359" cy="38359"/>
              </a:xfrm>
            </p:grpSpPr>
            <p:sp>
              <p:nvSpPr>
                <p:cNvPr id="478" name="Google Shape;478;p31"/>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31"/>
              <p:cNvSpPr/>
              <p:nvPr/>
            </p:nvSpPr>
            <p:spPr>
              <a:xfrm>
                <a:off x="789427" y="3859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31"/>
            <p:cNvGrpSpPr/>
            <p:nvPr/>
          </p:nvGrpSpPr>
          <p:grpSpPr>
            <a:xfrm>
              <a:off x="7815365" y="3282566"/>
              <a:ext cx="1477233" cy="1658972"/>
              <a:chOff x="7815365" y="3282566"/>
              <a:chExt cx="1477233" cy="1658972"/>
            </a:xfrm>
          </p:grpSpPr>
          <p:sp>
            <p:nvSpPr>
              <p:cNvPr id="482" name="Google Shape;482;p31"/>
              <p:cNvSpPr/>
              <p:nvPr/>
            </p:nvSpPr>
            <p:spPr>
              <a:xfrm>
                <a:off x="7815365" y="49150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8675210" y="328256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8522812" y="37498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8873465" y="343972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6" name="Google Shape;486;p31"/>
          <p:cNvSpPr txBox="1"/>
          <p:nvPr>
            <p:ph hasCustomPrompt="1" type="title"/>
          </p:nvPr>
        </p:nvSpPr>
        <p:spPr>
          <a:xfrm>
            <a:off x="1327325" y="1487975"/>
            <a:ext cx="1398900" cy="49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87" name="Google Shape;487;p31"/>
          <p:cNvSpPr txBox="1"/>
          <p:nvPr>
            <p:ph idx="1" type="subTitle"/>
          </p:nvPr>
        </p:nvSpPr>
        <p:spPr>
          <a:xfrm>
            <a:off x="789425" y="2914023"/>
            <a:ext cx="23079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88" name="Google Shape;488;p31"/>
          <p:cNvSpPr txBox="1"/>
          <p:nvPr>
            <p:ph idx="2" type="subTitle"/>
          </p:nvPr>
        </p:nvSpPr>
        <p:spPr>
          <a:xfrm>
            <a:off x="789425" y="2561675"/>
            <a:ext cx="2307900" cy="493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DM Sans"/>
              <a:buNone/>
              <a:defRPr b="1" sz="2000">
                <a:solidFill>
                  <a:schemeClr val="dk1"/>
                </a:solidFill>
              </a:defRPr>
            </a:lvl1pPr>
            <a:lvl2pPr lvl="1"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9pPr>
          </a:lstStyle>
          <a:p/>
        </p:txBody>
      </p:sp>
      <p:sp>
        <p:nvSpPr>
          <p:cNvPr id="489" name="Google Shape;489;p31"/>
          <p:cNvSpPr txBox="1"/>
          <p:nvPr>
            <p:ph hasCustomPrompt="1" idx="3" type="title"/>
          </p:nvPr>
        </p:nvSpPr>
        <p:spPr>
          <a:xfrm>
            <a:off x="3873100" y="1487975"/>
            <a:ext cx="1397700" cy="49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90" name="Google Shape;490;p31"/>
          <p:cNvSpPr txBox="1"/>
          <p:nvPr>
            <p:ph idx="4" type="subTitle"/>
          </p:nvPr>
        </p:nvSpPr>
        <p:spPr>
          <a:xfrm>
            <a:off x="3418010" y="2914023"/>
            <a:ext cx="23079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1" name="Google Shape;491;p31"/>
          <p:cNvSpPr txBox="1"/>
          <p:nvPr>
            <p:ph idx="5" type="subTitle"/>
          </p:nvPr>
        </p:nvSpPr>
        <p:spPr>
          <a:xfrm>
            <a:off x="3418010" y="2561675"/>
            <a:ext cx="2307900" cy="493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DM Sans"/>
              <a:buNone/>
              <a:defRPr b="1" sz="2000">
                <a:solidFill>
                  <a:schemeClr val="dk1"/>
                </a:solidFill>
              </a:defRPr>
            </a:lvl1pPr>
            <a:lvl2pPr lvl="1"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9pPr>
          </a:lstStyle>
          <a:p/>
        </p:txBody>
      </p:sp>
      <p:sp>
        <p:nvSpPr>
          <p:cNvPr id="492" name="Google Shape;492;p31"/>
          <p:cNvSpPr txBox="1"/>
          <p:nvPr>
            <p:ph hasCustomPrompt="1" idx="6" type="title"/>
          </p:nvPr>
        </p:nvSpPr>
        <p:spPr>
          <a:xfrm>
            <a:off x="6417675" y="1487975"/>
            <a:ext cx="1397700" cy="49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93" name="Google Shape;493;p31"/>
          <p:cNvSpPr txBox="1"/>
          <p:nvPr>
            <p:ph idx="7" type="subTitle"/>
          </p:nvPr>
        </p:nvSpPr>
        <p:spPr>
          <a:xfrm>
            <a:off x="6046596" y="2914023"/>
            <a:ext cx="23079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4" name="Google Shape;494;p31"/>
          <p:cNvSpPr txBox="1"/>
          <p:nvPr>
            <p:ph idx="8" type="subTitle"/>
          </p:nvPr>
        </p:nvSpPr>
        <p:spPr>
          <a:xfrm>
            <a:off x="6046596" y="2561675"/>
            <a:ext cx="2307900" cy="493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DM Sans"/>
              <a:buNone/>
              <a:defRPr b="1" sz="2000">
                <a:solidFill>
                  <a:schemeClr val="dk1"/>
                </a:solidFill>
              </a:defRPr>
            </a:lvl1pPr>
            <a:lvl2pPr lvl="1"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9pPr>
          </a:lstStyle>
          <a:p/>
        </p:txBody>
      </p:sp>
      <p:sp>
        <p:nvSpPr>
          <p:cNvPr id="495" name="Google Shape;495;p31"/>
          <p:cNvSpPr txBox="1"/>
          <p:nvPr>
            <p:ph idx="9"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96" name="Shape 496"/>
        <p:cNvGrpSpPr/>
        <p:nvPr/>
      </p:nvGrpSpPr>
      <p:grpSpPr>
        <a:xfrm>
          <a:off x="0" y="0"/>
          <a:ext cx="0" cy="0"/>
          <a:chOff x="0" y="0"/>
          <a:chExt cx="0" cy="0"/>
        </a:xfrm>
      </p:grpSpPr>
      <p:grpSp>
        <p:nvGrpSpPr>
          <p:cNvPr id="497" name="Google Shape;497;p32"/>
          <p:cNvGrpSpPr/>
          <p:nvPr/>
        </p:nvGrpSpPr>
        <p:grpSpPr>
          <a:xfrm>
            <a:off x="252712" y="1215225"/>
            <a:ext cx="8588261" cy="3771088"/>
            <a:chOff x="252712" y="1215225"/>
            <a:chExt cx="8588261" cy="3771088"/>
          </a:xfrm>
        </p:grpSpPr>
        <p:sp>
          <p:nvSpPr>
            <p:cNvPr id="498" name="Google Shape;498;p32"/>
            <p:cNvSpPr/>
            <p:nvPr/>
          </p:nvSpPr>
          <p:spPr>
            <a:xfrm>
              <a:off x="252712" y="43755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351885" y="488696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577090" y="47071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8735910" y="17648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8421840" y="25584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
            <p:cNvSpPr/>
            <p:nvPr/>
          </p:nvSpPr>
          <p:spPr>
            <a:xfrm>
              <a:off x="8581837" y="12152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32"/>
          <p:cNvSpPr txBox="1"/>
          <p:nvPr>
            <p:ph type="title"/>
          </p:nvPr>
        </p:nvSpPr>
        <p:spPr>
          <a:xfrm>
            <a:off x="713254" y="596213"/>
            <a:ext cx="36402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5" name="Google Shape;505;p32"/>
          <p:cNvSpPr txBox="1"/>
          <p:nvPr>
            <p:ph idx="1" type="subTitle"/>
          </p:nvPr>
        </p:nvSpPr>
        <p:spPr>
          <a:xfrm>
            <a:off x="713225" y="1605150"/>
            <a:ext cx="3640200" cy="114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6" name="Google Shape;506;p32"/>
          <p:cNvSpPr txBox="1"/>
          <p:nvPr/>
        </p:nvSpPr>
        <p:spPr>
          <a:xfrm>
            <a:off x="713250" y="3415425"/>
            <a:ext cx="3640200" cy="747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Albert Sans"/>
                <a:ea typeface="Albert Sans"/>
                <a:cs typeface="Albert Sans"/>
                <a:sym typeface="Albert Sans"/>
              </a:rPr>
              <a:t>CREDITS:</a:t>
            </a:r>
            <a:r>
              <a:rPr lang="en" sz="1200">
                <a:solidFill>
                  <a:schemeClr val="dk1"/>
                </a:solidFill>
                <a:latin typeface="Albert Sans"/>
                <a:ea typeface="Albert Sans"/>
                <a:cs typeface="Albert Sans"/>
                <a:sym typeface="Albert Sans"/>
              </a:rPr>
              <a:t> This presentation template was created by </a:t>
            </a:r>
            <a:r>
              <a:rPr b="1" lang="en" sz="1200" u="sng">
                <a:solidFill>
                  <a:schemeClr val="lt2"/>
                </a:solidFill>
                <a:latin typeface="Albert Sans"/>
                <a:ea typeface="Albert Sans"/>
                <a:cs typeface="Albert Sans"/>
                <a:sym typeface="Albert Sans"/>
                <a:hlinkClick r:id="rId2">
                  <a:extLst>
                    <a:ext uri="{A12FA001-AC4F-418D-AE19-62706E023703}">
                      <ahyp:hlinkClr val="tx"/>
                    </a:ext>
                  </a:extLst>
                </a:hlinkClick>
              </a:rPr>
              <a:t>Slidesgo</a:t>
            </a:r>
            <a:r>
              <a:rPr lang="en" sz="1200">
                <a:solidFill>
                  <a:schemeClr val="dk1"/>
                </a:solidFill>
                <a:latin typeface="Albert Sans"/>
                <a:ea typeface="Albert Sans"/>
                <a:cs typeface="Albert Sans"/>
                <a:sym typeface="Albert Sans"/>
              </a:rPr>
              <a:t>, and includes icons by </a:t>
            </a:r>
            <a:r>
              <a:rPr b="1" lang="en" sz="1200" u="sng">
                <a:solidFill>
                  <a:schemeClr val="lt2"/>
                </a:solidFill>
                <a:latin typeface="Albert Sans"/>
                <a:ea typeface="Albert Sans"/>
                <a:cs typeface="Albert Sans"/>
                <a:sym typeface="Albert Sans"/>
                <a:hlinkClick r:id="rId3">
                  <a:extLst>
                    <a:ext uri="{A12FA001-AC4F-418D-AE19-62706E023703}">
                      <ahyp:hlinkClr val="tx"/>
                    </a:ext>
                  </a:extLst>
                </a:hlinkClick>
              </a:rPr>
              <a:t>Flaticon</a:t>
            </a:r>
            <a:r>
              <a:rPr lang="en" sz="1200">
                <a:solidFill>
                  <a:schemeClr val="dk1"/>
                </a:solidFill>
                <a:latin typeface="Albert Sans"/>
                <a:ea typeface="Albert Sans"/>
                <a:cs typeface="Albert Sans"/>
                <a:sym typeface="Albert Sans"/>
              </a:rPr>
              <a:t>, and infographics &amp; images by </a:t>
            </a:r>
            <a:r>
              <a:rPr b="1" lang="en" sz="1200" u="sng">
                <a:solidFill>
                  <a:schemeClr val="lt2"/>
                </a:solidFill>
                <a:latin typeface="Albert Sans"/>
                <a:ea typeface="Albert Sans"/>
                <a:cs typeface="Albert Sans"/>
                <a:sym typeface="Albert Sans"/>
                <a:hlinkClick r:id="rId4">
                  <a:extLst>
                    <a:ext uri="{A12FA001-AC4F-418D-AE19-62706E023703}">
                      <ahyp:hlinkClr val="tx"/>
                    </a:ext>
                  </a:extLst>
                </a:hlinkClick>
              </a:rPr>
              <a:t>Freepik</a:t>
            </a:r>
            <a:r>
              <a:rPr lang="en" sz="1200" u="sng">
                <a:solidFill>
                  <a:schemeClr val="lt2"/>
                </a:solidFill>
                <a:latin typeface="Albert Sans"/>
                <a:ea typeface="Albert Sans"/>
                <a:cs typeface="Albert Sans"/>
                <a:sym typeface="Albert Sans"/>
              </a:rPr>
              <a:t> </a:t>
            </a:r>
            <a:endParaRPr b="1" sz="1200" u="sng">
              <a:solidFill>
                <a:schemeClr val="lt2"/>
              </a:solidFill>
              <a:latin typeface="Albert Sans"/>
              <a:ea typeface="Albert Sans"/>
              <a:cs typeface="Albert Sans"/>
              <a:sym typeface="Albert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07" name="Shape 507"/>
        <p:cNvGrpSpPr/>
        <p:nvPr/>
      </p:nvGrpSpPr>
      <p:grpSpPr>
        <a:xfrm>
          <a:off x="0" y="0"/>
          <a:ext cx="0" cy="0"/>
          <a:chOff x="0" y="0"/>
          <a:chExt cx="0" cy="0"/>
        </a:xfrm>
      </p:grpSpPr>
      <p:grpSp>
        <p:nvGrpSpPr>
          <p:cNvPr id="508" name="Google Shape;508;p33"/>
          <p:cNvGrpSpPr/>
          <p:nvPr/>
        </p:nvGrpSpPr>
        <p:grpSpPr>
          <a:xfrm>
            <a:off x="161390" y="169473"/>
            <a:ext cx="8787130" cy="4849563"/>
            <a:chOff x="161390" y="169473"/>
            <a:chExt cx="8787130" cy="4849563"/>
          </a:xfrm>
        </p:grpSpPr>
        <p:sp>
          <p:nvSpPr>
            <p:cNvPr id="509" name="Google Shape;509;p33"/>
            <p:cNvSpPr/>
            <p:nvPr/>
          </p:nvSpPr>
          <p:spPr>
            <a:xfrm>
              <a:off x="1066352" y="2836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161390" y="7536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33"/>
            <p:cNvGrpSpPr/>
            <p:nvPr/>
          </p:nvGrpSpPr>
          <p:grpSpPr>
            <a:xfrm>
              <a:off x="509840" y="169473"/>
              <a:ext cx="114150" cy="114196"/>
              <a:chOff x="-685100" y="4136737"/>
              <a:chExt cx="38359" cy="38359"/>
            </a:xfrm>
          </p:grpSpPr>
          <p:sp>
            <p:nvSpPr>
              <p:cNvPr id="512" name="Google Shape;512;p33"/>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4" name="Google Shape;514;p33"/>
            <p:cNvSpPr/>
            <p:nvPr/>
          </p:nvSpPr>
          <p:spPr>
            <a:xfrm>
              <a:off x="318435" y="116496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7686165" y="48917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33"/>
            <p:cNvGrpSpPr/>
            <p:nvPr/>
          </p:nvGrpSpPr>
          <p:grpSpPr>
            <a:xfrm>
              <a:off x="8510815" y="4649073"/>
              <a:ext cx="114150" cy="114196"/>
              <a:chOff x="-685100" y="4136737"/>
              <a:chExt cx="38359" cy="38359"/>
            </a:xfrm>
          </p:grpSpPr>
          <p:sp>
            <p:nvSpPr>
              <p:cNvPr id="517" name="Google Shape;517;p33"/>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33"/>
            <p:cNvSpPr/>
            <p:nvPr/>
          </p:nvSpPr>
          <p:spPr>
            <a:xfrm>
              <a:off x="8846412" y="42097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8843460" y="491826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8510815" y="37910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22" name="Shape 522"/>
        <p:cNvGrpSpPr/>
        <p:nvPr/>
      </p:nvGrpSpPr>
      <p:grpSpPr>
        <a:xfrm>
          <a:off x="0" y="0"/>
          <a:ext cx="0" cy="0"/>
          <a:chOff x="0" y="0"/>
          <a:chExt cx="0" cy="0"/>
        </a:xfrm>
      </p:grpSpPr>
      <p:grpSp>
        <p:nvGrpSpPr>
          <p:cNvPr id="523" name="Google Shape;523;p34"/>
          <p:cNvGrpSpPr/>
          <p:nvPr/>
        </p:nvGrpSpPr>
        <p:grpSpPr>
          <a:xfrm>
            <a:off x="83890" y="2026310"/>
            <a:ext cx="8947508" cy="1725551"/>
            <a:chOff x="83890" y="2026310"/>
            <a:chExt cx="8947508" cy="1725551"/>
          </a:xfrm>
        </p:grpSpPr>
        <p:sp>
          <p:nvSpPr>
            <p:cNvPr id="524" name="Google Shape;524;p34"/>
            <p:cNvSpPr/>
            <p:nvPr/>
          </p:nvSpPr>
          <p:spPr>
            <a:xfrm>
              <a:off x="397960" y="202631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4"/>
            <p:cNvSpPr/>
            <p:nvPr/>
          </p:nvSpPr>
          <p:spPr>
            <a:xfrm>
              <a:off x="8612277" y="329162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4"/>
            <p:cNvSpPr/>
            <p:nvPr/>
          </p:nvSpPr>
          <p:spPr>
            <a:xfrm>
              <a:off x="83890" y="234890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34"/>
            <p:cNvGrpSpPr/>
            <p:nvPr/>
          </p:nvGrpSpPr>
          <p:grpSpPr>
            <a:xfrm>
              <a:off x="8912990" y="2710048"/>
              <a:ext cx="114150" cy="114196"/>
              <a:chOff x="-685100" y="4136737"/>
              <a:chExt cx="38359" cy="38359"/>
            </a:xfrm>
          </p:grpSpPr>
          <p:sp>
            <p:nvSpPr>
              <p:cNvPr id="528" name="Google Shape;528;p34"/>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4"/>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0" name="Google Shape;530;p34"/>
            <p:cNvSpPr/>
            <p:nvPr/>
          </p:nvSpPr>
          <p:spPr>
            <a:xfrm>
              <a:off x="157487" y="26181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34"/>
            <p:cNvGrpSpPr/>
            <p:nvPr/>
          </p:nvGrpSpPr>
          <p:grpSpPr>
            <a:xfrm>
              <a:off x="503015" y="2710048"/>
              <a:ext cx="114150" cy="114196"/>
              <a:chOff x="-685100" y="4136737"/>
              <a:chExt cx="38359" cy="38359"/>
            </a:xfrm>
          </p:grpSpPr>
          <p:sp>
            <p:nvSpPr>
              <p:cNvPr id="532" name="Google Shape;532;p34"/>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34"/>
            <p:cNvSpPr/>
            <p:nvPr/>
          </p:nvSpPr>
          <p:spPr>
            <a:xfrm>
              <a:off x="8917547" y="36510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8612265" y="31137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grpSp>
        <p:nvGrpSpPr>
          <p:cNvPr id="58" name="Google Shape;58;p5"/>
          <p:cNvGrpSpPr/>
          <p:nvPr/>
        </p:nvGrpSpPr>
        <p:grpSpPr>
          <a:xfrm>
            <a:off x="171510" y="345675"/>
            <a:ext cx="9133914" cy="4639293"/>
            <a:chOff x="171510" y="345675"/>
            <a:chExt cx="9133914" cy="4639293"/>
          </a:xfrm>
        </p:grpSpPr>
        <p:sp>
          <p:nvSpPr>
            <p:cNvPr id="59" name="Google Shape;59;p5"/>
            <p:cNvSpPr/>
            <p:nvPr/>
          </p:nvSpPr>
          <p:spPr>
            <a:xfrm>
              <a:off x="171510" y="207966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372102" y="16594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275053" y="247617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5"/>
            <p:cNvGrpSpPr/>
            <p:nvPr/>
          </p:nvGrpSpPr>
          <p:grpSpPr>
            <a:xfrm>
              <a:off x="8579615" y="345675"/>
              <a:ext cx="725808" cy="600193"/>
              <a:chOff x="8579615" y="345675"/>
              <a:chExt cx="725808" cy="600193"/>
            </a:xfrm>
          </p:grpSpPr>
          <p:grpSp>
            <p:nvGrpSpPr>
              <p:cNvPr id="63" name="Google Shape;63;p5"/>
              <p:cNvGrpSpPr/>
              <p:nvPr/>
            </p:nvGrpSpPr>
            <p:grpSpPr>
              <a:xfrm>
                <a:off x="8579615" y="831673"/>
                <a:ext cx="114150" cy="114196"/>
                <a:chOff x="-685100" y="4136737"/>
                <a:chExt cx="38359" cy="38359"/>
              </a:xfrm>
            </p:grpSpPr>
            <p:sp>
              <p:nvSpPr>
                <p:cNvPr id="64" name="Google Shape;64;p5"/>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5"/>
              <p:cNvSpPr/>
              <p:nvPr/>
            </p:nvSpPr>
            <p:spPr>
              <a:xfrm>
                <a:off x="8787137" y="34567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8886290" y="71812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5"/>
            <p:cNvGrpSpPr/>
            <p:nvPr/>
          </p:nvGrpSpPr>
          <p:grpSpPr>
            <a:xfrm>
              <a:off x="8011640" y="4248354"/>
              <a:ext cx="872625" cy="736614"/>
              <a:chOff x="8011640" y="4248354"/>
              <a:chExt cx="872625" cy="736614"/>
            </a:xfrm>
          </p:grpSpPr>
          <p:sp>
            <p:nvSpPr>
              <p:cNvPr id="69" name="Google Shape;69;p5"/>
              <p:cNvSpPr/>
              <p:nvPr/>
            </p:nvSpPr>
            <p:spPr>
              <a:xfrm>
                <a:off x="8554090" y="42483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8011640" y="47054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5"/>
              <p:cNvGrpSpPr/>
              <p:nvPr/>
            </p:nvGrpSpPr>
            <p:grpSpPr>
              <a:xfrm>
                <a:off x="8770115" y="4870773"/>
                <a:ext cx="114150" cy="114196"/>
                <a:chOff x="-685100" y="4136737"/>
                <a:chExt cx="38359" cy="38359"/>
              </a:xfrm>
            </p:grpSpPr>
            <p:sp>
              <p:nvSpPr>
                <p:cNvPr id="72" name="Google Shape;72;p5"/>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4" name="Google Shape;74;p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5"/>
          <p:cNvSpPr txBox="1"/>
          <p:nvPr>
            <p:ph idx="1" type="subTitle"/>
          </p:nvPr>
        </p:nvSpPr>
        <p:spPr>
          <a:xfrm>
            <a:off x="6132758" y="3122537"/>
            <a:ext cx="2225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 name="Google Shape;76;p5"/>
          <p:cNvSpPr txBox="1"/>
          <p:nvPr>
            <p:ph idx="2" type="subTitle"/>
          </p:nvPr>
        </p:nvSpPr>
        <p:spPr>
          <a:xfrm>
            <a:off x="3317950" y="3122537"/>
            <a:ext cx="2225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 name="Google Shape;77;p5"/>
          <p:cNvSpPr txBox="1"/>
          <p:nvPr>
            <p:ph idx="3" type="subTitle"/>
          </p:nvPr>
        </p:nvSpPr>
        <p:spPr>
          <a:xfrm>
            <a:off x="6132750" y="2702238"/>
            <a:ext cx="2225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78" name="Google Shape;78;p5"/>
          <p:cNvSpPr txBox="1"/>
          <p:nvPr>
            <p:ph idx="4" type="subTitle"/>
          </p:nvPr>
        </p:nvSpPr>
        <p:spPr>
          <a:xfrm>
            <a:off x="3317750" y="2702238"/>
            <a:ext cx="2225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grpSp>
        <p:nvGrpSpPr>
          <p:cNvPr id="80" name="Google Shape;80;p6"/>
          <p:cNvGrpSpPr/>
          <p:nvPr/>
        </p:nvGrpSpPr>
        <p:grpSpPr>
          <a:xfrm>
            <a:off x="235703" y="213535"/>
            <a:ext cx="8778375" cy="4765477"/>
            <a:chOff x="235703" y="213535"/>
            <a:chExt cx="8778375" cy="4765477"/>
          </a:xfrm>
        </p:grpSpPr>
        <p:grpSp>
          <p:nvGrpSpPr>
            <p:cNvPr id="81" name="Google Shape;81;p6"/>
            <p:cNvGrpSpPr/>
            <p:nvPr/>
          </p:nvGrpSpPr>
          <p:grpSpPr>
            <a:xfrm>
              <a:off x="235703" y="213535"/>
              <a:ext cx="990421" cy="603041"/>
              <a:chOff x="235703" y="213535"/>
              <a:chExt cx="990421" cy="603041"/>
            </a:xfrm>
          </p:grpSpPr>
          <p:sp>
            <p:nvSpPr>
              <p:cNvPr id="82" name="Google Shape;82;p6"/>
              <p:cNvSpPr/>
              <p:nvPr/>
            </p:nvSpPr>
            <p:spPr>
              <a:xfrm>
                <a:off x="243212" y="7172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806990" y="2573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6"/>
              <p:cNvGrpSpPr/>
              <p:nvPr/>
            </p:nvGrpSpPr>
            <p:grpSpPr>
              <a:xfrm>
                <a:off x="235703" y="213535"/>
                <a:ext cx="114150" cy="114196"/>
                <a:chOff x="-685100" y="4136737"/>
                <a:chExt cx="38359" cy="38359"/>
              </a:xfrm>
            </p:grpSpPr>
            <p:sp>
              <p:nvSpPr>
                <p:cNvPr id="85" name="Google Shape;85;p6"/>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 name="Google Shape;87;p6"/>
            <p:cNvSpPr/>
            <p:nvPr/>
          </p:nvSpPr>
          <p:spPr>
            <a:xfrm>
              <a:off x="8848852" y="39811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2"/>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7460515" y="495250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8593685" y="339519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7022060" y="479683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6"/>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grpSp>
        <p:nvGrpSpPr>
          <p:cNvPr id="93" name="Google Shape;93;p7"/>
          <p:cNvGrpSpPr/>
          <p:nvPr/>
        </p:nvGrpSpPr>
        <p:grpSpPr>
          <a:xfrm>
            <a:off x="294090" y="2304041"/>
            <a:ext cx="6647183" cy="2636887"/>
            <a:chOff x="294090" y="2304041"/>
            <a:chExt cx="6647183" cy="2636887"/>
          </a:xfrm>
        </p:grpSpPr>
        <p:grpSp>
          <p:nvGrpSpPr>
            <p:cNvPr id="94" name="Google Shape;94;p7"/>
            <p:cNvGrpSpPr/>
            <p:nvPr/>
          </p:nvGrpSpPr>
          <p:grpSpPr>
            <a:xfrm>
              <a:off x="368572" y="2304041"/>
              <a:ext cx="6572702" cy="2636887"/>
              <a:chOff x="368572" y="2304041"/>
              <a:chExt cx="6572702" cy="2636887"/>
            </a:xfrm>
          </p:grpSpPr>
          <p:sp>
            <p:nvSpPr>
              <p:cNvPr id="95" name="Google Shape;95;p7"/>
              <p:cNvSpPr/>
              <p:nvPr/>
            </p:nvSpPr>
            <p:spPr>
              <a:xfrm>
                <a:off x="368572" y="230404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6466917" y="4895330"/>
                <a:ext cx="474357" cy="45598"/>
              </a:xfrm>
              <a:custGeom>
                <a:rect b="b" l="l" r="r" t="t"/>
                <a:pathLst>
                  <a:path extrusionOk="0" h="139" w="1446">
                    <a:moveTo>
                      <a:pt x="38" y="0"/>
                    </a:moveTo>
                    <a:cubicBezTo>
                      <a:pt x="22" y="0"/>
                      <a:pt x="1" y="0"/>
                      <a:pt x="1" y="17"/>
                    </a:cubicBezTo>
                    <a:cubicBezTo>
                      <a:pt x="1" y="34"/>
                      <a:pt x="22" y="51"/>
                      <a:pt x="38" y="51"/>
                    </a:cubicBezTo>
                    <a:cubicBezTo>
                      <a:pt x="89" y="51"/>
                      <a:pt x="105" y="67"/>
                      <a:pt x="143" y="88"/>
                    </a:cubicBezTo>
                    <a:cubicBezTo>
                      <a:pt x="160" y="105"/>
                      <a:pt x="193" y="138"/>
                      <a:pt x="264" y="138"/>
                    </a:cubicBezTo>
                    <a:cubicBezTo>
                      <a:pt x="335" y="138"/>
                      <a:pt x="368" y="105"/>
                      <a:pt x="402" y="88"/>
                    </a:cubicBezTo>
                    <a:cubicBezTo>
                      <a:pt x="419" y="67"/>
                      <a:pt x="456" y="51"/>
                      <a:pt x="506" y="51"/>
                    </a:cubicBezTo>
                    <a:cubicBezTo>
                      <a:pt x="544" y="51"/>
                      <a:pt x="577" y="67"/>
                      <a:pt x="594" y="88"/>
                    </a:cubicBezTo>
                    <a:cubicBezTo>
                      <a:pt x="627" y="105"/>
                      <a:pt x="665" y="138"/>
                      <a:pt x="732" y="138"/>
                    </a:cubicBezTo>
                    <a:cubicBezTo>
                      <a:pt x="803" y="138"/>
                      <a:pt x="836" y="105"/>
                      <a:pt x="857" y="88"/>
                    </a:cubicBezTo>
                    <a:cubicBezTo>
                      <a:pt x="890" y="67"/>
                      <a:pt x="907" y="51"/>
                      <a:pt x="961" y="51"/>
                    </a:cubicBezTo>
                    <a:cubicBezTo>
                      <a:pt x="1012" y="51"/>
                      <a:pt x="1028" y="67"/>
                      <a:pt x="1066" y="88"/>
                    </a:cubicBezTo>
                    <a:cubicBezTo>
                      <a:pt x="1099" y="105"/>
                      <a:pt x="1133" y="138"/>
                      <a:pt x="1204" y="138"/>
                    </a:cubicBezTo>
                    <a:cubicBezTo>
                      <a:pt x="1254" y="138"/>
                      <a:pt x="1291" y="105"/>
                      <a:pt x="1325" y="88"/>
                    </a:cubicBezTo>
                    <a:cubicBezTo>
                      <a:pt x="1358" y="67"/>
                      <a:pt x="1379" y="51"/>
                      <a:pt x="1429" y="51"/>
                    </a:cubicBezTo>
                    <a:cubicBezTo>
                      <a:pt x="1446" y="51"/>
                      <a:pt x="1446" y="34"/>
                      <a:pt x="1446" y="17"/>
                    </a:cubicBezTo>
                    <a:cubicBezTo>
                      <a:pt x="1446" y="0"/>
                      <a:pt x="1446" y="0"/>
                      <a:pt x="1429" y="0"/>
                    </a:cubicBezTo>
                    <a:cubicBezTo>
                      <a:pt x="1358" y="0"/>
                      <a:pt x="1325" y="17"/>
                      <a:pt x="1291" y="51"/>
                    </a:cubicBezTo>
                    <a:cubicBezTo>
                      <a:pt x="1275" y="67"/>
                      <a:pt x="1237" y="88"/>
                      <a:pt x="1204" y="88"/>
                    </a:cubicBezTo>
                    <a:cubicBezTo>
                      <a:pt x="1149" y="88"/>
                      <a:pt x="1116" y="67"/>
                      <a:pt x="1099" y="51"/>
                    </a:cubicBezTo>
                    <a:cubicBezTo>
                      <a:pt x="1066" y="17"/>
                      <a:pt x="1028" y="0"/>
                      <a:pt x="961" y="0"/>
                    </a:cubicBezTo>
                    <a:cubicBezTo>
                      <a:pt x="890" y="0"/>
                      <a:pt x="857" y="17"/>
                      <a:pt x="836" y="51"/>
                    </a:cubicBezTo>
                    <a:cubicBezTo>
                      <a:pt x="803" y="67"/>
                      <a:pt x="786" y="88"/>
                      <a:pt x="732" y="88"/>
                    </a:cubicBezTo>
                    <a:cubicBezTo>
                      <a:pt x="682" y="88"/>
                      <a:pt x="665" y="67"/>
                      <a:pt x="627" y="51"/>
                    </a:cubicBezTo>
                    <a:cubicBezTo>
                      <a:pt x="594" y="17"/>
                      <a:pt x="561" y="0"/>
                      <a:pt x="506" y="0"/>
                    </a:cubicBezTo>
                    <a:cubicBezTo>
                      <a:pt x="439" y="0"/>
                      <a:pt x="402" y="17"/>
                      <a:pt x="368" y="51"/>
                    </a:cubicBezTo>
                    <a:cubicBezTo>
                      <a:pt x="335" y="67"/>
                      <a:pt x="314" y="88"/>
                      <a:pt x="264" y="88"/>
                    </a:cubicBezTo>
                    <a:cubicBezTo>
                      <a:pt x="210" y="88"/>
                      <a:pt x="193" y="67"/>
                      <a:pt x="160" y="51"/>
                    </a:cubicBezTo>
                    <a:cubicBezTo>
                      <a:pt x="143" y="17"/>
                      <a:pt x="105" y="0"/>
                      <a:pt x="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6601710" y="460401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6202812" y="46305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7"/>
            <p:cNvSpPr/>
            <p:nvPr/>
          </p:nvSpPr>
          <p:spPr>
            <a:xfrm>
              <a:off x="294090" y="27174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7"/>
          <p:cNvSpPr txBox="1"/>
          <p:nvPr>
            <p:ph type="title"/>
          </p:nvPr>
        </p:nvSpPr>
        <p:spPr>
          <a:xfrm>
            <a:off x="720000" y="521208"/>
            <a:ext cx="77109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7"/>
          <p:cNvSpPr txBox="1"/>
          <p:nvPr>
            <p:ph idx="1" type="subTitle"/>
          </p:nvPr>
        </p:nvSpPr>
        <p:spPr>
          <a:xfrm>
            <a:off x="4135975" y="1507500"/>
            <a:ext cx="4294800" cy="2128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grpSp>
        <p:nvGrpSpPr>
          <p:cNvPr id="103" name="Google Shape;103;p8"/>
          <p:cNvGrpSpPr/>
          <p:nvPr/>
        </p:nvGrpSpPr>
        <p:grpSpPr>
          <a:xfrm>
            <a:off x="197390" y="309004"/>
            <a:ext cx="8653755" cy="3593757"/>
            <a:chOff x="197390" y="309004"/>
            <a:chExt cx="8653755" cy="3593757"/>
          </a:xfrm>
        </p:grpSpPr>
        <p:grpSp>
          <p:nvGrpSpPr>
            <p:cNvPr id="104" name="Google Shape;104;p8"/>
            <p:cNvGrpSpPr/>
            <p:nvPr/>
          </p:nvGrpSpPr>
          <p:grpSpPr>
            <a:xfrm>
              <a:off x="197390" y="2348909"/>
              <a:ext cx="8653755" cy="1553852"/>
              <a:chOff x="197390" y="2348909"/>
              <a:chExt cx="8653755" cy="1553852"/>
            </a:xfrm>
          </p:grpSpPr>
          <p:sp>
            <p:nvSpPr>
              <p:cNvPr id="105" name="Google Shape;105;p8"/>
              <p:cNvSpPr/>
              <p:nvPr/>
            </p:nvSpPr>
            <p:spPr>
              <a:xfrm>
                <a:off x="197390" y="31052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517362" y="3702613"/>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197410" y="347331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8746085" y="38019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8430765" y="234890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8"/>
            <p:cNvSpPr/>
            <p:nvPr/>
          </p:nvSpPr>
          <p:spPr>
            <a:xfrm>
              <a:off x="1191252" y="3090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1735685" y="489122"/>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8"/>
          <p:cNvSpPr txBox="1"/>
          <p:nvPr>
            <p:ph type="title"/>
          </p:nvPr>
        </p:nvSpPr>
        <p:spPr>
          <a:xfrm>
            <a:off x="713225" y="1000650"/>
            <a:ext cx="3884100" cy="1956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 name="Shape 113"/>
        <p:cNvGrpSpPr/>
        <p:nvPr/>
      </p:nvGrpSpPr>
      <p:grpSpPr>
        <a:xfrm>
          <a:off x="0" y="0"/>
          <a:ext cx="0" cy="0"/>
          <a:chOff x="0" y="0"/>
          <a:chExt cx="0" cy="0"/>
        </a:xfrm>
      </p:grpSpPr>
      <p:grpSp>
        <p:nvGrpSpPr>
          <p:cNvPr id="114" name="Google Shape;114;p9"/>
          <p:cNvGrpSpPr/>
          <p:nvPr/>
        </p:nvGrpSpPr>
        <p:grpSpPr>
          <a:xfrm>
            <a:off x="246028" y="1839998"/>
            <a:ext cx="7592371" cy="3114363"/>
            <a:chOff x="246028" y="1839998"/>
            <a:chExt cx="7592371" cy="3114363"/>
          </a:xfrm>
        </p:grpSpPr>
        <p:grpSp>
          <p:nvGrpSpPr>
            <p:cNvPr id="115" name="Google Shape;115;p9"/>
            <p:cNvGrpSpPr/>
            <p:nvPr/>
          </p:nvGrpSpPr>
          <p:grpSpPr>
            <a:xfrm>
              <a:off x="246028" y="1839998"/>
              <a:ext cx="7483968" cy="3114363"/>
              <a:chOff x="246028" y="1839998"/>
              <a:chExt cx="7483968" cy="3114363"/>
            </a:xfrm>
          </p:grpSpPr>
          <p:grpSp>
            <p:nvGrpSpPr>
              <p:cNvPr id="116" name="Google Shape;116;p9"/>
              <p:cNvGrpSpPr/>
              <p:nvPr/>
            </p:nvGrpSpPr>
            <p:grpSpPr>
              <a:xfrm>
                <a:off x="463875" y="1839998"/>
                <a:ext cx="7266121" cy="3114363"/>
                <a:chOff x="463875" y="1839998"/>
                <a:chExt cx="7266121" cy="3114363"/>
              </a:xfrm>
            </p:grpSpPr>
            <p:sp>
              <p:nvSpPr>
                <p:cNvPr id="117" name="Google Shape;117;p9"/>
                <p:cNvSpPr/>
                <p:nvPr/>
              </p:nvSpPr>
              <p:spPr>
                <a:xfrm>
                  <a:off x="7624935" y="48535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7071125" y="4735213"/>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9"/>
                <p:cNvGrpSpPr/>
                <p:nvPr/>
              </p:nvGrpSpPr>
              <p:grpSpPr>
                <a:xfrm>
                  <a:off x="463875" y="1839998"/>
                  <a:ext cx="294240" cy="1658216"/>
                  <a:chOff x="463875" y="1839998"/>
                  <a:chExt cx="294240" cy="1658216"/>
                </a:xfrm>
              </p:grpSpPr>
              <p:grpSp>
                <p:nvGrpSpPr>
                  <p:cNvPr id="120" name="Google Shape;120;p9"/>
                  <p:cNvGrpSpPr/>
                  <p:nvPr/>
                </p:nvGrpSpPr>
                <p:grpSpPr>
                  <a:xfrm>
                    <a:off x="643965" y="1839998"/>
                    <a:ext cx="114150" cy="114196"/>
                    <a:chOff x="-685100" y="4136737"/>
                    <a:chExt cx="38359" cy="38359"/>
                  </a:xfrm>
                </p:grpSpPr>
                <p:sp>
                  <p:nvSpPr>
                    <p:cNvPr id="121" name="Google Shape;121;p9"/>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9"/>
                  <p:cNvSpPr/>
                  <p:nvPr/>
                </p:nvSpPr>
                <p:spPr>
                  <a:xfrm>
                    <a:off x="463875" y="3398863"/>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 name="Google Shape;124;p9"/>
              <p:cNvSpPr/>
              <p:nvPr/>
            </p:nvSpPr>
            <p:spPr>
              <a:xfrm>
                <a:off x="246028" y="25584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9"/>
            <p:cNvSpPr/>
            <p:nvPr/>
          </p:nvSpPr>
          <p:spPr>
            <a:xfrm>
              <a:off x="7419265" y="46039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9"/>
          <p:cNvSpPr txBox="1"/>
          <p:nvPr>
            <p:ph type="title"/>
          </p:nvPr>
        </p:nvSpPr>
        <p:spPr>
          <a:xfrm>
            <a:off x="4646950" y="1048650"/>
            <a:ext cx="3552600" cy="1161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7" name="Google Shape;127;p9"/>
          <p:cNvSpPr txBox="1"/>
          <p:nvPr>
            <p:ph idx="1" type="subTitle"/>
          </p:nvPr>
        </p:nvSpPr>
        <p:spPr>
          <a:xfrm>
            <a:off x="4646950" y="2163750"/>
            <a:ext cx="3552600" cy="106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8" name="Shape 128"/>
        <p:cNvGrpSpPr/>
        <p:nvPr/>
      </p:nvGrpSpPr>
      <p:grpSpPr>
        <a:xfrm>
          <a:off x="0" y="0"/>
          <a:ext cx="0" cy="0"/>
          <a:chOff x="0" y="0"/>
          <a:chExt cx="0" cy="0"/>
        </a:xfrm>
      </p:grpSpPr>
      <p:sp>
        <p:nvSpPr>
          <p:cNvPr id="129" name="Google Shape;129;p10"/>
          <p:cNvSpPr/>
          <p:nvPr>
            <p:ph idx="2" type="pic"/>
          </p:nvPr>
        </p:nvSpPr>
        <p:spPr>
          <a:xfrm>
            <a:off x="-25" y="-13725"/>
            <a:ext cx="9144000" cy="5157300"/>
          </a:xfrm>
          <a:prstGeom prst="rect">
            <a:avLst/>
          </a:prstGeom>
          <a:noFill/>
          <a:ln>
            <a:noFill/>
          </a:ln>
        </p:spPr>
      </p:sp>
      <p:sp>
        <p:nvSpPr>
          <p:cNvPr id="130" name="Google Shape;130;p10"/>
          <p:cNvSpPr txBox="1"/>
          <p:nvPr>
            <p:ph type="title"/>
          </p:nvPr>
        </p:nvSpPr>
        <p:spPr>
          <a:xfrm>
            <a:off x="1143000" y="3898025"/>
            <a:ext cx="6858000" cy="621000"/>
          </a:xfrm>
          <a:prstGeom prst="rect">
            <a:avLst/>
          </a:prstGeom>
          <a:solidFill>
            <a:schemeClr val="lt1"/>
          </a:solid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hyperlink" Target="https://drive.google.com/file/d/1muF5Wg21OZf88sQKSA0RgQ_wyTc3g-p_/view?usp=drive_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5"/>
          <p:cNvSpPr txBox="1"/>
          <p:nvPr>
            <p:ph type="ctrTitle"/>
          </p:nvPr>
        </p:nvSpPr>
        <p:spPr>
          <a:xfrm>
            <a:off x="713225" y="889825"/>
            <a:ext cx="4945200" cy="18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  Student Score</a:t>
            </a:r>
            <a:endParaRPr/>
          </a:p>
        </p:txBody>
      </p:sp>
      <p:sp>
        <p:nvSpPr>
          <p:cNvPr id="541" name="Google Shape;541;p35"/>
          <p:cNvSpPr txBox="1"/>
          <p:nvPr>
            <p:ph idx="1" type="subTitle"/>
          </p:nvPr>
        </p:nvSpPr>
        <p:spPr>
          <a:xfrm>
            <a:off x="713300" y="2754300"/>
            <a:ext cx="49452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Series 11.0 dibimbing.id</a:t>
            </a:r>
            <a:endParaRPr/>
          </a:p>
        </p:txBody>
      </p:sp>
      <p:grpSp>
        <p:nvGrpSpPr>
          <p:cNvPr id="542" name="Google Shape;542;p35"/>
          <p:cNvGrpSpPr/>
          <p:nvPr/>
        </p:nvGrpSpPr>
        <p:grpSpPr>
          <a:xfrm rot="9961011">
            <a:off x="5975289" y="2134055"/>
            <a:ext cx="3134491" cy="3006221"/>
            <a:chOff x="5174818" y="7590625"/>
            <a:chExt cx="1185673" cy="1790196"/>
          </a:xfrm>
        </p:grpSpPr>
        <p:sp>
          <p:nvSpPr>
            <p:cNvPr id="543" name="Google Shape;543;p35"/>
            <p:cNvSpPr/>
            <p:nvPr/>
          </p:nvSpPr>
          <p:spPr>
            <a:xfrm>
              <a:off x="5642810" y="8978580"/>
              <a:ext cx="15689" cy="6342"/>
            </a:xfrm>
            <a:custGeom>
              <a:rect b="b" l="l" r="r" t="t"/>
              <a:pathLst>
                <a:path extrusionOk="0" h="38" w="94">
                  <a:moveTo>
                    <a:pt x="30" y="1"/>
                  </a:moveTo>
                  <a:lnTo>
                    <a:pt x="0" y="37"/>
                  </a:lnTo>
                  <a:lnTo>
                    <a:pt x="93"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5"/>
            <p:cNvSpPr/>
            <p:nvPr/>
          </p:nvSpPr>
          <p:spPr>
            <a:xfrm>
              <a:off x="5539665" y="7836471"/>
              <a:ext cx="1335" cy="1174660"/>
            </a:xfrm>
            <a:custGeom>
              <a:rect b="b" l="l" r="r" t="t"/>
              <a:pathLst>
                <a:path extrusionOk="0" h="7038" w="8">
                  <a:moveTo>
                    <a:pt x="1" y="0"/>
                  </a:moveTo>
                  <a:lnTo>
                    <a:pt x="1" y="6980"/>
                  </a:lnTo>
                  <a:cubicBezTo>
                    <a:pt x="1" y="7003"/>
                    <a:pt x="1" y="7016"/>
                    <a:pt x="7" y="7037"/>
                  </a:cubicBezTo>
                  <a:lnTo>
                    <a:pt x="7" y="50"/>
                  </a:lnTo>
                  <a:cubicBezTo>
                    <a:pt x="1" y="37"/>
                    <a:pt x="1" y="16"/>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5"/>
            <p:cNvSpPr/>
            <p:nvPr/>
          </p:nvSpPr>
          <p:spPr>
            <a:xfrm>
              <a:off x="5539665" y="7836471"/>
              <a:ext cx="1335" cy="1174660"/>
            </a:xfrm>
            <a:custGeom>
              <a:rect b="b" l="l" r="r" t="t"/>
              <a:pathLst>
                <a:path extrusionOk="0" fill="none" h="7038" w="8">
                  <a:moveTo>
                    <a:pt x="7" y="50"/>
                  </a:moveTo>
                  <a:lnTo>
                    <a:pt x="7" y="7037"/>
                  </a:lnTo>
                  <a:cubicBezTo>
                    <a:pt x="1" y="7016"/>
                    <a:pt x="1" y="7003"/>
                    <a:pt x="1" y="6980"/>
                  </a:cubicBezTo>
                  <a:lnTo>
                    <a:pt x="1" y="0"/>
                  </a:lnTo>
                  <a:cubicBezTo>
                    <a:pt x="1" y="16"/>
                    <a:pt x="1" y="37"/>
                    <a:pt x="7" y="50"/>
                  </a:cubicBez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5"/>
            <p:cNvSpPr/>
            <p:nvPr/>
          </p:nvSpPr>
          <p:spPr>
            <a:xfrm>
              <a:off x="5174818" y="8206158"/>
              <a:ext cx="35050" cy="1174660"/>
            </a:xfrm>
            <a:custGeom>
              <a:rect b="b" l="l" r="r" t="t"/>
              <a:pathLst>
                <a:path extrusionOk="0" h="7038" w="210">
                  <a:moveTo>
                    <a:pt x="1" y="0"/>
                  </a:moveTo>
                  <a:lnTo>
                    <a:pt x="1" y="6987"/>
                  </a:lnTo>
                  <a:lnTo>
                    <a:pt x="210" y="7037"/>
                  </a:lnTo>
                  <a:lnTo>
                    <a:pt x="210" y="50"/>
                  </a:lnTo>
                  <a:lnTo>
                    <a:pt x="1" y="0"/>
                  </a:ln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5"/>
            <p:cNvSpPr/>
            <p:nvPr/>
          </p:nvSpPr>
          <p:spPr>
            <a:xfrm>
              <a:off x="5209701" y="7610987"/>
              <a:ext cx="1038968" cy="1769834"/>
            </a:xfrm>
            <a:custGeom>
              <a:rect b="b" l="l" r="r" t="t"/>
              <a:pathLst>
                <a:path extrusionOk="0" h="10604" w="6225">
                  <a:moveTo>
                    <a:pt x="6225" y="1"/>
                  </a:moveTo>
                  <a:lnTo>
                    <a:pt x="2307" y="1344"/>
                  </a:lnTo>
                  <a:lnTo>
                    <a:pt x="1" y="3616"/>
                  </a:lnTo>
                  <a:lnTo>
                    <a:pt x="1" y="10603"/>
                  </a:lnTo>
                  <a:lnTo>
                    <a:pt x="409" y="10193"/>
                  </a:lnTo>
                  <a:lnTo>
                    <a:pt x="409" y="3710"/>
                  </a:lnTo>
                  <a:lnTo>
                    <a:pt x="2178" y="1553"/>
                  </a:lnTo>
                  <a:lnTo>
                    <a:pt x="2307" y="1474"/>
                  </a:lnTo>
                  <a:lnTo>
                    <a:pt x="2509" y="1358"/>
                  </a:lnTo>
                  <a:lnTo>
                    <a:pt x="6225" y="332"/>
                  </a:lnTo>
                  <a:lnTo>
                    <a:pt x="6225"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5"/>
            <p:cNvSpPr/>
            <p:nvPr/>
          </p:nvSpPr>
          <p:spPr>
            <a:xfrm>
              <a:off x="5174818" y="7590625"/>
              <a:ext cx="1073851" cy="624048"/>
            </a:xfrm>
            <a:custGeom>
              <a:rect b="b" l="l" r="r" t="t"/>
              <a:pathLst>
                <a:path extrusionOk="0" h="3739" w="6434">
                  <a:moveTo>
                    <a:pt x="6348" y="0"/>
                  </a:moveTo>
                  <a:lnTo>
                    <a:pt x="2618" y="1280"/>
                  </a:lnTo>
                  <a:cubicBezTo>
                    <a:pt x="2587" y="1274"/>
                    <a:pt x="2556" y="1271"/>
                    <a:pt x="2525" y="1271"/>
                  </a:cubicBezTo>
                  <a:cubicBezTo>
                    <a:pt x="2437" y="1271"/>
                    <a:pt x="2350" y="1293"/>
                    <a:pt x="2287" y="1330"/>
                  </a:cubicBezTo>
                  <a:cubicBezTo>
                    <a:pt x="2193" y="1380"/>
                    <a:pt x="2164" y="1460"/>
                    <a:pt x="2193" y="1523"/>
                  </a:cubicBezTo>
                  <a:lnTo>
                    <a:pt x="1" y="3688"/>
                  </a:lnTo>
                  <a:lnTo>
                    <a:pt x="210" y="3738"/>
                  </a:lnTo>
                  <a:lnTo>
                    <a:pt x="2516" y="1466"/>
                  </a:lnTo>
                  <a:lnTo>
                    <a:pt x="6434" y="123"/>
                  </a:lnTo>
                  <a:lnTo>
                    <a:pt x="6348" y="0"/>
                  </a:ln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5"/>
            <p:cNvSpPr/>
            <p:nvPr/>
          </p:nvSpPr>
          <p:spPr>
            <a:xfrm>
              <a:off x="5647650" y="7704619"/>
              <a:ext cx="635899" cy="176249"/>
            </a:xfrm>
            <a:custGeom>
              <a:rect b="b" l="l" r="r" t="t"/>
              <a:pathLst>
                <a:path extrusionOk="0" h="1056" w="3810">
                  <a:moveTo>
                    <a:pt x="3810" y="0"/>
                  </a:moveTo>
                  <a:lnTo>
                    <a:pt x="3601" y="57"/>
                  </a:lnTo>
                  <a:lnTo>
                    <a:pt x="1" y="1049"/>
                  </a:lnTo>
                  <a:cubicBezTo>
                    <a:pt x="1" y="1049"/>
                    <a:pt x="189" y="1056"/>
                    <a:pt x="495" y="1056"/>
                  </a:cubicBezTo>
                  <a:cubicBezTo>
                    <a:pt x="1195" y="1056"/>
                    <a:pt x="2511" y="1021"/>
                    <a:pt x="3601" y="790"/>
                  </a:cubicBezTo>
                  <a:cubicBezTo>
                    <a:pt x="3673" y="777"/>
                    <a:pt x="3744" y="763"/>
                    <a:pt x="3810" y="747"/>
                  </a:cubicBezTo>
                  <a:lnTo>
                    <a:pt x="381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5"/>
            <p:cNvSpPr/>
            <p:nvPr/>
          </p:nvSpPr>
          <p:spPr>
            <a:xfrm>
              <a:off x="5346560" y="7879699"/>
              <a:ext cx="301259" cy="1467407"/>
            </a:xfrm>
            <a:custGeom>
              <a:rect b="b" l="l" r="r" t="t"/>
              <a:pathLst>
                <a:path extrusionOk="0" h="8792" w="1805">
                  <a:moveTo>
                    <a:pt x="1805" y="0"/>
                  </a:moveTo>
                  <a:lnTo>
                    <a:pt x="1487" y="388"/>
                  </a:lnTo>
                  <a:lnTo>
                    <a:pt x="0" y="2215"/>
                  </a:lnTo>
                  <a:lnTo>
                    <a:pt x="0" y="8791"/>
                  </a:lnTo>
                  <a:lnTo>
                    <a:pt x="1775" y="6621"/>
                  </a:lnTo>
                  <a:lnTo>
                    <a:pt x="1805" y="6585"/>
                  </a:lnTo>
                  <a:lnTo>
                    <a:pt x="1805"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5"/>
            <p:cNvSpPr/>
            <p:nvPr/>
          </p:nvSpPr>
          <p:spPr>
            <a:xfrm>
              <a:off x="5277963" y="8230025"/>
              <a:ext cx="68597" cy="1117078"/>
            </a:xfrm>
            <a:custGeom>
              <a:rect b="b" l="l" r="r" t="t"/>
              <a:pathLst>
                <a:path extrusionOk="0" h="6693" w="411">
                  <a:moveTo>
                    <a:pt x="0" y="1"/>
                  </a:moveTo>
                  <a:lnTo>
                    <a:pt x="0" y="6585"/>
                  </a:lnTo>
                  <a:lnTo>
                    <a:pt x="411" y="6692"/>
                  </a:lnTo>
                  <a:lnTo>
                    <a:pt x="411" y="116"/>
                  </a:lnTo>
                  <a:lnTo>
                    <a:pt x="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5"/>
            <p:cNvSpPr/>
            <p:nvPr/>
          </p:nvSpPr>
          <p:spPr>
            <a:xfrm>
              <a:off x="5277963" y="7664896"/>
              <a:ext cx="1005588" cy="584659"/>
            </a:xfrm>
            <a:custGeom>
              <a:rect b="b" l="l" r="r" t="t"/>
              <a:pathLst>
                <a:path extrusionOk="0" h="3503" w="6025">
                  <a:moveTo>
                    <a:pt x="5830" y="0"/>
                  </a:moveTo>
                  <a:lnTo>
                    <a:pt x="5816" y="9"/>
                  </a:lnTo>
                  <a:lnTo>
                    <a:pt x="2100" y="1035"/>
                  </a:lnTo>
                  <a:lnTo>
                    <a:pt x="1898" y="1151"/>
                  </a:lnTo>
                  <a:lnTo>
                    <a:pt x="1769" y="1230"/>
                  </a:lnTo>
                  <a:lnTo>
                    <a:pt x="0" y="3387"/>
                  </a:lnTo>
                  <a:lnTo>
                    <a:pt x="411" y="3502"/>
                  </a:lnTo>
                  <a:lnTo>
                    <a:pt x="1898" y="1675"/>
                  </a:lnTo>
                  <a:lnTo>
                    <a:pt x="2216" y="1287"/>
                  </a:lnTo>
                  <a:lnTo>
                    <a:pt x="5816" y="295"/>
                  </a:lnTo>
                  <a:lnTo>
                    <a:pt x="6025" y="238"/>
                  </a:lnTo>
                  <a:lnTo>
                    <a:pt x="583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5647650" y="7807597"/>
              <a:ext cx="712841" cy="1175494"/>
            </a:xfrm>
            <a:custGeom>
              <a:rect b="b" l="l" r="r" t="t"/>
              <a:pathLst>
                <a:path extrusionOk="0" h="7043" w="4271">
                  <a:moveTo>
                    <a:pt x="4270" y="1"/>
                  </a:moveTo>
                  <a:cubicBezTo>
                    <a:pt x="4125" y="44"/>
                    <a:pt x="3968" y="87"/>
                    <a:pt x="3810" y="130"/>
                  </a:cubicBezTo>
                  <a:cubicBezTo>
                    <a:pt x="3744" y="146"/>
                    <a:pt x="3673" y="160"/>
                    <a:pt x="3601" y="173"/>
                  </a:cubicBezTo>
                  <a:cubicBezTo>
                    <a:pt x="2511" y="404"/>
                    <a:pt x="1195" y="439"/>
                    <a:pt x="495" y="439"/>
                  </a:cubicBezTo>
                  <a:cubicBezTo>
                    <a:pt x="189" y="439"/>
                    <a:pt x="1" y="432"/>
                    <a:pt x="1" y="432"/>
                  </a:cubicBezTo>
                  <a:lnTo>
                    <a:pt x="1" y="7017"/>
                  </a:lnTo>
                  <a:lnTo>
                    <a:pt x="64" y="7017"/>
                  </a:lnTo>
                  <a:cubicBezTo>
                    <a:pt x="192" y="7026"/>
                    <a:pt x="503" y="7043"/>
                    <a:pt x="918" y="7043"/>
                  </a:cubicBezTo>
                  <a:cubicBezTo>
                    <a:pt x="1813" y="7043"/>
                    <a:pt x="3194" y="6966"/>
                    <a:pt x="4270" y="6579"/>
                  </a:cubicBezTo>
                  <a:lnTo>
                    <a:pt x="427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5"/>
            <p:cNvSpPr/>
            <p:nvPr/>
          </p:nvSpPr>
          <p:spPr>
            <a:xfrm>
              <a:off x="5375267" y="8008046"/>
              <a:ext cx="243678" cy="297587"/>
            </a:xfrm>
            <a:custGeom>
              <a:rect b="b" l="l" r="r" t="t"/>
              <a:pathLst>
                <a:path extrusionOk="0" h="1783" w="1460">
                  <a:moveTo>
                    <a:pt x="1460" y="0"/>
                  </a:moveTo>
                  <a:lnTo>
                    <a:pt x="1" y="1783"/>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5375267" y="8008046"/>
              <a:ext cx="243678" cy="297587"/>
            </a:xfrm>
            <a:custGeom>
              <a:rect b="b" l="l" r="r" t="t"/>
              <a:pathLst>
                <a:path extrusionOk="0" fill="none" h="1783" w="1460">
                  <a:moveTo>
                    <a:pt x="1460" y="0"/>
                  </a:moveTo>
                  <a:lnTo>
                    <a:pt x="1" y="1783"/>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5375267" y="8088326"/>
              <a:ext cx="243678" cy="297921"/>
            </a:xfrm>
            <a:custGeom>
              <a:rect b="b" l="l" r="r" t="t"/>
              <a:pathLst>
                <a:path extrusionOk="0" h="1785" w="1460">
                  <a:moveTo>
                    <a:pt x="1460" y="1"/>
                  </a:moveTo>
                  <a:lnTo>
                    <a:pt x="1" y="1785"/>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5375267" y="8088326"/>
              <a:ext cx="243678" cy="297921"/>
            </a:xfrm>
            <a:custGeom>
              <a:rect b="b" l="l" r="r" t="t"/>
              <a:pathLst>
                <a:path extrusionOk="0" fill="none" h="1785" w="1460">
                  <a:moveTo>
                    <a:pt x="1460" y="1"/>
                  </a:moveTo>
                  <a:lnTo>
                    <a:pt x="1" y="1785"/>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5375267" y="8168772"/>
              <a:ext cx="243678" cy="297754"/>
            </a:xfrm>
            <a:custGeom>
              <a:rect b="b" l="l" r="r" t="t"/>
              <a:pathLst>
                <a:path extrusionOk="0" h="1784" w="1460">
                  <a:moveTo>
                    <a:pt x="1460" y="0"/>
                  </a:moveTo>
                  <a:lnTo>
                    <a:pt x="1" y="1784"/>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5"/>
            <p:cNvSpPr/>
            <p:nvPr/>
          </p:nvSpPr>
          <p:spPr>
            <a:xfrm>
              <a:off x="5375267" y="8168772"/>
              <a:ext cx="243678" cy="297754"/>
            </a:xfrm>
            <a:custGeom>
              <a:rect b="b" l="l" r="r" t="t"/>
              <a:pathLst>
                <a:path extrusionOk="0" fill="none" h="1784" w="1460">
                  <a:moveTo>
                    <a:pt x="1460" y="0"/>
                  </a:moveTo>
                  <a:lnTo>
                    <a:pt x="1" y="1784"/>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5"/>
            <p:cNvSpPr/>
            <p:nvPr/>
          </p:nvSpPr>
          <p:spPr>
            <a:xfrm>
              <a:off x="5375267" y="8249386"/>
              <a:ext cx="243678" cy="297587"/>
            </a:xfrm>
            <a:custGeom>
              <a:rect b="b" l="l" r="r" t="t"/>
              <a:pathLst>
                <a:path extrusionOk="0" h="1783" w="1460">
                  <a:moveTo>
                    <a:pt x="1460" y="0"/>
                  </a:moveTo>
                  <a:lnTo>
                    <a:pt x="1" y="1782"/>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p:nvPr/>
          </p:nvSpPr>
          <p:spPr>
            <a:xfrm>
              <a:off x="5375267" y="8249386"/>
              <a:ext cx="243678" cy="297587"/>
            </a:xfrm>
            <a:custGeom>
              <a:rect b="b" l="l" r="r" t="t"/>
              <a:pathLst>
                <a:path extrusionOk="0" fill="none" h="1783" w="1460">
                  <a:moveTo>
                    <a:pt x="1460" y="0"/>
                  </a:moveTo>
                  <a:lnTo>
                    <a:pt x="1" y="1782"/>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5"/>
            <p:cNvSpPr/>
            <p:nvPr/>
          </p:nvSpPr>
          <p:spPr>
            <a:xfrm>
              <a:off x="5375267" y="8329666"/>
              <a:ext cx="243678" cy="297587"/>
            </a:xfrm>
            <a:custGeom>
              <a:rect b="b" l="l" r="r" t="t"/>
              <a:pathLst>
                <a:path extrusionOk="0" h="1783" w="1460">
                  <a:moveTo>
                    <a:pt x="1460" y="0"/>
                  </a:moveTo>
                  <a:lnTo>
                    <a:pt x="1" y="1782"/>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5"/>
            <p:cNvSpPr/>
            <p:nvPr/>
          </p:nvSpPr>
          <p:spPr>
            <a:xfrm>
              <a:off x="5375267" y="8329666"/>
              <a:ext cx="243678" cy="297587"/>
            </a:xfrm>
            <a:custGeom>
              <a:rect b="b" l="l" r="r" t="t"/>
              <a:pathLst>
                <a:path extrusionOk="0" fill="none" h="1783" w="1460">
                  <a:moveTo>
                    <a:pt x="1460" y="0"/>
                  </a:moveTo>
                  <a:lnTo>
                    <a:pt x="1" y="1782"/>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5"/>
            <p:cNvSpPr/>
            <p:nvPr/>
          </p:nvSpPr>
          <p:spPr>
            <a:xfrm>
              <a:off x="5375267" y="8411114"/>
              <a:ext cx="243678" cy="296419"/>
            </a:xfrm>
            <a:custGeom>
              <a:rect b="b" l="l" r="r" t="t"/>
              <a:pathLst>
                <a:path extrusionOk="0" h="1776" w="1460">
                  <a:moveTo>
                    <a:pt x="1460" y="1"/>
                  </a:moveTo>
                  <a:lnTo>
                    <a:pt x="1" y="1776"/>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5"/>
            <p:cNvSpPr/>
            <p:nvPr/>
          </p:nvSpPr>
          <p:spPr>
            <a:xfrm>
              <a:off x="5375267" y="8411114"/>
              <a:ext cx="243678" cy="296419"/>
            </a:xfrm>
            <a:custGeom>
              <a:rect b="b" l="l" r="r" t="t"/>
              <a:pathLst>
                <a:path extrusionOk="0" fill="none" h="1776" w="1460">
                  <a:moveTo>
                    <a:pt x="1460" y="1"/>
                  </a:moveTo>
                  <a:lnTo>
                    <a:pt x="1" y="1776"/>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5"/>
            <p:cNvSpPr/>
            <p:nvPr/>
          </p:nvSpPr>
          <p:spPr>
            <a:xfrm>
              <a:off x="5375267" y="8491393"/>
              <a:ext cx="243678" cy="297921"/>
            </a:xfrm>
            <a:custGeom>
              <a:rect b="b" l="l" r="r" t="t"/>
              <a:pathLst>
                <a:path extrusionOk="0" h="1785" w="1460">
                  <a:moveTo>
                    <a:pt x="1460" y="1"/>
                  </a:moveTo>
                  <a:lnTo>
                    <a:pt x="1" y="1785"/>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5"/>
            <p:cNvSpPr/>
            <p:nvPr/>
          </p:nvSpPr>
          <p:spPr>
            <a:xfrm>
              <a:off x="5375267" y="8491393"/>
              <a:ext cx="243678" cy="297921"/>
            </a:xfrm>
            <a:custGeom>
              <a:rect b="b" l="l" r="r" t="t"/>
              <a:pathLst>
                <a:path extrusionOk="0" fill="none" h="1785" w="1460">
                  <a:moveTo>
                    <a:pt x="1460" y="1"/>
                  </a:moveTo>
                  <a:lnTo>
                    <a:pt x="1" y="1785"/>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5"/>
            <p:cNvSpPr/>
            <p:nvPr/>
          </p:nvSpPr>
          <p:spPr>
            <a:xfrm>
              <a:off x="5375267" y="8571840"/>
              <a:ext cx="243678" cy="297921"/>
            </a:xfrm>
            <a:custGeom>
              <a:rect b="b" l="l" r="r" t="t"/>
              <a:pathLst>
                <a:path extrusionOk="0" h="1785" w="1460">
                  <a:moveTo>
                    <a:pt x="1460" y="0"/>
                  </a:moveTo>
                  <a:lnTo>
                    <a:pt x="1" y="1784"/>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5"/>
            <p:cNvSpPr/>
            <p:nvPr/>
          </p:nvSpPr>
          <p:spPr>
            <a:xfrm>
              <a:off x="5375267" y="8571840"/>
              <a:ext cx="243678" cy="297921"/>
            </a:xfrm>
            <a:custGeom>
              <a:rect b="b" l="l" r="r" t="t"/>
              <a:pathLst>
                <a:path extrusionOk="0" fill="none" h="1785" w="1460">
                  <a:moveTo>
                    <a:pt x="1460" y="0"/>
                  </a:moveTo>
                  <a:lnTo>
                    <a:pt x="1" y="1784"/>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a:off x="5375267" y="8652454"/>
              <a:ext cx="243678" cy="297587"/>
            </a:xfrm>
            <a:custGeom>
              <a:rect b="b" l="l" r="r" t="t"/>
              <a:pathLst>
                <a:path extrusionOk="0" h="1783" w="1460">
                  <a:moveTo>
                    <a:pt x="1460" y="0"/>
                  </a:moveTo>
                  <a:lnTo>
                    <a:pt x="1" y="1782"/>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5"/>
            <p:cNvSpPr/>
            <p:nvPr/>
          </p:nvSpPr>
          <p:spPr>
            <a:xfrm>
              <a:off x="5375267" y="8652454"/>
              <a:ext cx="243678" cy="297587"/>
            </a:xfrm>
            <a:custGeom>
              <a:rect b="b" l="l" r="r" t="t"/>
              <a:pathLst>
                <a:path extrusionOk="0" fill="none" h="1783" w="1460">
                  <a:moveTo>
                    <a:pt x="1460" y="0"/>
                  </a:moveTo>
                  <a:lnTo>
                    <a:pt x="1" y="1782"/>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5"/>
            <p:cNvSpPr/>
            <p:nvPr/>
          </p:nvSpPr>
          <p:spPr>
            <a:xfrm>
              <a:off x="5375267" y="8732733"/>
              <a:ext cx="243678" cy="297587"/>
            </a:xfrm>
            <a:custGeom>
              <a:rect b="b" l="l" r="r" t="t"/>
              <a:pathLst>
                <a:path extrusionOk="0" h="1783" w="1460">
                  <a:moveTo>
                    <a:pt x="1460" y="1"/>
                  </a:moveTo>
                  <a:lnTo>
                    <a:pt x="1" y="1783"/>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5"/>
            <p:cNvSpPr/>
            <p:nvPr/>
          </p:nvSpPr>
          <p:spPr>
            <a:xfrm>
              <a:off x="5375267" y="8732733"/>
              <a:ext cx="243678" cy="297587"/>
            </a:xfrm>
            <a:custGeom>
              <a:rect b="b" l="l" r="r" t="t"/>
              <a:pathLst>
                <a:path extrusionOk="0" fill="none" h="1783" w="1460">
                  <a:moveTo>
                    <a:pt x="1460" y="1"/>
                  </a:moveTo>
                  <a:lnTo>
                    <a:pt x="1" y="1783"/>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
            <p:cNvSpPr/>
            <p:nvPr/>
          </p:nvSpPr>
          <p:spPr>
            <a:xfrm>
              <a:off x="5375267" y="8813013"/>
              <a:ext cx="243678" cy="297587"/>
            </a:xfrm>
            <a:custGeom>
              <a:rect b="b" l="l" r="r" t="t"/>
              <a:pathLst>
                <a:path extrusionOk="0" h="1783" w="1460">
                  <a:moveTo>
                    <a:pt x="1460" y="1"/>
                  </a:moveTo>
                  <a:lnTo>
                    <a:pt x="1" y="1783"/>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5"/>
            <p:cNvSpPr/>
            <p:nvPr/>
          </p:nvSpPr>
          <p:spPr>
            <a:xfrm>
              <a:off x="5375267" y="8813013"/>
              <a:ext cx="243678" cy="297587"/>
            </a:xfrm>
            <a:custGeom>
              <a:rect b="b" l="l" r="r" t="t"/>
              <a:pathLst>
                <a:path extrusionOk="0" fill="none" h="1783" w="1460">
                  <a:moveTo>
                    <a:pt x="1460" y="1"/>
                  </a:moveTo>
                  <a:lnTo>
                    <a:pt x="1" y="1783"/>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5"/>
            <p:cNvSpPr/>
            <p:nvPr/>
          </p:nvSpPr>
          <p:spPr>
            <a:xfrm>
              <a:off x="5375267" y="8893460"/>
              <a:ext cx="243678" cy="297587"/>
            </a:xfrm>
            <a:custGeom>
              <a:rect b="b" l="l" r="r" t="t"/>
              <a:pathLst>
                <a:path extrusionOk="0" h="1783" w="1460">
                  <a:moveTo>
                    <a:pt x="1460" y="0"/>
                  </a:moveTo>
                  <a:lnTo>
                    <a:pt x="1" y="1782"/>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5"/>
            <p:cNvSpPr/>
            <p:nvPr/>
          </p:nvSpPr>
          <p:spPr>
            <a:xfrm>
              <a:off x="5375267" y="8893460"/>
              <a:ext cx="243678" cy="297587"/>
            </a:xfrm>
            <a:custGeom>
              <a:rect b="b" l="l" r="r" t="t"/>
              <a:pathLst>
                <a:path extrusionOk="0" fill="none" h="1783" w="1460">
                  <a:moveTo>
                    <a:pt x="1460" y="0"/>
                  </a:moveTo>
                  <a:lnTo>
                    <a:pt x="1" y="1782"/>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5"/>
            <p:cNvSpPr/>
            <p:nvPr/>
          </p:nvSpPr>
          <p:spPr>
            <a:xfrm>
              <a:off x="5684869" y="7925430"/>
              <a:ext cx="636900" cy="76775"/>
            </a:xfrm>
            <a:custGeom>
              <a:rect b="b" l="l" r="r" t="t"/>
              <a:pathLst>
                <a:path extrusionOk="0" fill="none" h="460" w="3816">
                  <a:moveTo>
                    <a:pt x="0" y="389"/>
                  </a:moveTo>
                  <a:cubicBezTo>
                    <a:pt x="28" y="389"/>
                    <a:pt x="2422" y="459"/>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5"/>
            <p:cNvSpPr/>
            <p:nvPr/>
          </p:nvSpPr>
          <p:spPr>
            <a:xfrm>
              <a:off x="5684869" y="8005710"/>
              <a:ext cx="636900" cy="76775"/>
            </a:xfrm>
            <a:custGeom>
              <a:rect b="b" l="l" r="r" t="t"/>
              <a:pathLst>
                <a:path extrusionOk="0" fill="none" h="460" w="3816">
                  <a:moveTo>
                    <a:pt x="0" y="389"/>
                  </a:moveTo>
                  <a:cubicBezTo>
                    <a:pt x="28" y="389"/>
                    <a:pt x="2422" y="460"/>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5"/>
            <p:cNvSpPr/>
            <p:nvPr/>
          </p:nvSpPr>
          <p:spPr>
            <a:xfrm>
              <a:off x="5684869" y="8085989"/>
              <a:ext cx="636900" cy="77109"/>
            </a:xfrm>
            <a:custGeom>
              <a:rect b="b" l="l" r="r" t="t"/>
              <a:pathLst>
                <a:path extrusionOk="0" fill="none" h="462" w="3816">
                  <a:moveTo>
                    <a:pt x="0" y="389"/>
                  </a:moveTo>
                  <a:cubicBezTo>
                    <a:pt x="28" y="389"/>
                    <a:pt x="2422" y="462"/>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5"/>
            <p:cNvSpPr/>
            <p:nvPr/>
          </p:nvSpPr>
          <p:spPr>
            <a:xfrm>
              <a:off x="5684869" y="8166436"/>
              <a:ext cx="636900" cy="76942"/>
            </a:xfrm>
            <a:custGeom>
              <a:rect b="b" l="l" r="r" t="t"/>
              <a:pathLst>
                <a:path extrusionOk="0" fill="none" h="461" w="3816">
                  <a:moveTo>
                    <a:pt x="0" y="388"/>
                  </a:moveTo>
                  <a:cubicBezTo>
                    <a:pt x="28" y="388"/>
                    <a:pt x="2422" y="461"/>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5"/>
            <p:cNvSpPr/>
            <p:nvPr/>
          </p:nvSpPr>
          <p:spPr>
            <a:xfrm>
              <a:off x="5684869" y="8246716"/>
              <a:ext cx="636900" cy="78277"/>
            </a:xfrm>
            <a:custGeom>
              <a:rect b="b" l="l" r="r" t="t"/>
              <a:pathLst>
                <a:path extrusionOk="0" fill="none" h="469" w="3816">
                  <a:moveTo>
                    <a:pt x="0" y="389"/>
                  </a:moveTo>
                  <a:cubicBezTo>
                    <a:pt x="28" y="389"/>
                    <a:pt x="2422" y="468"/>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5"/>
            <p:cNvSpPr/>
            <p:nvPr/>
          </p:nvSpPr>
          <p:spPr>
            <a:xfrm>
              <a:off x="5684869" y="8326995"/>
              <a:ext cx="636900" cy="78277"/>
            </a:xfrm>
            <a:custGeom>
              <a:rect b="b" l="l" r="r" t="t"/>
              <a:pathLst>
                <a:path extrusionOk="0" fill="none" h="469" w="3816">
                  <a:moveTo>
                    <a:pt x="0" y="389"/>
                  </a:moveTo>
                  <a:cubicBezTo>
                    <a:pt x="28" y="398"/>
                    <a:pt x="2422" y="468"/>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5"/>
            <p:cNvSpPr/>
            <p:nvPr/>
          </p:nvSpPr>
          <p:spPr>
            <a:xfrm>
              <a:off x="5684869" y="8407609"/>
              <a:ext cx="636900" cy="77943"/>
            </a:xfrm>
            <a:custGeom>
              <a:rect b="b" l="l" r="r" t="t"/>
              <a:pathLst>
                <a:path extrusionOk="0" fill="none" h="467" w="3816">
                  <a:moveTo>
                    <a:pt x="0" y="396"/>
                  </a:moveTo>
                  <a:cubicBezTo>
                    <a:pt x="28" y="396"/>
                    <a:pt x="2422" y="467"/>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5"/>
            <p:cNvSpPr/>
            <p:nvPr/>
          </p:nvSpPr>
          <p:spPr>
            <a:xfrm>
              <a:off x="5684869" y="8488055"/>
              <a:ext cx="636900" cy="78110"/>
            </a:xfrm>
            <a:custGeom>
              <a:rect b="b" l="l" r="r" t="t"/>
              <a:pathLst>
                <a:path extrusionOk="0" fill="none" h="468" w="3816">
                  <a:moveTo>
                    <a:pt x="0" y="395"/>
                  </a:moveTo>
                  <a:cubicBezTo>
                    <a:pt x="28" y="395"/>
                    <a:pt x="2422" y="468"/>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5"/>
            <p:cNvSpPr/>
            <p:nvPr/>
          </p:nvSpPr>
          <p:spPr>
            <a:xfrm>
              <a:off x="5684869" y="8568335"/>
              <a:ext cx="636900" cy="78277"/>
            </a:xfrm>
            <a:custGeom>
              <a:rect b="b" l="l" r="r" t="t"/>
              <a:pathLst>
                <a:path extrusionOk="0" fill="none" h="469" w="3816">
                  <a:moveTo>
                    <a:pt x="0" y="396"/>
                  </a:moveTo>
                  <a:cubicBezTo>
                    <a:pt x="28" y="396"/>
                    <a:pt x="2422" y="468"/>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5"/>
            <p:cNvSpPr/>
            <p:nvPr/>
          </p:nvSpPr>
          <p:spPr>
            <a:xfrm>
              <a:off x="5684869" y="8649783"/>
              <a:ext cx="636900" cy="77109"/>
            </a:xfrm>
            <a:custGeom>
              <a:rect b="b" l="l" r="r" t="t"/>
              <a:pathLst>
                <a:path extrusionOk="0" fill="none" h="462" w="3816">
                  <a:moveTo>
                    <a:pt x="0" y="389"/>
                  </a:moveTo>
                  <a:cubicBezTo>
                    <a:pt x="28" y="389"/>
                    <a:pt x="2422" y="461"/>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p:nvPr/>
          </p:nvSpPr>
          <p:spPr>
            <a:xfrm>
              <a:off x="5684869" y="8730230"/>
              <a:ext cx="636900" cy="76942"/>
            </a:xfrm>
            <a:custGeom>
              <a:rect b="b" l="l" r="r" t="t"/>
              <a:pathLst>
                <a:path extrusionOk="0" fill="none" h="461" w="3816">
                  <a:moveTo>
                    <a:pt x="0" y="388"/>
                  </a:moveTo>
                  <a:cubicBezTo>
                    <a:pt x="28" y="388"/>
                    <a:pt x="2422" y="461"/>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5"/>
            <p:cNvSpPr/>
            <p:nvPr/>
          </p:nvSpPr>
          <p:spPr>
            <a:xfrm>
              <a:off x="5684869" y="8810843"/>
              <a:ext cx="636900" cy="76608"/>
            </a:xfrm>
            <a:custGeom>
              <a:rect b="b" l="l" r="r" t="t"/>
              <a:pathLst>
                <a:path extrusionOk="0" fill="none" h="459" w="3816">
                  <a:moveTo>
                    <a:pt x="0" y="388"/>
                  </a:moveTo>
                  <a:cubicBezTo>
                    <a:pt x="28" y="388"/>
                    <a:pt x="2422" y="459"/>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5"/>
            <p:cNvSpPr/>
            <p:nvPr/>
          </p:nvSpPr>
          <p:spPr>
            <a:xfrm>
              <a:off x="5638971" y="8149245"/>
              <a:ext cx="98639" cy="97638"/>
            </a:xfrm>
            <a:custGeom>
              <a:rect b="b" l="l" r="r" t="t"/>
              <a:pathLst>
                <a:path extrusionOk="0" h="585" w="591">
                  <a:moveTo>
                    <a:pt x="308" y="0"/>
                  </a:moveTo>
                  <a:cubicBezTo>
                    <a:pt x="301" y="0"/>
                    <a:pt x="292" y="1"/>
                    <a:pt x="282" y="3"/>
                  </a:cubicBezTo>
                  <a:cubicBezTo>
                    <a:pt x="239" y="3"/>
                    <a:pt x="216" y="10"/>
                    <a:pt x="209" y="10"/>
                  </a:cubicBezTo>
                  <a:cubicBezTo>
                    <a:pt x="182" y="17"/>
                    <a:pt x="182" y="17"/>
                    <a:pt x="166" y="24"/>
                  </a:cubicBezTo>
                  <a:cubicBezTo>
                    <a:pt x="159" y="31"/>
                    <a:pt x="146" y="39"/>
                    <a:pt x="139" y="39"/>
                  </a:cubicBezTo>
                  <a:cubicBezTo>
                    <a:pt x="103" y="60"/>
                    <a:pt x="87" y="74"/>
                    <a:pt x="66" y="90"/>
                  </a:cubicBezTo>
                  <a:cubicBezTo>
                    <a:pt x="66" y="96"/>
                    <a:pt x="66" y="96"/>
                    <a:pt x="59" y="96"/>
                  </a:cubicBezTo>
                  <a:lnTo>
                    <a:pt x="59" y="103"/>
                  </a:lnTo>
                  <a:cubicBezTo>
                    <a:pt x="53" y="110"/>
                    <a:pt x="44" y="117"/>
                    <a:pt x="37" y="126"/>
                  </a:cubicBezTo>
                  <a:cubicBezTo>
                    <a:pt x="37" y="133"/>
                    <a:pt x="30" y="140"/>
                    <a:pt x="30" y="146"/>
                  </a:cubicBezTo>
                  <a:lnTo>
                    <a:pt x="23" y="146"/>
                  </a:lnTo>
                  <a:lnTo>
                    <a:pt x="23" y="160"/>
                  </a:lnTo>
                  <a:cubicBezTo>
                    <a:pt x="16" y="169"/>
                    <a:pt x="16" y="169"/>
                    <a:pt x="16" y="176"/>
                  </a:cubicBezTo>
                  <a:lnTo>
                    <a:pt x="16" y="183"/>
                  </a:lnTo>
                  <a:lnTo>
                    <a:pt x="9" y="183"/>
                  </a:lnTo>
                  <a:lnTo>
                    <a:pt x="9" y="190"/>
                  </a:lnTo>
                  <a:lnTo>
                    <a:pt x="9" y="203"/>
                  </a:lnTo>
                  <a:cubicBezTo>
                    <a:pt x="1" y="219"/>
                    <a:pt x="1" y="240"/>
                    <a:pt x="1" y="255"/>
                  </a:cubicBezTo>
                  <a:lnTo>
                    <a:pt x="1" y="283"/>
                  </a:lnTo>
                  <a:cubicBezTo>
                    <a:pt x="1" y="298"/>
                    <a:pt x="1" y="305"/>
                    <a:pt x="9" y="319"/>
                  </a:cubicBezTo>
                  <a:cubicBezTo>
                    <a:pt x="30" y="398"/>
                    <a:pt x="59" y="491"/>
                    <a:pt x="87" y="585"/>
                  </a:cubicBezTo>
                  <a:lnTo>
                    <a:pt x="109" y="428"/>
                  </a:lnTo>
                  <a:lnTo>
                    <a:pt x="368" y="305"/>
                  </a:lnTo>
                  <a:lnTo>
                    <a:pt x="591" y="362"/>
                  </a:lnTo>
                  <a:lnTo>
                    <a:pt x="534" y="169"/>
                  </a:lnTo>
                  <a:cubicBezTo>
                    <a:pt x="527" y="140"/>
                    <a:pt x="518" y="117"/>
                    <a:pt x="504" y="103"/>
                  </a:cubicBezTo>
                  <a:cubicBezTo>
                    <a:pt x="491" y="83"/>
                    <a:pt x="468" y="60"/>
                    <a:pt x="461" y="53"/>
                  </a:cubicBezTo>
                  <a:cubicBezTo>
                    <a:pt x="432" y="31"/>
                    <a:pt x="382" y="10"/>
                    <a:pt x="346" y="3"/>
                  </a:cubicBezTo>
                  <a:cubicBezTo>
                    <a:pt x="337" y="3"/>
                    <a:pt x="324" y="0"/>
                    <a:pt x="308" y="0"/>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5"/>
            <p:cNvSpPr/>
            <p:nvPr/>
          </p:nvSpPr>
          <p:spPr>
            <a:xfrm>
              <a:off x="5669181" y="8242209"/>
              <a:ext cx="262871" cy="779768"/>
            </a:xfrm>
            <a:custGeom>
              <a:rect b="b" l="l" r="r" t="t"/>
              <a:pathLst>
                <a:path extrusionOk="0" h="4672" w="1575">
                  <a:moveTo>
                    <a:pt x="260" y="0"/>
                  </a:moveTo>
                  <a:lnTo>
                    <a:pt x="1" y="121"/>
                  </a:lnTo>
                  <a:lnTo>
                    <a:pt x="22" y="207"/>
                  </a:lnTo>
                  <a:lnTo>
                    <a:pt x="1315" y="4672"/>
                  </a:lnTo>
                  <a:lnTo>
                    <a:pt x="1574" y="4549"/>
                  </a:lnTo>
                  <a:lnTo>
                    <a:pt x="310" y="173"/>
                  </a:lnTo>
                  <a:lnTo>
                    <a:pt x="260" y="0"/>
                  </a:ln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5"/>
            <p:cNvSpPr/>
            <p:nvPr/>
          </p:nvSpPr>
          <p:spPr>
            <a:xfrm>
              <a:off x="5652324" y="8220512"/>
              <a:ext cx="17024" cy="72102"/>
            </a:xfrm>
            <a:custGeom>
              <a:rect b="b" l="l" r="r" t="t"/>
              <a:pathLst>
                <a:path extrusionOk="0" h="432" w="102">
                  <a:moveTo>
                    <a:pt x="29" y="1"/>
                  </a:moveTo>
                  <a:lnTo>
                    <a:pt x="7" y="158"/>
                  </a:lnTo>
                  <a:lnTo>
                    <a:pt x="0" y="173"/>
                  </a:lnTo>
                  <a:lnTo>
                    <a:pt x="73" y="432"/>
                  </a:lnTo>
                  <a:lnTo>
                    <a:pt x="93" y="323"/>
                  </a:lnTo>
                  <a:lnTo>
                    <a:pt x="102" y="251"/>
                  </a:lnTo>
                  <a:lnTo>
                    <a:pt x="29"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5"/>
            <p:cNvSpPr/>
            <p:nvPr/>
          </p:nvSpPr>
          <p:spPr>
            <a:xfrm>
              <a:off x="5664340" y="8262237"/>
              <a:ext cx="224484" cy="789783"/>
            </a:xfrm>
            <a:custGeom>
              <a:rect b="b" l="l" r="r" t="t"/>
              <a:pathLst>
                <a:path extrusionOk="0" h="4732" w="1345">
                  <a:moveTo>
                    <a:pt x="30" y="1"/>
                  </a:moveTo>
                  <a:lnTo>
                    <a:pt x="21" y="73"/>
                  </a:lnTo>
                  <a:lnTo>
                    <a:pt x="1" y="182"/>
                  </a:lnTo>
                  <a:lnTo>
                    <a:pt x="1324" y="4731"/>
                  </a:lnTo>
                  <a:lnTo>
                    <a:pt x="1344" y="4552"/>
                  </a:lnTo>
                  <a:lnTo>
                    <a:pt x="51" y="87"/>
                  </a:lnTo>
                  <a:lnTo>
                    <a:pt x="3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5"/>
            <p:cNvSpPr/>
            <p:nvPr/>
          </p:nvSpPr>
          <p:spPr>
            <a:xfrm>
              <a:off x="5657164" y="8200150"/>
              <a:ext cx="55412" cy="62255"/>
            </a:xfrm>
            <a:custGeom>
              <a:rect b="b" l="l" r="r" t="t"/>
              <a:pathLst>
                <a:path extrusionOk="0" h="373" w="332">
                  <a:moveTo>
                    <a:pt x="259" y="0"/>
                  </a:moveTo>
                  <a:lnTo>
                    <a:pt x="0" y="123"/>
                  </a:lnTo>
                  <a:lnTo>
                    <a:pt x="73" y="373"/>
                  </a:lnTo>
                  <a:lnTo>
                    <a:pt x="332" y="252"/>
                  </a:lnTo>
                  <a:lnTo>
                    <a:pt x="259"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5"/>
            <p:cNvSpPr/>
            <p:nvPr/>
          </p:nvSpPr>
          <p:spPr>
            <a:xfrm>
              <a:off x="5712408" y="8242209"/>
              <a:ext cx="257864" cy="768920"/>
            </a:xfrm>
            <a:custGeom>
              <a:rect b="b" l="l" r="r" t="t"/>
              <a:pathLst>
                <a:path extrusionOk="0" h="4607" w="1545">
                  <a:moveTo>
                    <a:pt x="1" y="0"/>
                  </a:moveTo>
                  <a:lnTo>
                    <a:pt x="51" y="173"/>
                  </a:lnTo>
                  <a:lnTo>
                    <a:pt x="1315" y="4549"/>
                  </a:lnTo>
                  <a:lnTo>
                    <a:pt x="1545" y="4606"/>
                  </a:lnTo>
                  <a:lnTo>
                    <a:pt x="230" y="57"/>
                  </a:lnTo>
                  <a:lnTo>
                    <a:pt x="194" y="50"/>
                  </a:lnTo>
                  <a:lnTo>
                    <a:pt x="1"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5"/>
            <p:cNvSpPr/>
            <p:nvPr/>
          </p:nvSpPr>
          <p:spPr>
            <a:xfrm>
              <a:off x="5700391" y="8200150"/>
              <a:ext cx="50571" cy="51573"/>
            </a:xfrm>
            <a:custGeom>
              <a:rect b="b" l="l" r="r" t="t"/>
              <a:pathLst>
                <a:path extrusionOk="0" h="309" w="303">
                  <a:moveTo>
                    <a:pt x="0" y="0"/>
                  </a:moveTo>
                  <a:lnTo>
                    <a:pt x="73" y="252"/>
                  </a:lnTo>
                  <a:lnTo>
                    <a:pt x="266" y="302"/>
                  </a:lnTo>
                  <a:lnTo>
                    <a:pt x="302" y="309"/>
                  </a:lnTo>
                  <a:lnTo>
                    <a:pt x="230" y="57"/>
                  </a:lnTo>
                  <a:lnTo>
                    <a:pt x="223" y="57"/>
                  </a:ln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5"/>
            <p:cNvSpPr/>
            <p:nvPr/>
          </p:nvSpPr>
          <p:spPr>
            <a:xfrm>
              <a:off x="5885151" y="9001445"/>
              <a:ext cx="86622" cy="110323"/>
            </a:xfrm>
            <a:custGeom>
              <a:rect b="b" l="l" r="r" t="t"/>
              <a:pathLst>
                <a:path extrusionOk="0" h="661" w="519">
                  <a:moveTo>
                    <a:pt x="280" y="0"/>
                  </a:moveTo>
                  <a:lnTo>
                    <a:pt x="21" y="123"/>
                  </a:lnTo>
                  <a:lnTo>
                    <a:pt x="1" y="302"/>
                  </a:lnTo>
                  <a:cubicBezTo>
                    <a:pt x="1" y="302"/>
                    <a:pt x="130" y="497"/>
                    <a:pt x="244" y="661"/>
                  </a:cubicBezTo>
                  <a:cubicBezTo>
                    <a:pt x="308" y="577"/>
                    <a:pt x="392" y="559"/>
                    <a:pt x="450" y="559"/>
                  </a:cubicBezTo>
                  <a:cubicBezTo>
                    <a:pt x="490" y="559"/>
                    <a:pt x="518" y="568"/>
                    <a:pt x="518" y="568"/>
                  </a:cubicBezTo>
                  <a:cubicBezTo>
                    <a:pt x="510" y="338"/>
                    <a:pt x="510" y="57"/>
                    <a:pt x="510" y="57"/>
                  </a:cubicBezTo>
                  <a:lnTo>
                    <a:pt x="28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5"/>
            <p:cNvSpPr/>
            <p:nvPr/>
          </p:nvSpPr>
          <p:spPr>
            <a:xfrm>
              <a:off x="5925708" y="9094743"/>
              <a:ext cx="46065" cy="60419"/>
            </a:xfrm>
            <a:custGeom>
              <a:rect b="b" l="l" r="r" t="t"/>
              <a:pathLst>
                <a:path extrusionOk="0" h="362" w="276">
                  <a:moveTo>
                    <a:pt x="207" y="0"/>
                  </a:moveTo>
                  <a:cubicBezTo>
                    <a:pt x="149" y="0"/>
                    <a:pt x="65" y="18"/>
                    <a:pt x="1" y="102"/>
                  </a:cubicBezTo>
                  <a:cubicBezTo>
                    <a:pt x="73" y="211"/>
                    <a:pt x="146" y="304"/>
                    <a:pt x="160" y="326"/>
                  </a:cubicBezTo>
                  <a:cubicBezTo>
                    <a:pt x="182" y="351"/>
                    <a:pt x="204" y="361"/>
                    <a:pt x="223" y="361"/>
                  </a:cubicBezTo>
                  <a:cubicBezTo>
                    <a:pt x="253" y="361"/>
                    <a:pt x="275" y="333"/>
                    <a:pt x="275" y="290"/>
                  </a:cubicBezTo>
                  <a:lnTo>
                    <a:pt x="275" y="9"/>
                  </a:lnTo>
                  <a:cubicBezTo>
                    <a:pt x="275" y="9"/>
                    <a:pt x="247" y="0"/>
                    <a:pt x="207" y="0"/>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5"/>
            <p:cNvSpPr/>
            <p:nvPr/>
          </p:nvSpPr>
          <p:spPr>
            <a:xfrm>
              <a:off x="5925708" y="9111600"/>
              <a:ext cx="167" cy="167"/>
            </a:xfrm>
            <a:custGeom>
              <a:rect b="b" l="l" r="r" t="t"/>
              <a:pathLst>
                <a:path extrusionOk="0" h="1" w="1">
                  <a:moveTo>
                    <a:pt x="1" y="1"/>
                  </a:move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5"/>
            <p:cNvSpPr/>
            <p:nvPr/>
          </p:nvSpPr>
          <p:spPr>
            <a:xfrm>
              <a:off x="5925708" y="9111600"/>
              <a:ext cx="167" cy="167"/>
            </a:xfrm>
            <a:custGeom>
              <a:rect b="b" l="l" r="r" t="t"/>
              <a:pathLst>
                <a:path extrusionOk="0" fill="none" h="1" w="1">
                  <a:moveTo>
                    <a:pt x="1" y="1"/>
                  </a:moveTo>
                  <a:lnTo>
                    <a:pt x="1"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44"/>
          <p:cNvSpPr txBox="1"/>
          <p:nvPr/>
        </p:nvSpPr>
        <p:spPr>
          <a:xfrm flipH="1">
            <a:off x="155432" y="2700775"/>
            <a:ext cx="33231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EDA (Exploratory Data Analysis)</a:t>
            </a:r>
            <a:endParaRPr b="1" sz="2000">
              <a:solidFill>
                <a:schemeClr val="dk1"/>
              </a:solidFill>
              <a:latin typeface="Albert Sans"/>
              <a:ea typeface="Albert Sans"/>
              <a:cs typeface="Albert Sans"/>
              <a:sym typeface="Albert Sans"/>
            </a:endParaRPr>
          </a:p>
        </p:txBody>
      </p:sp>
      <p:sp>
        <p:nvSpPr>
          <p:cNvPr id="811" name="Google Shape;811;p44"/>
          <p:cNvSpPr txBox="1"/>
          <p:nvPr/>
        </p:nvSpPr>
        <p:spPr>
          <a:xfrm>
            <a:off x="155250" y="192448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02</a:t>
            </a:r>
            <a:endParaRPr b="1" sz="3000">
              <a:solidFill>
                <a:schemeClr val="lt2"/>
              </a:solidFill>
              <a:latin typeface="Albert Sans"/>
              <a:ea typeface="Albert Sans"/>
              <a:cs typeface="Albert Sans"/>
              <a:sym typeface="Albert Sans"/>
            </a:endParaRPr>
          </a:p>
        </p:txBody>
      </p:sp>
      <p:sp>
        <p:nvSpPr>
          <p:cNvPr id="812" name="Google Shape;812;p44"/>
          <p:cNvSpPr/>
          <p:nvPr/>
        </p:nvSpPr>
        <p:spPr>
          <a:xfrm>
            <a:off x="3704675" y="570925"/>
            <a:ext cx="28317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Data yang lebih dari 1</a:t>
            </a:r>
            <a:endParaRPr b="1" sz="1700">
              <a:latin typeface="Albert Sans"/>
              <a:ea typeface="Albert Sans"/>
              <a:cs typeface="Albert Sans"/>
              <a:sym typeface="Albert Sans"/>
            </a:endParaRPr>
          </a:p>
        </p:txBody>
      </p:sp>
      <p:pic>
        <p:nvPicPr>
          <p:cNvPr id="813" name="Google Shape;813;p44"/>
          <p:cNvPicPr preferRelativeResize="0"/>
          <p:nvPr/>
        </p:nvPicPr>
        <p:blipFill rotWithShape="1">
          <a:blip r:embed="rId3">
            <a:alphaModFix/>
          </a:blip>
          <a:srcRect b="29012" l="0" r="0" t="0"/>
          <a:stretch/>
        </p:blipFill>
        <p:spPr>
          <a:xfrm>
            <a:off x="3865525" y="1025925"/>
            <a:ext cx="2341100" cy="4006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45"/>
          <p:cNvSpPr txBox="1"/>
          <p:nvPr/>
        </p:nvSpPr>
        <p:spPr>
          <a:xfrm flipH="1">
            <a:off x="155432" y="2700775"/>
            <a:ext cx="33231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EDA (Exploratory Data Analysis)</a:t>
            </a:r>
            <a:endParaRPr b="1" sz="2000">
              <a:solidFill>
                <a:schemeClr val="dk1"/>
              </a:solidFill>
              <a:latin typeface="Albert Sans"/>
              <a:ea typeface="Albert Sans"/>
              <a:cs typeface="Albert Sans"/>
              <a:sym typeface="Albert Sans"/>
            </a:endParaRPr>
          </a:p>
        </p:txBody>
      </p:sp>
      <p:sp>
        <p:nvSpPr>
          <p:cNvPr id="819" name="Google Shape;819;p45"/>
          <p:cNvSpPr txBox="1"/>
          <p:nvPr/>
        </p:nvSpPr>
        <p:spPr>
          <a:xfrm>
            <a:off x="155250" y="192448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02</a:t>
            </a:r>
            <a:endParaRPr b="1" sz="3000">
              <a:solidFill>
                <a:schemeClr val="lt2"/>
              </a:solidFill>
              <a:latin typeface="Albert Sans"/>
              <a:ea typeface="Albert Sans"/>
              <a:cs typeface="Albert Sans"/>
              <a:sym typeface="Albert Sans"/>
            </a:endParaRPr>
          </a:p>
        </p:txBody>
      </p:sp>
      <p:sp>
        <p:nvSpPr>
          <p:cNvPr id="820" name="Google Shape;820;p45"/>
          <p:cNvSpPr/>
          <p:nvPr/>
        </p:nvSpPr>
        <p:spPr>
          <a:xfrm>
            <a:off x="3704675" y="570925"/>
            <a:ext cx="19029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Deskripsi Data</a:t>
            </a:r>
            <a:endParaRPr b="1" sz="1700">
              <a:latin typeface="Albert Sans"/>
              <a:ea typeface="Albert Sans"/>
              <a:cs typeface="Albert Sans"/>
              <a:sym typeface="Albert Sans"/>
            </a:endParaRPr>
          </a:p>
        </p:txBody>
      </p:sp>
      <p:pic>
        <p:nvPicPr>
          <p:cNvPr id="821" name="Google Shape;821;p45"/>
          <p:cNvPicPr preferRelativeResize="0"/>
          <p:nvPr/>
        </p:nvPicPr>
        <p:blipFill>
          <a:blip r:embed="rId3">
            <a:alphaModFix/>
          </a:blip>
          <a:stretch>
            <a:fillRect/>
          </a:stretch>
        </p:blipFill>
        <p:spPr>
          <a:xfrm>
            <a:off x="3704684" y="1073825"/>
            <a:ext cx="3193275" cy="391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46"/>
          <p:cNvSpPr txBox="1"/>
          <p:nvPr/>
        </p:nvSpPr>
        <p:spPr>
          <a:xfrm flipH="1">
            <a:off x="155432" y="2700775"/>
            <a:ext cx="33231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EDA (Exploratory Data Analysis)</a:t>
            </a:r>
            <a:endParaRPr b="1" sz="2000">
              <a:solidFill>
                <a:schemeClr val="dk1"/>
              </a:solidFill>
              <a:latin typeface="Albert Sans"/>
              <a:ea typeface="Albert Sans"/>
              <a:cs typeface="Albert Sans"/>
              <a:sym typeface="Albert Sans"/>
            </a:endParaRPr>
          </a:p>
        </p:txBody>
      </p:sp>
      <p:sp>
        <p:nvSpPr>
          <p:cNvPr id="827" name="Google Shape;827;p46"/>
          <p:cNvSpPr txBox="1"/>
          <p:nvPr/>
        </p:nvSpPr>
        <p:spPr>
          <a:xfrm>
            <a:off x="155250" y="192448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02</a:t>
            </a:r>
            <a:endParaRPr b="1" sz="3000">
              <a:solidFill>
                <a:schemeClr val="lt2"/>
              </a:solidFill>
              <a:latin typeface="Albert Sans"/>
              <a:ea typeface="Albert Sans"/>
              <a:cs typeface="Albert Sans"/>
              <a:sym typeface="Albert Sans"/>
            </a:endParaRPr>
          </a:p>
        </p:txBody>
      </p:sp>
      <p:sp>
        <p:nvSpPr>
          <p:cNvPr id="828" name="Google Shape;828;p46"/>
          <p:cNvSpPr/>
          <p:nvPr/>
        </p:nvSpPr>
        <p:spPr>
          <a:xfrm>
            <a:off x="3534300" y="900975"/>
            <a:ext cx="27018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Plot Persebaran Data</a:t>
            </a:r>
            <a:endParaRPr b="1" sz="1700">
              <a:latin typeface="Albert Sans"/>
              <a:ea typeface="Albert Sans"/>
              <a:cs typeface="Albert Sans"/>
              <a:sym typeface="Albert Sans"/>
            </a:endParaRPr>
          </a:p>
        </p:txBody>
      </p:sp>
      <p:pic>
        <p:nvPicPr>
          <p:cNvPr id="829" name="Google Shape;829;p46"/>
          <p:cNvPicPr preferRelativeResize="0"/>
          <p:nvPr/>
        </p:nvPicPr>
        <p:blipFill>
          <a:blip r:embed="rId3">
            <a:alphaModFix/>
          </a:blip>
          <a:stretch>
            <a:fillRect/>
          </a:stretch>
        </p:blipFill>
        <p:spPr>
          <a:xfrm>
            <a:off x="3534288" y="1361663"/>
            <a:ext cx="3042575" cy="3139324"/>
          </a:xfrm>
          <a:prstGeom prst="rect">
            <a:avLst/>
          </a:prstGeom>
          <a:noFill/>
          <a:ln>
            <a:noFill/>
          </a:ln>
        </p:spPr>
      </p:pic>
      <p:sp>
        <p:nvSpPr>
          <p:cNvPr id="830" name="Google Shape;830;p46"/>
          <p:cNvSpPr/>
          <p:nvPr/>
        </p:nvSpPr>
        <p:spPr>
          <a:xfrm>
            <a:off x="7276150" y="900975"/>
            <a:ext cx="16080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Insight</a:t>
            </a:r>
            <a:endParaRPr b="1" sz="1700">
              <a:latin typeface="Albert Sans"/>
              <a:ea typeface="Albert Sans"/>
              <a:cs typeface="Albert Sans"/>
              <a:sym typeface="Albert Sans"/>
            </a:endParaRPr>
          </a:p>
        </p:txBody>
      </p:sp>
      <p:sp>
        <p:nvSpPr>
          <p:cNvPr id="831" name="Google Shape;831;p46"/>
          <p:cNvSpPr txBox="1"/>
          <p:nvPr/>
        </p:nvSpPr>
        <p:spPr>
          <a:xfrm>
            <a:off x="7089250" y="1361675"/>
            <a:ext cx="1981800" cy="292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Korelasi positif kuat antara jam belajar (Hours) dan nilai (Scores).</a:t>
            </a:r>
            <a:endParaRPr>
              <a:solidFill>
                <a:schemeClr val="dk1"/>
              </a:solidFill>
              <a:latin typeface="Albert Sans"/>
              <a:ea typeface="Albert Sans"/>
              <a:cs typeface="Albert Sans"/>
              <a:sym typeface="Albert Sans"/>
            </a:endParaRPr>
          </a:p>
          <a:p>
            <a:pPr indent="-317500" lvl="0" marL="4572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Data membentuk pola linear, menunjukkan hubungan konsisten.</a:t>
            </a:r>
            <a:endParaRPr>
              <a:solidFill>
                <a:schemeClr val="dk1"/>
              </a:solidFill>
              <a:latin typeface="Albert Sans"/>
              <a:ea typeface="Albert Sans"/>
              <a:cs typeface="Albert Sans"/>
              <a:sym typeface="Alber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47"/>
          <p:cNvSpPr txBox="1"/>
          <p:nvPr/>
        </p:nvSpPr>
        <p:spPr>
          <a:xfrm flipH="1">
            <a:off x="155432" y="2395975"/>
            <a:ext cx="33231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Feature Engineering</a:t>
            </a:r>
            <a:endParaRPr b="1" sz="2000">
              <a:solidFill>
                <a:schemeClr val="dk1"/>
              </a:solidFill>
              <a:latin typeface="Albert Sans"/>
              <a:ea typeface="Albert Sans"/>
              <a:cs typeface="Albert Sans"/>
              <a:sym typeface="Albert Sans"/>
            </a:endParaRPr>
          </a:p>
        </p:txBody>
      </p:sp>
      <p:sp>
        <p:nvSpPr>
          <p:cNvPr id="837" name="Google Shape;837;p47"/>
          <p:cNvSpPr txBox="1"/>
          <p:nvPr/>
        </p:nvSpPr>
        <p:spPr>
          <a:xfrm>
            <a:off x="155250" y="192448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03</a:t>
            </a:r>
            <a:endParaRPr b="1" sz="3000">
              <a:solidFill>
                <a:schemeClr val="lt2"/>
              </a:solidFill>
              <a:latin typeface="Albert Sans"/>
              <a:ea typeface="Albert Sans"/>
              <a:cs typeface="Albert Sans"/>
              <a:sym typeface="Albert Sans"/>
            </a:endParaRPr>
          </a:p>
        </p:txBody>
      </p:sp>
      <p:sp>
        <p:nvSpPr>
          <p:cNvPr id="838" name="Google Shape;838;p47"/>
          <p:cNvSpPr/>
          <p:nvPr/>
        </p:nvSpPr>
        <p:spPr>
          <a:xfrm>
            <a:off x="3074000" y="1589338"/>
            <a:ext cx="27018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Duplicate Data</a:t>
            </a:r>
            <a:endParaRPr b="1" sz="1700">
              <a:latin typeface="Albert Sans"/>
              <a:ea typeface="Albert Sans"/>
              <a:cs typeface="Albert Sans"/>
              <a:sym typeface="Albert Sans"/>
            </a:endParaRPr>
          </a:p>
        </p:txBody>
      </p:sp>
      <p:pic>
        <p:nvPicPr>
          <p:cNvPr id="839" name="Google Shape;839;p47"/>
          <p:cNvPicPr preferRelativeResize="0"/>
          <p:nvPr/>
        </p:nvPicPr>
        <p:blipFill>
          <a:blip r:embed="rId3">
            <a:alphaModFix/>
          </a:blip>
          <a:stretch>
            <a:fillRect/>
          </a:stretch>
        </p:blipFill>
        <p:spPr>
          <a:xfrm>
            <a:off x="3074000" y="2067188"/>
            <a:ext cx="5885650" cy="1102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48"/>
          <p:cNvSpPr txBox="1"/>
          <p:nvPr/>
        </p:nvSpPr>
        <p:spPr>
          <a:xfrm flipH="1">
            <a:off x="155432" y="2395975"/>
            <a:ext cx="33231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Feature Engineering</a:t>
            </a:r>
            <a:endParaRPr b="1" sz="2000">
              <a:solidFill>
                <a:schemeClr val="dk1"/>
              </a:solidFill>
              <a:latin typeface="Albert Sans"/>
              <a:ea typeface="Albert Sans"/>
              <a:cs typeface="Albert Sans"/>
              <a:sym typeface="Albert Sans"/>
            </a:endParaRPr>
          </a:p>
        </p:txBody>
      </p:sp>
      <p:sp>
        <p:nvSpPr>
          <p:cNvPr id="845" name="Google Shape;845;p48"/>
          <p:cNvSpPr txBox="1"/>
          <p:nvPr/>
        </p:nvSpPr>
        <p:spPr>
          <a:xfrm>
            <a:off x="155250" y="192448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03</a:t>
            </a:r>
            <a:endParaRPr b="1" sz="3000">
              <a:solidFill>
                <a:schemeClr val="lt2"/>
              </a:solidFill>
              <a:latin typeface="Albert Sans"/>
              <a:ea typeface="Albert Sans"/>
              <a:cs typeface="Albert Sans"/>
              <a:sym typeface="Albert Sans"/>
            </a:endParaRPr>
          </a:p>
        </p:txBody>
      </p:sp>
      <p:sp>
        <p:nvSpPr>
          <p:cNvPr id="846" name="Google Shape;846;p48"/>
          <p:cNvSpPr/>
          <p:nvPr/>
        </p:nvSpPr>
        <p:spPr>
          <a:xfrm>
            <a:off x="3704675" y="1277625"/>
            <a:ext cx="27018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Missing Values</a:t>
            </a:r>
            <a:endParaRPr b="1" sz="1700">
              <a:latin typeface="Albert Sans"/>
              <a:ea typeface="Albert Sans"/>
              <a:cs typeface="Albert Sans"/>
              <a:sym typeface="Albert Sans"/>
            </a:endParaRPr>
          </a:p>
        </p:txBody>
      </p:sp>
      <p:pic>
        <p:nvPicPr>
          <p:cNvPr id="847" name="Google Shape;847;p48"/>
          <p:cNvPicPr preferRelativeResize="0"/>
          <p:nvPr/>
        </p:nvPicPr>
        <p:blipFill>
          <a:blip r:embed="rId3">
            <a:alphaModFix/>
          </a:blip>
          <a:stretch>
            <a:fillRect/>
          </a:stretch>
        </p:blipFill>
        <p:spPr>
          <a:xfrm>
            <a:off x="3704675" y="1694025"/>
            <a:ext cx="3131825" cy="3074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49"/>
          <p:cNvSpPr txBox="1"/>
          <p:nvPr/>
        </p:nvSpPr>
        <p:spPr>
          <a:xfrm flipH="1">
            <a:off x="155432" y="2395975"/>
            <a:ext cx="33231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Feature Engineering</a:t>
            </a:r>
            <a:endParaRPr b="1" sz="2000">
              <a:solidFill>
                <a:schemeClr val="dk1"/>
              </a:solidFill>
              <a:latin typeface="Albert Sans"/>
              <a:ea typeface="Albert Sans"/>
              <a:cs typeface="Albert Sans"/>
              <a:sym typeface="Albert Sans"/>
            </a:endParaRPr>
          </a:p>
        </p:txBody>
      </p:sp>
      <p:sp>
        <p:nvSpPr>
          <p:cNvPr id="853" name="Google Shape;853;p49"/>
          <p:cNvSpPr txBox="1"/>
          <p:nvPr/>
        </p:nvSpPr>
        <p:spPr>
          <a:xfrm>
            <a:off x="155250" y="192448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03</a:t>
            </a:r>
            <a:endParaRPr b="1" sz="3000">
              <a:solidFill>
                <a:schemeClr val="lt2"/>
              </a:solidFill>
              <a:latin typeface="Albert Sans"/>
              <a:ea typeface="Albert Sans"/>
              <a:cs typeface="Albert Sans"/>
              <a:sym typeface="Albert Sans"/>
            </a:endParaRPr>
          </a:p>
        </p:txBody>
      </p:sp>
      <p:sp>
        <p:nvSpPr>
          <p:cNvPr id="854" name="Google Shape;854;p49"/>
          <p:cNvSpPr/>
          <p:nvPr/>
        </p:nvSpPr>
        <p:spPr>
          <a:xfrm>
            <a:off x="3551050" y="684138"/>
            <a:ext cx="27018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Data Outlier</a:t>
            </a:r>
            <a:endParaRPr b="1" sz="1700">
              <a:latin typeface="Albert Sans"/>
              <a:ea typeface="Albert Sans"/>
              <a:cs typeface="Albert Sans"/>
              <a:sym typeface="Albert Sans"/>
            </a:endParaRPr>
          </a:p>
        </p:txBody>
      </p:sp>
      <p:pic>
        <p:nvPicPr>
          <p:cNvPr id="855" name="Google Shape;855;p49"/>
          <p:cNvPicPr preferRelativeResize="0"/>
          <p:nvPr/>
        </p:nvPicPr>
        <p:blipFill>
          <a:blip r:embed="rId3">
            <a:alphaModFix/>
          </a:blip>
          <a:stretch>
            <a:fillRect/>
          </a:stretch>
        </p:blipFill>
        <p:spPr>
          <a:xfrm>
            <a:off x="3593700" y="1137177"/>
            <a:ext cx="4564000" cy="3810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50"/>
          <p:cNvSpPr txBox="1"/>
          <p:nvPr/>
        </p:nvSpPr>
        <p:spPr>
          <a:xfrm flipH="1">
            <a:off x="155432" y="2395975"/>
            <a:ext cx="33231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Pemodelan </a:t>
            </a:r>
            <a:endParaRPr b="1" sz="2000">
              <a:solidFill>
                <a:schemeClr val="dk1"/>
              </a:solidFill>
              <a:latin typeface="Albert Sans"/>
              <a:ea typeface="Albert Sans"/>
              <a:cs typeface="Albert Sans"/>
              <a:sym typeface="Albert Sans"/>
            </a:endParaRPr>
          </a:p>
        </p:txBody>
      </p:sp>
      <p:sp>
        <p:nvSpPr>
          <p:cNvPr id="861" name="Google Shape;861;p50"/>
          <p:cNvSpPr txBox="1"/>
          <p:nvPr/>
        </p:nvSpPr>
        <p:spPr>
          <a:xfrm>
            <a:off x="155250" y="192448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04</a:t>
            </a:r>
            <a:endParaRPr b="1" sz="3000">
              <a:solidFill>
                <a:schemeClr val="lt2"/>
              </a:solidFill>
              <a:latin typeface="Albert Sans"/>
              <a:ea typeface="Albert Sans"/>
              <a:cs typeface="Albert Sans"/>
              <a:sym typeface="Albert Sans"/>
            </a:endParaRPr>
          </a:p>
        </p:txBody>
      </p:sp>
      <p:sp>
        <p:nvSpPr>
          <p:cNvPr id="862" name="Google Shape;862;p50"/>
          <p:cNvSpPr/>
          <p:nvPr/>
        </p:nvSpPr>
        <p:spPr>
          <a:xfrm>
            <a:off x="1922575" y="714863"/>
            <a:ext cx="27018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Linear Regression</a:t>
            </a:r>
            <a:endParaRPr b="1" sz="1700">
              <a:latin typeface="Albert Sans"/>
              <a:ea typeface="Albert Sans"/>
              <a:cs typeface="Albert Sans"/>
              <a:sym typeface="Albert Sans"/>
            </a:endParaRPr>
          </a:p>
        </p:txBody>
      </p:sp>
      <p:sp>
        <p:nvSpPr>
          <p:cNvPr id="863" name="Google Shape;863;p50"/>
          <p:cNvSpPr/>
          <p:nvPr/>
        </p:nvSpPr>
        <p:spPr>
          <a:xfrm>
            <a:off x="6660250" y="714875"/>
            <a:ext cx="20967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Insight</a:t>
            </a:r>
            <a:endParaRPr b="1" sz="1700">
              <a:latin typeface="Albert Sans"/>
              <a:ea typeface="Albert Sans"/>
              <a:cs typeface="Albert Sans"/>
              <a:sym typeface="Albert Sans"/>
            </a:endParaRPr>
          </a:p>
        </p:txBody>
      </p:sp>
      <p:sp>
        <p:nvSpPr>
          <p:cNvPr id="864" name="Google Shape;864;p50"/>
          <p:cNvSpPr txBox="1"/>
          <p:nvPr/>
        </p:nvSpPr>
        <p:spPr>
          <a:xfrm>
            <a:off x="6717700" y="1166275"/>
            <a:ext cx="1981800" cy="29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lbert Sans"/>
                <a:ea typeface="Albert Sans"/>
                <a:cs typeface="Albert Sans"/>
                <a:sym typeface="Albert Sans"/>
              </a:rPr>
              <a:t>Hasil model linear regresi yang ditunjukkan pada grafik terlihat bahwa data prediksi dapat menyesuaikan dengan data aktual. Namun, ketika data mengalami perubahan kenaikan atau penurunan secara drastis, prediksi model ini sedikit meleset dalam memprediksi data.</a:t>
            </a:r>
            <a:endParaRPr>
              <a:solidFill>
                <a:schemeClr val="dk1"/>
              </a:solidFill>
              <a:latin typeface="Albert Sans"/>
              <a:ea typeface="Albert Sans"/>
              <a:cs typeface="Albert Sans"/>
              <a:sym typeface="Albert Sans"/>
            </a:endParaRPr>
          </a:p>
        </p:txBody>
      </p:sp>
      <p:pic>
        <p:nvPicPr>
          <p:cNvPr id="865" name="Google Shape;865;p50"/>
          <p:cNvPicPr preferRelativeResize="0"/>
          <p:nvPr/>
        </p:nvPicPr>
        <p:blipFill>
          <a:blip r:embed="rId3">
            <a:alphaModFix/>
          </a:blip>
          <a:stretch>
            <a:fillRect/>
          </a:stretch>
        </p:blipFill>
        <p:spPr>
          <a:xfrm>
            <a:off x="1922575" y="1155450"/>
            <a:ext cx="4607126" cy="372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51"/>
          <p:cNvSpPr txBox="1"/>
          <p:nvPr/>
        </p:nvSpPr>
        <p:spPr>
          <a:xfrm flipH="1">
            <a:off x="155432" y="2395975"/>
            <a:ext cx="33231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Pemodelan </a:t>
            </a:r>
            <a:endParaRPr b="1" sz="2000">
              <a:solidFill>
                <a:schemeClr val="dk1"/>
              </a:solidFill>
              <a:latin typeface="Albert Sans"/>
              <a:ea typeface="Albert Sans"/>
              <a:cs typeface="Albert Sans"/>
              <a:sym typeface="Albert Sans"/>
            </a:endParaRPr>
          </a:p>
        </p:txBody>
      </p:sp>
      <p:sp>
        <p:nvSpPr>
          <p:cNvPr id="871" name="Google Shape;871;p51"/>
          <p:cNvSpPr txBox="1"/>
          <p:nvPr/>
        </p:nvSpPr>
        <p:spPr>
          <a:xfrm>
            <a:off x="155250" y="192448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04</a:t>
            </a:r>
            <a:endParaRPr b="1" sz="3000">
              <a:solidFill>
                <a:schemeClr val="lt2"/>
              </a:solidFill>
              <a:latin typeface="Albert Sans"/>
              <a:ea typeface="Albert Sans"/>
              <a:cs typeface="Albert Sans"/>
              <a:sym typeface="Albert Sans"/>
            </a:endParaRPr>
          </a:p>
        </p:txBody>
      </p:sp>
      <p:sp>
        <p:nvSpPr>
          <p:cNvPr id="872" name="Google Shape;872;p51"/>
          <p:cNvSpPr/>
          <p:nvPr/>
        </p:nvSpPr>
        <p:spPr>
          <a:xfrm>
            <a:off x="1922575" y="714863"/>
            <a:ext cx="27018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Decision Tree</a:t>
            </a:r>
            <a:endParaRPr b="1" sz="1700">
              <a:latin typeface="Albert Sans"/>
              <a:ea typeface="Albert Sans"/>
              <a:cs typeface="Albert Sans"/>
              <a:sym typeface="Albert Sans"/>
            </a:endParaRPr>
          </a:p>
        </p:txBody>
      </p:sp>
      <p:sp>
        <p:nvSpPr>
          <p:cNvPr id="873" name="Google Shape;873;p51"/>
          <p:cNvSpPr/>
          <p:nvPr/>
        </p:nvSpPr>
        <p:spPr>
          <a:xfrm>
            <a:off x="6660250" y="714875"/>
            <a:ext cx="20967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Insight</a:t>
            </a:r>
            <a:endParaRPr b="1" sz="1700">
              <a:latin typeface="Albert Sans"/>
              <a:ea typeface="Albert Sans"/>
              <a:cs typeface="Albert Sans"/>
              <a:sym typeface="Albert Sans"/>
            </a:endParaRPr>
          </a:p>
        </p:txBody>
      </p:sp>
      <p:pic>
        <p:nvPicPr>
          <p:cNvPr id="874" name="Google Shape;874;p51"/>
          <p:cNvPicPr preferRelativeResize="0"/>
          <p:nvPr/>
        </p:nvPicPr>
        <p:blipFill>
          <a:blip r:embed="rId3">
            <a:alphaModFix/>
          </a:blip>
          <a:stretch>
            <a:fillRect/>
          </a:stretch>
        </p:blipFill>
        <p:spPr>
          <a:xfrm>
            <a:off x="1922575" y="1201524"/>
            <a:ext cx="4436375" cy="3591699"/>
          </a:xfrm>
          <a:prstGeom prst="rect">
            <a:avLst/>
          </a:prstGeom>
          <a:noFill/>
          <a:ln>
            <a:noFill/>
          </a:ln>
        </p:spPr>
      </p:pic>
      <p:sp>
        <p:nvSpPr>
          <p:cNvPr id="875" name="Google Shape;875;p51"/>
          <p:cNvSpPr txBox="1"/>
          <p:nvPr/>
        </p:nvSpPr>
        <p:spPr>
          <a:xfrm>
            <a:off x="6717700" y="1304250"/>
            <a:ext cx="1981800" cy="29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lbert Sans"/>
                <a:ea typeface="Albert Sans"/>
                <a:cs typeface="Albert Sans"/>
                <a:sym typeface="Albert Sans"/>
              </a:rPr>
              <a:t>Hasil model decision tree yang ditunjukkan pada grafik terlihat bahwa data prediksi berusaha menyesuaikan dengan data aktual. Namun, pada model ini terlihat masih sulit untuk mengikuti pola dari data aktual, sehingga prediksi berbeda dengan data aktual.</a:t>
            </a:r>
            <a:endParaRPr>
              <a:solidFill>
                <a:schemeClr val="dk1"/>
              </a:solidFill>
              <a:latin typeface="Albert Sans"/>
              <a:ea typeface="Albert Sans"/>
              <a:cs typeface="Albert Sans"/>
              <a:sym typeface="Albert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52"/>
          <p:cNvSpPr txBox="1"/>
          <p:nvPr/>
        </p:nvSpPr>
        <p:spPr>
          <a:xfrm flipH="1">
            <a:off x="155432" y="2395975"/>
            <a:ext cx="33231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Pemodelan </a:t>
            </a:r>
            <a:endParaRPr b="1" sz="2000">
              <a:solidFill>
                <a:schemeClr val="dk1"/>
              </a:solidFill>
              <a:latin typeface="Albert Sans"/>
              <a:ea typeface="Albert Sans"/>
              <a:cs typeface="Albert Sans"/>
              <a:sym typeface="Albert Sans"/>
            </a:endParaRPr>
          </a:p>
        </p:txBody>
      </p:sp>
      <p:sp>
        <p:nvSpPr>
          <p:cNvPr id="881" name="Google Shape;881;p52"/>
          <p:cNvSpPr txBox="1"/>
          <p:nvPr/>
        </p:nvSpPr>
        <p:spPr>
          <a:xfrm>
            <a:off x="155250" y="192448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04</a:t>
            </a:r>
            <a:endParaRPr b="1" sz="3000">
              <a:solidFill>
                <a:schemeClr val="lt2"/>
              </a:solidFill>
              <a:latin typeface="Albert Sans"/>
              <a:ea typeface="Albert Sans"/>
              <a:cs typeface="Albert Sans"/>
              <a:sym typeface="Albert Sans"/>
            </a:endParaRPr>
          </a:p>
        </p:txBody>
      </p:sp>
      <p:sp>
        <p:nvSpPr>
          <p:cNvPr id="882" name="Google Shape;882;p52"/>
          <p:cNvSpPr/>
          <p:nvPr/>
        </p:nvSpPr>
        <p:spPr>
          <a:xfrm>
            <a:off x="1922575" y="714863"/>
            <a:ext cx="27018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Random Forest</a:t>
            </a:r>
            <a:endParaRPr b="1" sz="1700">
              <a:latin typeface="Albert Sans"/>
              <a:ea typeface="Albert Sans"/>
              <a:cs typeface="Albert Sans"/>
              <a:sym typeface="Albert Sans"/>
            </a:endParaRPr>
          </a:p>
        </p:txBody>
      </p:sp>
      <p:sp>
        <p:nvSpPr>
          <p:cNvPr id="883" name="Google Shape;883;p52"/>
          <p:cNvSpPr/>
          <p:nvPr/>
        </p:nvSpPr>
        <p:spPr>
          <a:xfrm>
            <a:off x="6660250" y="714875"/>
            <a:ext cx="20967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Insight</a:t>
            </a:r>
            <a:endParaRPr b="1" sz="1700">
              <a:latin typeface="Albert Sans"/>
              <a:ea typeface="Albert Sans"/>
              <a:cs typeface="Albert Sans"/>
              <a:sym typeface="Albert Sans"/>
            </a:endParaRPr>
          </a:p>
        </p:txBody>
      </p:sp>
      <p:sp>
        <p:nvSpPr>
          <p:cNvPr id="884" name="Google Shape;884;p52"/>
          <p:cNvSpPr txBox="1"/>
          <p:nvPr/>
        </p:nvSpPr>
        <p:spPr>
          <a:xfrm>
            <a:off x="6717700" y="1304250"/>
            <a:ext cx="1981800" cy="29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lbert Sans"/>
                <a:ea typeface="Albert Sans"/>
                <a:cs typeface="Albert Sans"/>
                <a:sym typeface="Albert Sans"/>
              </a:rPr>
              <a:t>Hasil model random forest yang ditunjukkan pada grafik terlihat bahwa data prediksi dapat menyesuaikan dengan data aktual. Model ini terlihat mampu mengikuti pola dari data aktual.</a:t>
            </a:r>
            <a:endParaRPr>
              <a:solidFill>
                <a:schemeClr val="dk1"/>
              </a:solidFill>
              <a:latin typeface="Albert Sans"/>
              <a:ea typeface="Albert Sans"/>
              <a:cs typeface="Albert Sans"/>
              <a:sym typeface="Albert Sans"/>
            </a:endParaRPr>
          </a:p>
        </p:txBody>
      </p:sp>
      <p:pic>
        <p:nvPicPr>
          <p:cNvPr id="885" name="Google Shape;885;p52"/>
          <p:cNvPicPr preferRelativeResize="0"/>
          <p:nvPr/>
        </p:nvPicPr>
        <p:blipFill>
          <a:blip r:embed="rId3">
            <a:alphaModFix/>
          </a:blip>
          <a:stretch>
            <a:fillRect/>
          </a:stretch>
        </p:blipFill>
        <p:spPr>
          <a:xfrm>
            <a:off x="1922571" y="1186182"/>
            <a:ext cx="4588175" cy="371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3"/>
          <p:cNvSpPr txBox="1"/>
          <p:nvPr>
            <p:ph type="title"/>
          </p:nvPr>
        </p:nvSpPr>
        <p:spPr>
          <a:xfrm>
            <a:off x="720000" y="521200"/>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Evaluasi Model</a:t>
            </a:r>
            <a:endParaRPr/>
          </a:p>
        </p:txBody>
      </p:sp>
      <p:graphicFrame>
        <p:nvGraphicFramePr>
          <p:cNvPr id="891" name="Google Shape;891;p53"/>
          <p:cNvGraphicFramePr/>
          <p:nvPr/>
        </p:nvGraphicFramePr>
        <p:xfrm>
          <a:off x="2281738" y="1465260"/>
          <a:ext cx="3000000" cy="3000000"/>
        </p:xfrm>
        <a:graphic>
          <a:graphicData uri="http://schemas.openxmlformats.org/drawingml/2006/table">
            <a:tbl>
              <a:tblPr>
                <a:noFill/>
                <a:tableStyleId>{619EC7D3-11CF-43C1-9876-9008D164F044}</a:tableStyleId>
              </a:tblPr>
              <a:tblGrid>
                <a:gridCol w="2182425"/>
                <a:gridCol w="2797500"/>
              </a:tblGrid>
              <a:tr h="658525">
                <a:tc>
                  <a:txBody>
                    <a:bodyPr/>
                    <a:lstStyle/>
                    <a:p>
                      <a:pPr indent="0" lvl="0" marL="0" rtl="0" algn="ctr">
                        <a:lnSpc>
                          <a:spcPct val="115000"/>
                        </a:lnSpc>
                        <a:spcBef>
                          <a:spcPts val="0"/>
                        </a:spcBef>
                        <a:spcAft>
                          <a:spcPts val="0"/>
                        </a:spcAft>
                        <a:buNone/>
                      </a:pPr>
                      <a:r>
                        <a:t/>
                      </a:r>
                      <a:endParaRPr b="1" sz="1800">
                        <a:solidFill>
                          <a:schemeClr val="dk1"/>
                        </a:solidFill>
                        <a:latin typeface="Albert Sans"/>
                        <a:ea typeface="Albert Sans"/>
                        <a:cs typeface="Albert Sans"/>
                        <a:sym typeface="Albert Sans"/>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Nilai R-Squared (</a:t>
                      </a:r>
                      <a:r>
                        <a:rPr b="1" lang="en" sz="2000">
                          <a:solidFill>
                            <a:schemeClr val="dk1"/>
                          </a:solidFill>
                          <a:latin typeface="Albert Sans"/>
                          <a:ea typeface="Albert Sans"/>
                          <a:cs typeface="Albert Sans"/>
                          <a:sym typeface="Albert Sans"/>
                        </a:rPr>
                        <a:t>R²)</a:t>
                      </a:r>
                      <a:endParaRPr b="1" sz="2000">
                        <a:solidFill>
                          <a:schemeClr val="dk1"/>
                        </a:solidFill>
                        <a:latin typeface="Albert Sans"/>
                        <a:ea typeface="Albert Sans"/>
                        <a:cs typeface="Albert Sans"/>
                        <a:sym typeface="Albert Sans"/>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679025">
                <a:tc>
                  <a:txBody>
                    <a:bodyPr/>
                    <a:lstStyle/>
                    <a:p>
                      <a:pPr indent="0" lvl="0" marL="0" rtl="0" algn="l">
                        <a:lnSpc>
                          <a:spcPct val="115000"/>
                        </a:lnSpc>
                        <a:spcBef>
                          <a:spcPts val="0"/>
                        </a:spcBef>
                        <a:spcAft>
                          <a:spcPts val="0"/>
                        </a:spcAft>
                        <a:buNone/>
                      </a:pPr>
                      <a:r>
                        <a:rPr b="1" lang="en" sz="1600">
                          <a:solidFill>
                            <a:schemeClr val="dk1"/>
                          </a:solidFill>
                          <a:latin typeface="Albert Sans"/>
                          <a:ea typeface="Albert Sans"/>
                          <a:cs typeface="Albert Sans"/>
                          <a:sym typeface="Albert Sans"/>
                        </a:rPr>
                        <a:t>Linear Regression</a:t>
                      </a:r>
                      <a:endParaRPr b="1" sz="1600">
                        <a:solidFill>
                          <a:schemeClr val="dk1"/>
                        </a:solidFill>
                        <a:latin typeface="Albert Sans"/>
                        <a:ea typeface="Albert Sans"/>
                        <a:cs typeface="Albert Sans"/>
                        <a:sym typeface="Albert Sans"/>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600">
                          <a:solidFill>
                            <a:schemeClr val="dk1"/>
                          </a:solidFill>
                          <a:latin typeface="Albert Sans"/>
                          <a:ea typeface="Albert Sans"/>
                          <a:cs typeface="Albert Sans"/>
                          <a:sym typeface="Albert Sans"/>
                        </a:rPr>
                        <a:t>0.9487647340257012</a:t>
                      </a:r>
                      <a:endParaRPr sz="1600">
                        <a:solidFill>
                          <a:schemeClr val="dk1"/>
                        </a:solidFill>
                        <a:latin typeface="Albert Sans"/>
                        <a:ea typeface="Albert Sans"/>
                        <a:cs typeface="Albert Sans"/>
                        <a:sym typeface="Albert Sans"/>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684300">
                <a:tc>
                  <a:txBody>
                    <a:bodyPr/>
                    <a:lstStyle/>
                    <a:p>
                      <a:pPr indent="0" lvl="0" marL="0" rtl="0" algn="l">
                        <a:lnSpc>
                          <a:spcPct val="115000"/>
                        </a:lnSpc>
                        <a:spcBef>
                          <a:spcPts val="0"/>
                        </a:spcBef>
                        <a:spcAft>
                          <a:spcPts val="0"/>
                        </a:spcAft>
                        <a:buNone/>
                      </a:pPr>
                      <a:r>
                        <a:rPr b="1" lang="en" sz="1600">
                          <a:solidFill>
                            <a:schemeClr val="dk1"/>
                          </a:solidFill>
                          <a:latin typeface="Albert Sans"/>
                          <a:ea typeface="Albert Sans"/>
                          <a:cs typeface="Albert Sans"/>
                          <a:sym typeface="Albert Sans"/>
                        </a:rPr>
                        <a:t>Decision Tree</a:t>
                      </a:r>
                      <a:endParaRPr b="1" sz="1600">
                        <a:solidFill>
                          <a:schemeClr val="dk1"/>
                        </a:solidFill>
                        <a:latin typeface="Albert Sans"/>
                        <a:ea typeface="Albert Sans"/>
                        <a:cs typeface="Albert Sans"/>
                        <a:sym typeface="Albert Sans"/>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600">
                          <a:solidFill>
                            <a:schemeClr val="dk1"/>
                          </a:solidFill>
                          <a:latin typeface="Albert Sans"/>
                          <a:ea typeface="Albert Sans"/>
                          <a:cs typeface="Albert Sans"/>
                          <a:sym typeface="Albert Sans"/>
                        </a:rPr>
                        <a:t>0.8671366594360087</a:t>
                      </a:r>
                      <a:endParaRPr sz="1600">
                        <a:solidFill>
                          <a:schemeClr val="dk1"/>
                        </a:solidFill>
                        <a:latin typeface="Albert Sans"/>
                        <a:ea typeface="Albert Sans"/>
                        <a:cs typeface="Albert Sans"/>
                        <a:sym typeface="Albert Sans"/>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r h="684300">
                <a:tc>
                  <a:txBody>
                    <a:bodyPr/>
                    <a:lstStyle/>
                    <a:p>
                      <a:pPr indent="0" lvl="0" marL="0" rtl="0" algn="l">
                        <a:lnSpc>
                          <a:spcPct val="115000"/>
                        </a:lnSpc>
                        <a:spcBef>
                          <a:spcPts val="0"/>
                        </a:spcBef>
                        <a:spcAft>
                          <a:spcPts val="0"/>
                        </a:spcAft>
                        <a:buNone/>
                      </a:pPr>
                      <a:r>
                        <a:rPr b="1" lang="en" sz="1600">
                          <a:solidFill>
                            <a:schemeClr val="dk1"/>
                          </a:solidFill>
                          <a:latin typeface="Albert Sans"/>
                          <a:ea typeface="Albert Sans"/>
                          <a:cs typeface="Albert Sans"/>
                          <a:sym typeface="Albert Sans"/>
                        </a:rPr>
                        <a:t>Random Forest</a:t>
                      </a:r>
                      <a:endParaRPr b="1" sz="1600">
                        <a:solidFill>
                          <a:schemeClr val="dk1"/>
                        </a:solidFill>
                        <a:latin typeface="Albert Sans"/>
                        <a:ea typeface="Albert Sans"/>
                        <a:cs typeface="Albert Sans"/>
                        <a:sym typeface="Albert Sans"/>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600">
                          <a:solidFill>
                            <a:schemeClr val="dk1"/>
                          </a:solidFill>
                          <a:latin typeface="Albert Sans"/>
                          <a:ea typeface="Albert Sans"/>
                          <a:cs typeface="Albert Sans"/>
                          <a:sym typeface="Albert Sans"/>
                        </a:rPr>
                        <a:t>0.9118072125813449</a:t>
                      </a:r>
                      <a:endParaRPr sz="1600">
                        <a:solidFill>
                          <a:schemeClr val="dk1"/>
                        </a:solidFill>
                        <a:latin typeface="Albert Sans"/>
                        <a:ea typeface="Albert Sans"/>
                        <a:cs typeface="Albert Sans"/>
                        <a:sym typeface="Albert Sans"/>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r>
            </a:tbl>
          </a:graphicData>
        </a:graphic>
      </p:graphicFrame>
      <p:grpSp>
        <p:nvGrpSpPr>
          <p:cNvPr id="892" name="Google Shape;892;p53"/>
          <p:cNvGrpSpPr/>
          <p:nvPr/>
        </p:nvGrpSpPr>
        <p:grpSpPr>
          <a:xfrm rot="-618861">
            <a:off x="559417" y="3171687"/>
            <a:ext cx="595237" cy="1797601"/>
            <a:chOff x="18740503" y="9277099"/>
            <a:chExt cx="380766" cy="1149904"/>
          </a:xfrm>
        </p:grpSpPr>
        <p:sp>
          <p:nvSpPr>
            <p:cNvPr id="893" name="Google Shape;893;p53"/>
            <p:cNvSpPr/>
            <p:nvPr/>
          </p:nvSpPr>
          <p:spPr>
            <a:xfrm>
              <a:off x="18810812" y="9579032"/>
              <a:ext cx="98312" cy="7000"/>
            </a:xfrm>
            <a:custGeom>
              <a:rect b="b" l="l" r="r" t="t"/>
              <a:pathLst>
                <a:path extrusionOk="0" h="23" w="323">
                  <a:moveTo>
                    <a:pt x="0" y="0"/>
                  </a:moveTo>
                  <a:lnTo>
                    <a:pt x="0" y="16"/>
                  </a:lnTo>
                  <a:lnTo>
                    <a:pt x="266" y="16"/>
                  </a:lnTo>
                  <a:cubicBezTo>
                    <a:pt x="280" y="16"/>
                    <a:pt x="302" y="16"/>
                    <a:pt x="323" y="22"/>
                  </a:cubicBezTo>
                  <a:lnTo>
                    <a:pt x="323"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3"/>
            <p:cNvSpPr/>
            <p:nvPr/>
          </p:nvSpPr>
          <p:spPr>
            <a:xfrm flipH="1" rot="-703447">
              <a:off x="18926819" y="9966550"/>
              <a:ext cx="2325" cy="17775"/>
            </a:xfrm>
            <a:custGeom>
              <a:rect b="b" l="l" r="r" t="t"/>
              <a:pathLst>
                <a:path extrusionOk="0" h="8" w="58">
                  <a:moveTo>
                    <a:pt x="58" y="0"/>
                  </a:moveTo>
                  <a:cubicBezTo>
                    <a:pt x="37" y="7"/>
                    <a:pt x="15" y="7"/>
                    <a:pt x="1" y="7"/>
                  </a:cubicBezTo>
                  <a:lnTo>
                    <a:pt x="58" y="7"/>
                  </a:lnTo>
                  <a:lnTo>
                    <a:pt x="58"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3"/>
            <p:cNvSpPr/>
            <p:nvPr/>
          </p:nvSpPr>
          <p:spPr>
            <a:xfrm>
              <a:off x="18740503" y="9277099"/>
              <a:ext cx="114139" cy="112007"/>
            </a:xfrm>
            <a:custGeom>
              <a:rect b="b" l="l" r="r" t="t"/>
              <a:pathLst>
                <a:path extrusionOk="0" h="368" w="375">
                  <a:moveTo>
                    <a:pt x="180" y="0"/>
                  </a:moveTo>
                  <a:cubicBezTo>
                    <a:pt x="159" y="7"/>
                    <a:pt x="136" y="7"/>
                    <a:pt x="136" y="7"/>
                  </a:cubicBezTo>
                  <a:cubicBezTo>
                    <a:pt x="116" y="16"/>
                    <a:pt x="116" y="16"/>
                    <a:pt x="109" y="23"/>
                  </a:cubicBezTo>
                  <a:cubicBezTo>
                    <a:pt x="102" y="23"/>
                    <a:pt x="93" y="29"/>
                    <a:pt x="86" y="29"/>
                  </a:cubicBezTo>
                  <a:cubicBezTo>
                    <a:pt x="66" y="43"/>
                    <a:pt x="59" y="50"/>
                    <a:pt x="50" y="59"/>
                  </a:cubicBezTo>
                  <a:lnTo>
                    <a:pt x="43" y="66"/>
                  </a:lnTo>
                  <a:cubicBezTo>
                    <a:pt x="43" y="66"/>
                    <a:pt x="36" y="66"/>
                    <a:pt x="36" y="73"/>
                  </a:cubicBezTo>
                  <a:lnTo>
                    <a:pt x="29" y="79"/>
                  </a:lnTo>
                  <a:cubicBezTo>
                    <a:pt x="29" y="86"/>
                    <a:pt x="23" y="86"/>
                    <a:pt x="23" y="93"/>
                  </a:cubicBezTo>
                  <a:lnTo>
                    <a:pt x="23" y="102"/>
                  </a:lnTo>
                  <a:lnTo>
                    <a:pt x="16" y="102"/>
                  </a:lnTo>
                  <a:lnTo>
                    <a:pt x="16" y="109"/>
                  </a:lnTo>
                  <a:lnTo>
                    <a:pt x="16" y="116"/>
                  </a:lnTo>
                  <a:lnTo>
                    <a:pt x="7" y="123"/>
                  </a:lnTo>
                  <a:lnTo>
                    <a:pt x="7" y="129"/>
                  </a:lnTo>
                  <a:cubicBezTo>
                    <a:pt x="7" y="136"/>
                    <a:pt x="0" y="152"/>
                    <a:pt x="0" y="166"/>
                  </a:cubicBezTo>
                  <a:cubicBezTo>
                    <a:pt x="0" y="173"/>
                    <a:pt x="0" y="180"/>
                    <a:pt x="7" y="180"/>
                  </a:cubicBezTo>
                  <a:lnTo>
                    <a:pt x="7" y="202"/>
                  </a:lnTo>
                  <a:cubicBezTo>
                    <a:pt x="23" y="252"/>
                    <a:pt x="43" y="309"/>
                    <a:pt x="59" y="368"/>
                  </a:cubicBezTo>
                  <a:lnTo>
                    <a:pt x="73" y="266"/>
                  </a:lnTo>
                  <a:lnTo>
                    <a:pt x="231" y="195"/>
                  </a:lnTo>
                  <a:lnTo>
                    <a:pt x="374" y="231"/>
                  </a:lnTo>
                  <a:lnTo>
                    <a:pt x="374" y="231"/>
                  </a:lnTo>
                  <a:lnTo>
                    <a:pt x="338" y="109"/>
                  </a:lnTo>
                  <a:cubicBezTo>
                    <a:pt x="331" y="86"/>
                    <a:pt x="324" y="79"/>
                    <a:pt x="318" y="66"/>
                  </a:cubicBezTo>
                  <a:cubicBezTo>
                    <a:pt x="309" y="50"/>
                    <a:pt x="295" y="43"/>
                    <a:pt x="295" y="36"/>
                  </a:cubicBezTo>
                  <a:cubicBezTo>
                    <a:pt x="274" y="23"/>
                    <a:pt x="245" y="7"/>
                    <a:pt x="223" y="7"/>
                  </a:cubicBezTo>
                  <a:cubicBezTo>
                    <a:pt x="216" y="7"/>
                    <a:pt x="195" y="0"/>
                    <a:pt x="180" y="0"/>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3"/>
            <p:cNvSpPr/>
            <p:nvPr/>
          </p:nvSpPr>
          <p:spPr>
            <a:xfrm>
              <a:off x="18775506" y="9384237"/>
              <a:ext cx="300109" cy="890579"/>
            </a:xfrm>
            <a:custGeom>
              <a:rect b="b" l="l" r="r" t="t"/>
              <a:pathLst>
                <a:path extrusionOk="0" h="2926" w="986">
                  <a:moveTo>
                    <a:pt x="166" y="0"/>
                  </a:moveTo>
                  <a:lnTo>
                    <a:pt x="1" y="79"/>
                  </a:lnTo>
                  <a:lnTo>
                    <a:pt x="15" y="129"/>
                  </a:lnTo>
                  <a:lnTo>
                    <a:pt x="827" y="2926"/>
                  </a:lnTo>
                  <a:lnTo>
                    <a:pt x="986" y="2855"/>
                  </a:lnTo>
                  <a:lnTo>
                    <a:pt x="194" y="109"/>
                  </a:lnTo>
                  <a:lnTo>
                    <a:pt x="166"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3"/>
            <p:cNvSpPr/>
            <p:nvPr/>
          </p:nvSpPr>
          <p:spPr>
            <a:xfrm>
              <a:off x="18771244" y="9408282"/>
              <a:ext cx="256280" cy="899710"/>
            </a:xfrm>
            <a:custGeom>
              <a:rect b="b" l="l" r="r" t="t"/>
              <a:pathLst>
                <a:path extrusionOk="0" h="2956" w="842">
                  <a:moveTo>
                    <a:pt x="15" y="0"/>
                  </a:moveTo>
                  <a:lnTo>
                    <a:pt x="8" y="44"/>
                  </a:lnTo>
                  <a:lnTo>
                    <a:pt x="1" y="109"/>
                  </a:lnTo>
                  <a:lnTo>
                    <a:pt x="827" y="2955"/>
                  </a:lnTo>
                  <a:lnTo>
                    <a:pt x="841" y="2847"/>
                  </a:lnTo>
                  <a:lnTo>
                    <a:pt x="29" y="50"/>
                  </a:lnTo>
                  <a:lnTo>
                    <a:pt x="15"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3"/>
            <p:cNvSpPr/>
            <p:nvPr/>
          </p:nvSpPr>
          <p:spPr>
            <a:xfrm>
              <a:off x="18758157" y="9357756"/>
              <a:ext cx="17653" cy="84005"/>
            </a:xfrm>
            <a:custGeom>
              <a:rect b="b" l="l" r="r" t="t"/>
              <a:pathLst>
                <a:path extrusionOk="0" h="276" w="58">
                  <a:moveTo>
                    <a:pt x="15" y="1"/>
                  </a:moveTo>
                  <a:lnTo>
                    <a:pt x="1" y="103"/>
                  </a:lnTo>
                  <a:lnTo>
                    <a:pt x="1" y="116"/>
                  </a:lnTo>
                  <a:lnTo>
                    <a:pt x="44" y="275"/>
                  </a:lnTo>
                  <a:lnTo>
                    <a:pt x="51" y="210"/>
                  </a:lnTo>
                  <a:lnTo>
                    <a:pt x="58" y="166"/>
                  </a:lnTo>
                  <a:lnTo>
                    <a:pt x="15"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3"/>
            <p:cNvSpPr/>
            <p:nvPr/>
          </p:nvSpPr>
          <p:spPr>
            <a:xfrm>
              <a:off x="18762418" y="9336451"/>
              <a:ext cx="63918" cy="72135"/>
            </a:xfrm>
            <a:custGeom>
              <a:rect b="b" l="l" r="r" t="t"/>
              <a:pathLst>
                <a:path extrusionOk="0" h="237" w="210">
                  <a:moveTo>
                    <a:pt x="159" y="0"/>
                  </a:moveTo>
                  <a:lnTo>
                    <a:pt x="1" y="71"/>
                  </a:lnTo>
                  <a:lnTo>
                    <a:pt x="44" y="236"/>
                  </a:lnTo>
                  <a:lnTo>
                    <a:pt x="209" y="157"/>
                  </a:lnTo>
                  <a:lnTo>
                    <a:pt x="159"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3"/>
            <p:cNvSpPr/>
            <p:nvPr/>
          </p:nvSpPr>
          <p:spPr>
            <a:xfrm>
              <a:off x="18826031" y="9384237"/>
              <a:ext cx="293108" cy="877492"/>
            </a:xfrm>
            <a:custGeom>
              <a:rect b="b" l="l" r="r" t="t"/>
              <a:pathLst>
                <a:path extrusionOk="0" h="2883" w="963">
                  <a:moveTo>
                    <a:pt x="0" y="0"/>
                  </a:moveTo>
                  <a:lnTo>
                    <a:pt x="28" y="109"/>
                  </a:lnTo>
                  <a:lnTo>
                    <a:pt x="820" y="2855"/>
                  </a:lnTo>
                  <a:lnTo>
                    <a:pt x="963" y="2883"/>
                  </a:lnTo>
                  <a:lnTo>
                    <a:pt x="144" y="36"/>
                  </a:lnTo>
                  <a:lnTo>
                    <a:pt x="114" y="29"/>
                  </a:ln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3"/>
            <p:cNvSpPr/>
            <p:nvPr/>
          </p:nvSpPr>
          <p:spPr>
            <a:xfrm>
              <a:off x="18810812" y="9336451"/>
              <a:ext cx="59048" cy="59047"/>
            </a:xfrm>
            <a:custGeom>
              <a:rect b="b" l="l" r="r" t="t"/>
              <a:pathLst>
                <a:path extrusionOk="0" h="194" w="194">
                  <a:moveTo>
                    <a:pt x="0" y="0"/>
                  </a:moveTo>
                  <a:lnTo>
                    <a:pt x="50" y="157"/>
                  </a:lnTo>
                  <a:lnTo>
                    <a:pt x="164" y="186"/>
                  </a:lnTo>
                  <a:lnTo>
                    <a:pt x="194" y="193"/>
                  </a:lnTo>
                  <a:lnTo>
                    <a:pt x="194" y="193"/>
                  </a:lnTo>
                  <a:lnTo>
                    <a:pt x="143" y="36"/>
                  </a:ln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3"/>
            <p:cNvSpPr/>
            <p:nvPr/>
          </p:nvSpPr>
          <p:spPr>
            <a:xfrm>
              <a:off x="19068613" y="10358216"/>
              <a:ext cx="52656" cy="68787"/>
            </a:xfrm>
            <a:custGeom>
              <a:rect b="b" l="l" r="r" t="t"/>
              <a:pathLst>
                <a:path extrusionOk="0" h="226" w="173">
                  <a:moveTo>
                    <a:pt x="126" y="0"/>
                  </a:moveTo>
                  <a:cubicBezTo>
                    <a:pt x="91" y="0"/>
                    <a:pt x="41" y="12"/>
                    <a:pt x="0" y="64"/>
                  </a:cubicBezTo>
                  <a:cubicBezTo>
                    <a:pt x="50" y="129"/>
                    <a:pt x="93" y="186"/>
                    <a:pt x="102" y="200"/>
                  </a:cubicBezTo>
                  <a:cubicBezTo>
                    <a:pt x="116" y="218"/>
                    <a:pt x="131" y="226"/>
                    <a:pt x="143" y="226"/>
                  </a:cubicBezTo>
                  <a:cubicBezTo>
                    <a:pt x="160" y="226"/>
                    <a:pt x="173" y="209"/>
                    <a:pt x="173" y="180"/>
                  </a:cubicBezTo>
                  <a:lnTo>
                    <a:pt x="173" y="7"/>
                  </a:lnTo>
                  <a:cubicBezTo>
                    <a:pt x="173" y="7"/>
                    <a:pt x="154" y="0"/>
                    <a:pt x="126" y="0"/>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3"/>
            <p:cNvSpPr/>
            <p:nvPr/>
          </p:nvSpPr>
          <p:spPr>
            <a:xfrm>
              <a:off x="19022958" y="10253209"/>
              <a:ext cx="98312" cy="124486"/>
            </a:xfrm>
            <a:custGeom>
              <a:rect b="b" l="l" r="r" t="t"/>
              <a:pathLst>
                <a:path extrusionOk="0" h="409" w="323">
                  <a:moveTo>
                    <a:pt x="173" y="0"/>
                  </a:moveTo>
                  <a:lnTo>
                    <a:pt x="14" y="71"/>
                  </a:lnTo>
                  <a:lnTo>
                    <a:pt x="0" y="179"/>
                  </a:lnTo>
                  <a:cubicBezTo>
                    <a:pt x="0" y="179"/>
                    <a:pt x="80" y="302"/>
                    <a:pt x="150" y="409"/>
                  </a:cubicBezTo>
                  <a:cubicBezTo>
                    <a:pt x="191" y="357"/>
                    <a:pt x="241" y="345"/>
                    <a:pt x="276" y="345"/>
                  </a:cubicBezTo>
                  <a:cubicBezTo>
                    <a:pt x="304" y="345"/>
                    <a:pt x="323" y="352"/>
                    <a:pt x="323" y="352"/>
                  </a:cubicBezTo>
                  <a:cubicBezTo>
                    <a:pt x="323" y="207"/>
                    <a:pt x="316" y="28"/>
                    <a:pt x="316" y="28"/>
                  </a:cubicBezTo>
                  <a:lnTo>
                    <a:pt x="173"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3"/>
            <p:cNvSpPr/>
            <p:nvPr/>
          </p:nvSpPr>
          <p:spPr>
            <a:xfrm>
              <a:off x="19068613" y="10377391"/>
              <a:ext cx="304" cy="304"/>
            </a:xfrm>
            <a:custGeom>
              <a:rect b="b" l="l" r="r" t="t"/>
              <a:pathLst>
                <a:path extrusionOk="0" fill="none" h="1" w="1">
                  <a:moveTo>
                    <a:pt x="0" y="1"/>
                  </a:moveTo>
                  <a:lnTo>
                    <a:pt x="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6"/>
          <p:cNvSpPr txBox="1"/>
          <p:nvPr>
            <p:ph type="title"/>
          </p:nvPr>
        </p:nvSpPr>
        <p:spPr>
          <a:xfrm>
            <a:off x="208313" y="1110250"/>
            <a:ext cx="62664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200"/>
              <a:t>Hello, I am Krisdayanti Siska Oktavia Simbolon</a:t>
            </a:r>
            <a:endParaRPr sz="3200"/>
          </a:p>
          <a:p>
            <a:pPr indent="0" lvl="0" marL="0" rtl="0" algn="l">
              <a:lnSpc>
                <a:spcPct val="115000"/>
              </a:lnSpc>
              <a:spcBef>
                <a:spcPts val="0"/>
              </a:spcBef>
              <a:spcAft>
                <a:spcPts val="0"/>
              </a:spcAft>
              <a:buNone/>
            </a:pPr>
            <a:r>
              <a:rPr lang="en"/>
              <a:t>I am a </a:t>
            </a:r>
            <a:r>
              <a:rPr lang="en"/>
              <a:t>fresh graduate</a:t>
            </a:r>
            <a:r>
              <a:rPr lang="en"/>
              <a:t> </a:t>
            </a:r>
            <a:endParaRPr/>
          </a:p>
          <a:p>
            <a:pPr indent="0" lvl="0" marL="0" rtl="0" algn="l">
              <a:spcBef>
                <a:spcPts val="0"/>
              </a:spcBef>
              <a:spcAft>
                <a:spcPts val="0"/>
              </a:spcAft>
              <a:buNone/>
            </a:pPr>
            <a:r>
              <a:t/>
            </a:r>
            <a:endParaRPr sz="3200"/>
          </a:p>
        </p:txBody>
      </p:sp>
      <p:pic>
        <p:nvPicPr>
          <p:cNvPr id="606" name="Google Shape;606;p36"/>
          <p:cNvPicPr preferRelativeResize="0"/>
          <p:nvPr/>
        </p:nvPicPr>
        <p:blipFill rotWithShape="1">
          <a:blip r:embed="rId3">
            <a:alphaModFix/>
          </a:blip>
          <a:srcRect b="0" l="0" r="0" t="33190"/>
          <a:stretch/>
        </p:blipFill>
        <p:spPr>
          <a:xfrm>
            <a:off x="6474713" y="1110250"/>
            <a:ext cx="2460974" cy="2922998"/>
          </a:xfrm>
          <a:prstGeom prst="rect">
            <a:avLst/>
          </a:prstGeom>
          <a:noFill/>
          <a:ln>
            <a:noFill/>
          </a:ln>
        </p:spPr>
      </p:pic>
      <p:sp>
        <p:nvSpPr>
          <p:cNvPr id="607" name="Google Shape;607;p36"/>
          <p:cNvSpPr txBox="1"/>
          <p:nvPr>
            <p:ph type="title"/>
          </p:nvPr>
        </p:nvSpPr>
        <p:spPr>
          <a:xfrm>
            <a:off x="208313" y="2913200"/>
            <a:ext cx="626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i="1" lang="en" sz="1900"/>
              <a:t>LinkedIn: </a:t>
            </a:r>
            <a:r>
              <a:rPr b="0" lang="en" sz="1900"/>
              <a:t>Krisdayanti Siska Oktavia Simbolon</a:t>
            </a:r>
            <a:endParaRPr b="0" sz="1900"/>
          </a:p>
          <a:p>
            <a:pPr indent="0" lvl="0" marL="0" rtl="0" algn="l">
              <a:spcBef>
                <a:spcPts val="0"/>
              </a:spcBef>
              <a:spcAft>
                <a:spcPts val="0"/>
              </a:spcAft>
              <a:buNone/>
            </a:pPr>
            <a:r>
              <a:rPr b="0" lang="en" sz="1900"/>
              <a:t>Let’s connect with me</a:t>
            </a:r>
            <a:endParaRPr b="0"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54"/>
          <p:cNvSpPr txBox="1"/>
          <p:nvPr>
            <p:ph type="title"/>
          </p:nvPr>
        </p:nvSpPr>
        <p:spPr>
          <a:xfrm>
            <a:off x="720000" y="521200"/>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Kesimpulan </a:t>
            </a:r>
            <a:endParaRPr/>
          </a:p>
        </p:txBody>
      </p:sp>
      <p:grpSp>
        <p:nvGrpSpPr>
          <p:cNvPr id="910" name="Google Shape;910;p54"/>
          <p:cNvGrpSpPr/>
          <p:nvPr/>
        </p:nvGrpSpPr>
        <p:grpSpPr>
          <a:xfrm rot="-618861">
            <a:off x="559417" y="3171687"/>
            <a:ext cx="595237" cy="1797601"/>
            <a:chOff x="18740503" y="9277099"/>
            <a:chExt cx="380766" cy="1149904"/>
          </a:xfrm>
        </p:grpSpPr>
        <p:sp>
          <p:nvSpPr>
            <p:cNvPr id="911" name="Google Shape;911;p54"/>
            <p:cNvSpPr/>
            <p:nvPr/>
          </p:nvSpPr>
          <p:spPr>
            <a:xfrm>
              <a:off x="18810812" y="9579032"/>
              <a:ext cx="98312" cy="7000"/>
            </a:xfrm>
            <a:custGeom>
              <a:rect b="b" l="l" r="r" t="t"/>
              <a:pathLst>
                <a:path extrusionOk="0" h="23" w="323">
                  <a:moveTo>
                    <a:pt x="0" y="0"/>
                  </a:moveTo>
                  <a:lnTo>
                    <a:pt x="0" y="16"/>
                  </a:lnTo>
                  <a:lnTo>
                    <a:pt x="266" y="16"/>
                  </a:lnTo>
                  <a:cubicBezTo>
                    <a:pt x="280" y="16"/>
                    <a:pt x="302" y="16"/>
                    <a:pt x="323" y="22"/>
                  </a:cubicBezTo>
                  <a:lnTo>
                    <a:pt x="323"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4"/>
            <p:cNvSpPr/>
            <p:nvPr/>
          </p:nvSpPr>
          <p:spPr>
            <a:xfrm flipH="1" rot="-703447">
              <a:off x="18926819" y="9966550"/>
              <a:ext cx="2325" cy="17775"/>
            </a:xfrm>
            <a:custGeom>
              <a:rect b="b" l="l" r="r" t="t"/>
              <a:pathLst>
                <a:path extrusionOk="0" h="8" w="58">
                  <a:moveTo>
                    <a:pt x="58" y="0"/>
                  </a:moveTo>
                  <a:cubicBezTo>
                    <a:pt x="37" y="7"/>
                    <a:pt x="15" y="7"/>
                    <a:pt x="1" y="7"/>
                  </a:cubicBezTo>
                  <a:lnTo>
                    <a:pt x="58" y="7"/>
                  </a:lnTo>
                  <a:lnTo>
                    <a:pt x="58"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4"/>
            <p:cNvSpPr/>
            <p:nvPr/>
          </p:nvSpPr>
          <p:spPr>
            <a:xfrm>
              <a:off x="18740503" y="9277099"/>
              <a:ext cx="114139" cy="112007"/>
            </a:xfrm>
            <a:custGeom>
              <a:rect b="b" l="l" r="r" t="t"/>
              <a:pathLst>
                <a:path extrusionOk="0" h="368" w="375">
                  <a:moveTo>
                    <a:pt x="180" y="0"/>
                  </a:moveTo>
                  <a:cubicBezTo>
                    <a:pt x="159" y="7"/>
                    <a:pt x="136" y="7"/>
                    <a:pt x="136" y="7"/>
                  </a:cubicBezTo>
                  <a:cubicBezTo>
                    <a:pt x="116" y="16"/>
                    <a:pt x="116" y="16"/>
                    <a:pt x="109" y="23"/>
                  </a:cubicBezTo>
                  <a:cubicBezTo>
                    <a:pt x="102" y="23"/>
                    <a:pt x="93" y="29"/>
                    <a:pt x="86" y="29"/>
                  </a:cubicBezTo>
                  <a:cubicBezTo>
                    <a:pt x="66" y="43"/>
                    <a:pt x="59" y="50"/>
                    <a:pt x="50" y="59"/>
                  </a:cubicBezTo>
                  <a:lnTo>
                    <a:pt x="43" y="66"/>
                  </a:lnTo>
                  <a:cubicBezTo>
                    <a:pt x="43" y="66"/>
                    <a:pt x="36" y="66"/>
                    <a:pt x="36" y="73"/>
                  </a:cubicBezTo>
                  <a:lnTo>
                    <a:pt x="29" y="79"/>
                  </a:lnTo>
                  <a:cubicBezTo>
                    <a:pt x="29" y="86"/>
                    <a:pt x="23" y="86"/>
                    <a:pt x="23" y="93"/>
                  </a:cubicBezTo>
                  <a:lnTo>
                    <a:pt x="23" y="102"/>
                  </a:lnTo>
                  <a:lnTo>
                    <a:pt x="16" y="102"/>
                  </a:lnTo>
                  <a:lnTo>
                    <a:pt x="16" y="109"/>
                  </a:lnTo>
                  <a:lnTo>
                    <a:pt x="16" y="116"/>
                  </a:lnTo>
                  <a:lnTo>
                    <a:pt x="7" y="123"/>
                  </a:lnTo>
                  <a:lnTo>
                    <a:pt x="7" y="129"/>
                  </a:lnTo>
                  <a:cubicBezTo>
                    <a:pt x="7" y="136"/>
                    <a:pt x="0" y="152"/>
                    <a:pt x="0" y="166"/>
                  </a:cubicBezTo>
                  <a:cubicBezTo>
                    <a:pt x="0" y="173"/>
                    <a:pt x="0" y="180"/>
                    <a:pt x="7" y="180"/>
                  </a:cubicBezTo>
                  <a:lnTo>
                    <a:pt x="7" y="202"/>
                  </a:lnTo>
                  <a:cubicBezTo>
                    <a:pt x="23" y="252"/>
                    <a:pt x="43" y="309"/>
                    <a:pt x="59" y="368"/>
                  </a:cubicBezTo>
                  <a:lnTo>
                    <a:pt x="73" y="266"/>
                  </a:lnTo>
                  <a:lnTo>
                    <a:pt x="231" y="195"/>
                  </a:lnTo>
                  <a:lnTo>
                    <a:pt x="374" y="231"/>
                  </a:lnTo>
                  <a:lnTo>
                    <a:pt x="374" y="231"/>
                  </a:lnTo>
                  <a:lnTo>
                    <a:pt x="338" y="109"/>
                  </a:lnTo>
                  <a:cubicBezTo>
                    <a:pt x="331" y="86"/>
                    <a:pt x="324" y="79"/>
                    <a:pt x="318" y="66"/>
                  </a:cubicBezTo>
                  <a:cubicBezTo>
                    <a:pt x="309" y="50"/>
                    <a:pt x="295" y="43"/>
                    <a:pt x="295" y="36"/>
                  </a:cubicBezTo>
                  <a:cubicBezTo>
                    <a:pt x="274" y="23"/>
                    <a:pt x="245" y="7"/>
                    <a:pt x="223" y="7"/>
                  </a:cubicBezTo>
                  <a:cubicBezTo>
                    <a:pt x="216" y="7"/>
                    <a:pt x="195" y="0"/>
                    <a:pt x="180" y="0"/>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4"/>
            <p:cNvSpPr/>
            <p:nvPr/>
          </p:nvSpPr>
          <p:spPr>
            <a:xfrm>
              <a:off x="18775506" y="9384237"/>
              <a:ext cx="300109" cy="890579"/>
            </a:xfrm>
            <a:custGeom>
              <a:rect b="b" l="l" r="r" t="t"/>
              <a:pathLst>
                <a:path extrusionOk="0" h="2926" w="986">
                  <a:moveTo>
                    <a:pt x="166" y="0"/>
                  </a:moveTo>
                  <a:lnTo>
                    <a:pt x="1" y="79"/>
                  </a:lnTo>
                  <a:lnTo>
                    <a:pt x="15" y="129"/>
                  </a:lnTo>
                  <a:lnTo>
                    <a:pt x="827" y="2926"/>
                  </a:lnTo>
                  <a:lnTo>
                    <a:pt x="986" y="2855"/>
                  </a:lnTo>
                  <a:lnTo>
                    <a:pt x="194" y="109"/>
                  </a:lnTo>
                  <a:lnTo>
                    <a:pt x="166"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4"/>
            <p:cNvSpPr/>
            <p:nvPr/>
          </p:nvSpPr>
          <p:spPr>
            <a:xfrm>
              <a:off x="18771244" y="9408282"/>
              <a:ext cx="256280" cy="899710"/>
            </a:xfrm>
            <a:custGeom>
              <a:rect b="b" l="l" r="r" t="t"/>
              <a:pathLst>
                <a:path extrusionOk="0" h="2956" w="842">
                  <a:moveTo>
                    <a:pt x="15" y="0"/>
                  </a:moveTo>
                  <a:lnTo>
                    <a:pt x="8" y="44"/>
                  </a:lnTo>
                  <a:lnTo>
                    <a:pt x="1" y="109"/>
                  </a:lnTo>
                  <a:lnTo>
                    <a:pt x="827" y="2955"/>
                  </a:lnTo>
                  <a:lnTo>
                    <a:pt x="841" y="2847"/>
                  </a:lnTo>
                  <a:lnTo>
                    <a:pt x="29" y="50"/>
                  </a:lnTo>
                  <a:lnTo>
                    <a:pt x="15"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4"/>
            <p:cNvSpPr/>
            <p:nvPr/>
          </p:nvSpPr>
          <p:spPr>
            <a:xfrm>
              <a:off x="18758157" y="9357756"/>
              <a:ext cx="17653" cy="84005"/>
            </a:xfrm>
            <a:custGeom>
              <a:rect b="b" l="l" r="r" t="t"/>
              <a:pathLst>
                <a:path extrusionOk="0" h="276" w="58">
                  <a:moveTo>
                    <a:pt x="15" y="1"/>
                  </a:moveTo>
                  <a:lnTo>
                    <a:pt x="1" y="103"/>
                  </a:lnTo>
                  <a:lnTo>
                    <a:pt x="1" y="116"/>
                  </a:lnTo>
                  <a:lnTo>
                    <a:pt x="44" y="275"/>
                  </a:lnTo>
                  <a:lnTo>
                    <a:pt x="51" y="210"/>
                  </a:lnTo>
                  <a:lnTo>
                    <a:pt x="58" y="166"/>
                  </a:lnTo>
                  <a:lnTo>
                    <a:pt x="15"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4"/>
            <p:cNvSpPr/>
            <p:nvPr/>
          </p:nvSpPr>
          <p:spPr>
            <a:xfrm>
              <a:off x="18762418" y="9336451"/>
              <a:ext cx="63918" cy="72135"/>
            </a:xfrm>
            <a:custGeom>
              <a:rect b="b" l="l" r="r" t="t"/>
              <a:pathLst>
                <a:path extrusionOk="0" h="237" w="210">
                  <a:moveTo>
                    <a:pt x="159" y="0"/>
                  </a:moveTo>
                  <a:lnTo>
                    <a:pt x="1" y="71"/>
                  </a:lnTo>
                  <a:lnTo>
                    <a:pt x="44" y="236"/>
                  </a:lnTo>
                  <a:lnTo>
                    <a:pt x="209" y="157"/>
                  </a:lnTo>
                  <a:lnTo>
                    <a:pt x="159"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4"/>
            <p:cNvSpPr/>
            <p:nvPr/>
          </p:nvSpPr>
          <p:spPr>
            <a:xfrm>
              <a:off x="18826031" y="9384237"/>
              <a:ext cx="293108" cy="877492"/>
            </a:xfrm>
            <a:custGeom>
              <a:rect b="b" l="l" r="r" t="t"/>
              <a:pathLst>
                <a:path extrusionOk="0" h="2883" w="963">
                  <a:moveTo>
                    <a:pt x="0" y="0"/>
                  </a:moveTo>
                  <a:lnTo>
                    <a:pt x="28" y="109"/>
                  </a:lnTo>
                  <a:lnTo>
                    <a:pt x="820" y="2855"/>
                  </a:lnTo>
                  <a:lnTo>
                    <a:pt x="963" y="2883"/>
                  </a:lnTo>
                  <a:lnTo>
                    <a:pt x="144" y="36"/>
                  </a:lnTo>
                  <a:lnTo>
                    <a:pt x="114" y="29"/>
                  </a:ln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4"/>
            <p:cNvSpPr/>
            <p:nvPr/>
          </p:nvSpPr>
          <p:spPr>
            <a:xfrm>
              <a:off x="18810812" y="9336451"/>
              <a:ext cx="59048" cy="59047"/>
            </a:xfrm>
            <a:custGeom>
              <a:rect b="b" l="l" r="r" t="t"/>
              <a:pathLst>
                <a:path extrusionOk="0" h="194" w="194">
                  <a:moveTo>
                    <a:pt x="0" y="0"/>
                  </a:moveTo>
                  <a:lnTo>
                    <a:pt x="50" y="157"/>
                  </a:lnTo>
                  <a:lnTo>
                    <a:pt x="164" y="186"/>
                  </a:lnTo>
                  <a:lnTo>
                    <a:pt x="194" y="193"/>
                  </a:lnTo>
                  <a:lnTo>
                    <a:pt x="194" y="193"/>
                  </a:lnTo>
                  <a:lnTo>
                    <a:pt x="143" y="36"/>
                  </a:ln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4"/>
            <p:cNvSpPr/>
            <p:nvPr/>
          </p:nvSpPr>
          <p:spPr>
            <a:xfrm>
              <a:off x="19068613" y="10358216"/>
              <a:ext cx="52656" cy="68787"/>
            </a:xfrm>
            <a:custGeom>
              <a:rect b="b" l="l" r="r" t="t"/>
              <a:pathLst>
                <a:path extrusionOk="0" h="226" w="173">
                  <a:moveTo>
                    <a:pt x="126" y="0"/>
                  </a:moveTo>
                  <a:cubicBezTo>
                    <a:pt x="91" y="0"/>
                    <a:pt x="41" y="12"/>
                    <a:pt x="0" y="64"/>
                  </a:cubicBezTo>
                  <a:cubicBezTo>
                    <a:pt x="50" y="129"/>
                    <a:pt x="93" y="186"/>
                    <a:pt x="102" y="200"/>
                  </a:cubicBezTo>
                  <a:cubicBezTo>
                    <a:pt x="116" y="218"/>
                    <a:pt x="131" y="226"/>
                    <a:pt x="143" y="226"/>
                  </a:cubicBezTo>
                  <a:cubicBezTo>
                    <a:pt x="160" y="226"/>
                    <a:pt x="173" y="209"/>
                    <a:pt x="173" y="180"/>
                  </a:cubicBezTo>
                  <a:lnTo>
                    <a:pt x="173" y="7"/>
                  </a:lnTo>
                  <a:cubicBezTo>
                    <a:pt x="173" y="7"/>
                    <a:pt x="154" y="0"/>
                    <a:pt x="126" y="0"/>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4"/>
            <p:cNvSpPr/>
            <p:nvPr/>
          </p:nvSpPr>
          <p:spPr>
            <a:xfrm>
              <a:off x="19022958" y="10253209"/>
              <a:ext cx="98312" cy="124486"/>
            </a:xfrm>
            <a:custGeom>
              <a:rect b="b" l="l" r="r" t="t"/>
              <a:pathLst>
                <a:path extrusionOk="0" h="409" w="323">
                  <a:moveTo>
                    <a:pt x="173" y="0"/>
                  </a:moveTo>
                  <a:lnTo>
                    <a:pt x="14" y="71"/>
                  </a:lnTo>
                  <a:lnTo>
                    <a:pt x="0" y="179"/>
                  </a:lnTo>
                  <a:cubicBezTo>
                    <a:pt x="0" y="179"/>
                    <a:pt x="80" y="302"/>
                    <a:pt x="150" y="409"/>
                  </a:cubicBezTo>
                  <a:cubicBezTo>
                    <a:pt x="191" y="357"/>
                    <a:pt x="241" y="345"/>
                    <a:pt x="276" y="345"/>
                  </a:cubicBezTo>
                  <a:cubicBezTo>
                    <a:pt x="304" y="345"/>
                    <a:pt x="323" y="352"/>
                    <a:pt x="323" y="352"/>
                  </a:cubicBezTo>
                  <a:cubicBezTo>
                    <a:pt x="323" y="207"/>
                    <a:pt x="316" y="28"/>
                    <a:pt x="316" y="28"/>
                  </a:cubicBezTo>
                  <a:lnTo>
                    <a:pt x="173"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4"/>
            <p:cNvSpPr/>
            <p:nvPr/>
          </p:nvSpPr>
          <p:spPr>
            <a:xfrm>
              <a:off x="19068613" y="10377391"/>
              <a:ext cx="304" cy="304"/>
            </a:xfrm>
            <a:custGeom>
              <a:rect b="b" l="l" r="r" t="t"/>
              <a:pathLst>
                <a:path extrusionOk="0" fill="none" h="1" w="1">
                  <a:moveTo>
                    <a:pt x="0" y="1"/>
                  </a:moveTo>
                  <a:lnTo>
                    <a:pt x="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3" name="Google Shape;923;p54"/>
          <p:cNvSpPr txBox="1"/>
          <p:nvPr/>
        </p:nvSpPr>
        <p:spPr>
          <a:xfrm>
            <a:off x="1310775" y="1465650"/>
            <a:ext cx="7120200" cy="22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lbert Sans"/>
                <a:ea typeface="Albert Sans"/>
                <a:cs typeface="Albert Sans"/>
                <a:sym typeface="Albert Sans"/>
              </a:rPr>
              <a:t>Setelah melakukan evaluasi model menggunakan metrik R-squared, dapat disimpulkan bahwa model </a:t>
            </a:r>
            <a:r>
              <a:rPr b="1" lang="en" sz="2000">
                <a:solidFill>
                  <a:schemeClr val="dk1"/>
                </a:solidFill>
                <a:latin typeface="Albert Sans"/>
                <a:ea typeface="Albert Sans"/>
                <a:cs typeface="Albert Sans"/>
                <a:sym typeface="Albert Sans"/>
              </a:rPr>
              <a:t>Linear Regression</a:t>
            </a:r>
            <a:r>
              <a:rPr lang="en" sz="2000">
                <a:solidFill>
                  <a:schemeClr val="dk1"/>
                </a:solidFill>
                <a:latin typeface="Albert Sans"/>
                <a:ea typeface="Albert Sans"/>
                <a:cs typeface="Albert Sans"/>
                <a:sym typeface="Albert Sans"/>
              </a:rPr>
              <a:t> memiliki performa paling baik di antara ketiga model yang telah dibuat. Oleh karena itu, untuk studi kasus memprediksi student scores berdasarkan hours of study, model Linear Regression adalah pilihan yang paling tepat.</a:t>
            </a:r>
            <a:endParaRPr sz="2000">
              <a:solidFill>
                <a:schemeClr val="dk1"/>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7"/>
          <p:cNvSpPr txBox="1"/>
          <p:nvPr>
            <p:ph type="title"/>
          </p:nvPr>
        </p:nvSpPr>
        <p:spPr>
          <a:xfrm>
            <a:off x="720000" y="521208"/>
            <a:ext cx="77040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Tujuan Pemodelan Machine Learning</a:t>
            </a:r>
            <a:endParaRPr/>
          </a:p>
        </p:txBody>
      </p:sp>
      <p:sp>
        <p:nvSpPr>
          <p:cNvPr id="613" name="Google Shape;613;p37"/>
          <p:cNvSpPr/>
          <p:nvPr/>
        </p:nvSpPr>
        <p:spPr>
          <a:xfrm>
            <a:off x="1354350" y="1562750"/>
            <a:ext cx="6435300" cy="22473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latin typeface="Albert Sans"/>
                <a:ea typeface="Albert Sans"/>
                <a:cs typeface="Albert Sans"/>
                <a:sym typeface="Albert Sans"/>
              </a:rPr>
              <a:t>Memprediksi Model</a:t>
            </a:r>
            <a:endParaRPr b="1" sz="2600">
              <a:latin typeface="Albert Sans"/>
              <a:ea typeface="Albert Sans"/>
              <a:cs typeface="Albert Sans"/>
              <a:sym typeface="Albert Sans"/>
            </a:endParaRPr>
          </a:p>
          <a:p>
            <a:pPr indent="0" lvl="0" marL="0" rtl="0" algn="just">
              <a:spcBef>
                <a:spcPts val="0"/>
              </a:spcBef>
              <a:spcAft>
                <a:spcPts val="0"/>
              </a:spcAft>
              <a:buNone/>
            </a:pPr>
            <a:r>
              <a:rPr lang="en" sz="2500">
                <a:latin typeface="Albert Sans"/>
                <a:ea typeface="Albert Sans"/>
                <a:cs typeface="Albert Sans"/>
                <a:sym typeface="Albert Sans"/>
              </a:rPr>
              <a:t>Membuat model yang memiliki performa baik untuk memprediksi skor siswa berdasarkan jumlah jam belajar yang mereka lakukan.</a:t>
            </a:r>
            <a:endParaRPr sz="2500">
              <a:latin typeface="Albert Sans"/>
              <a:ea typeface="Albert Sans"/>
              <a:cs typeface="Albert Sans"/>
              <a:sym typeface="Alber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8"/>
          <p:cNvSpPr txBox="1"/>
          <p:nvPr>
            <p:ph type="title"/>
          </p:nvPr>
        </p:nvSpPr>
        <p:spPr>
          <a:xfrm>
            <a:off x="720000" y="521208"/>
            <a:ext cx="77040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dan Dataset</a:t>
            </a:r>
            <a:endParaRPr/>
          </a:p>
        </p:txBody>
      </p:sp>
      <p:sp>
        <p:nvSpPr>
          <p:cNvPr id="619" name="Google Shape;619;p38"/>
          <p:cNvSpPr txBox="1"/>
          <p:nvPr>
            <p:ph idx="2" type="subTitle"/>
          </p:nvPr>
        </p:nvSpPr>
        <p:spPr>
          <a:xfrm>
            <a:off x="720000" y="1909550"/>
            <a:ext cx="3314400" cy="90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Tools yang digunakan</a:t>
            </a:r>
            <a:r>
              <a:rPr lang="en" sz="2000"/>
              <a:t>: </a:t>
            </a:r>
            <a:endParaRPr sz="2000"/>
          </a:p>
          <a:p>
            <a:pPr indent="-355600" lvl="0" marL="457200" rtl="0" algn="l">
              <a:spcBef>
                <a:spcPts val="0"/>
              </a:spcBef>
              <a:spcAft>
                <a:spcPts val="0"/>
              </a:spcAft>
              <a:buSzPts val="2000"/>
              <a:buChar char="-"/>
            </a:pPr>
            <a:r>
              <a:rPr lang="en" sz="2000"/>
              <a:t>Google Colab</a:t>
            </a:r>
            <a:endParaRPr sz="2000"/>
          </a:p>
        </p:txBody>
      </p:sp>
      <p:grpSp>
        <p:nvGrpSpPr>
          <p:cNvPr id="620" name="Google Shape;620;p38"/>
          <p:cNvGrpSpPr/>
          <p:nvPr/>
        </p:nvGrpSpPr>
        <p:grpSpPr>
          <a:xfrm rot="9960963">
            <a:off x="7706909" y="3394633"/>
            <a:ext cx="1008300" cy="1522388"/>
            <a:chOff x="5174818" y="7590625"/>
            <a:chExt cx="1185673" cy="1790196"/>
          </a:xfrm>
        </p:grpSpPr>
        <p:sp>
          <p:nvSpPr>
            <p:cNvPr id="621" name="Google Shape;621;p38"/>
            <p:cNvSpPr/>
            <p:nvPr/>
          </p:nvSpPr>
          <p:spPr>
            <a:xfrm>
              <a:off x="5642810" y="8978580"/>
              <a:ext cx="15689" cy="6342"/>
            </a:xfrm>
            <a:custGeom>
              <a:rect b="b" l="l" r="r" t="t"/>
              <a:pathLst>
                <a:path extrusionOk="0" h="38" w="94">
                  <a:moveTo>
                    <a:pt x="30" y="1"/>
                  </a:moveTo>
                  <a:lnTo>
                    <a:pt x="0" y="37"/>
                  </a:lnTo>
                  <a:lnTo>
                    <a:pt x="93"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5539665" y="7836471"/>
              <a:ext cx="1335" cy="1174660"/>
            </a:xfrm>
            <a:custGeom>
              <a:rect b="b" l="l" r="r" t="t"/>
              <a:pathLst>
                <a:path extrusionOk="0" h="7038" w="8">
                  <a:moveTo>
                    <a:pt x="1" y="0"/>
                  </a:moveTo>
                  <a:lnTo>
                    <a:pt x="1" y="6980"/>
                  </a:lnTo>
                  <a:cubicBezTo>
                    <a:pt x="1" y="7003"/>
                    <a:pt x="1" y="7016"/>
                    <a:pt x="7" y="7037"/>
                  </a:cubicBezTo>
                  <a:lnTo>
                    <a:pt x="7" y="50"/>
                  </a:lnTo>
                  <a:cubicBezTo>
                    <a:pt x="1" y="37"/>
                    <a:pt x="1" y="16"/>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5539665" y="7836471"/>
              <a:ext cx="1335" cy="1174660"/>
            </a:xfrm>
            <a:custGeom>
              <a:rect b="b" l="l" r="r" t="t"/>
              <a:pathLst>
                <a:path extrusionOk="0" fill="none" h="7038" w="8">
                  <a:moveTo>
                    <a:pt x="7" y="50"/>
                  </a:moveTo>
                  <a:lnTo>
                    <a:pt x="7" y="7037"/>
                  </a:lnTo>
                  <a:cubicBezTo>
                    <a:pt x="1" y="7016"/>
                    <a:pt x="1" y="7003"/>
                    <a:pt x="1" y="6980"/>
                  </a:cubicBezTo>
                  <a:lnTo>
                    <a:pt x="1" y="0"/>
                  </a:lnTo>
                  <a:cubicBezTo>
                    <a:pt x="1" y="16"/>
                    <a:pt x="1" y="37"/>
                    <a:pt x="7" y="50"/>
                  </a:cubicBez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5174818" y="8206158"/>
              <a:ext cx="35050" cy="1174660"/>
            </a:xfrm>
            <a:custGeom>
              <a:rect b="b" l="l" r="r" t="t"/>
              <a:pathLst>
                <a:path extrusionOk="0" h="7038" w="210">
                  <a:moveTo>
                    <a:pt x="1" y="0"/>
                  </a:moveTo>
                  <a:lnTo>
                    <a:pt x="1" y="6987"/>
                  </a:lnTo>
                  <a:lnTo>
                    <a:pt x="210" y="7037"/>
                  </a:lnTo>
                  <a:lnTo>
                    <a:pt x="210" y="50"/>
                  </a:lnTo>
                  <a:lnTo>
                    <a:pt x="1" y="0"/>
                  </a:ln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5209701" y="7610987"/>
              <a:ext cx="1038968" cy="1769834"/>
            </a:xfrm>
            <a:custGeom>
              <a:rect b="b" l="l" r="r" t="t"/>
              <a:pathLst>
                <a:path extrusionOk="0" h="10604" w="6225">
                  <a:moveTo>
                    <a:pt x="6225" y="1"/>
                  </a:moveTo>
                  <a:lnTo>
                    <a:pt x="2307" y="1344"/>
                  </a:lnTo>
                  <a:lnTo>
                    <a:pt x="1" y="3616"/>
                  </a:lnTo>
                  <a:lnTo>
                    <a:pt x="1" y="10603"/>
                  </a:lnTo>
                  <a:lnTo>
                    <a:pt x="409" y="10193"/>
                  </a:lnTo>
                  <a:lnTo>
                    <a:pt x="409" y="3710"/>
                  </a:lnTo>
                  <a:lnTo>
                    <a:pt x="2178" y="1553"/>
                  </a:lnTo>
                  <a:lnTo>
                    <a:pt x="2307" y="1474"/>
                  </a:lnTo>
                  <a:lnTo>
                    <a:pt x="2509" y="1358"/>
                  </a:lnTo>
                  <a:lnTo>
                    <a:pt x="6225" y="332"/>
                  </a:lnTo>
                  <a:lnTo>
                    <a:pt x="6225"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5174818" y="7590625"/>
              <a:ext cx="1073851" cy="624048"/>
            </a:xfrm>
            <a:custGeom>
              <a:rect b="b" l="l" r="r" t="t"/>
              <a:pathLst>
                <a:path extrusionOk="0" h="3739" w="6434">
                  <a:moveTo>
                    <a:pt x="6348" y="0"/>
                  </a:moveTo>
                  <a:lnTo>
                    <a:pt x="2618" y="1280"/>
                  </a:lnTo>
                  <a:cubicBezTo>
                    <a:pt x="2587" y="1274"/>
                    <a:pt x="2556" y="1271"/>
                    <a:pt x="2525" y="1271"/>
                  </a:cubicBezTo>
                  <a:cubicBezTo>
                    <a:pt x="2437" y="1271"/>
                    <a:pt x="2350" y="1293"/>
                    <a:pt x="2287" y="1330"/>
                  </a:cubicBezTo>
                  <a:cubicBezTo>
                    <a:pt x="2193" y="1380"/>
                    <a:pt x="2164" y="1460"/>
                    <a:pt x="2193" y="1523"/>
                  </a:cubicBezTo>
                  <a:lnTo>
                    <a:pt x="1" y="3688"/>
                  </a:lnTo>
                  <a:lnTo>
                    <a:pt x="210" y="3738"/>
                  </a:lnTo>
                  <a:lnTo>
                    <a:pt x="2516" y="1466"/>
                  </a:lnTo>
                  <a:lnTo>
                    <a:pt x="6434" y="123"/>
                  </a:lnTo>
                  <a:lnTo>
                    <a:pt x="6348" y="0"/>
                  </a:ln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5647650" y="7704619"/>
              <a:ext cx="635899" cy="176249"/>
            </a:xfrm>
            <a:custGeom>
              <a:rect b="b" l="l" r="r" t="t"/>
              <a:pathLst>
                <a:path extrusionOk="0" h="1056" w="3810">
                  <a:moveTo>
                    <a:pt x="3810" y="0"/>
                  </a:moveTo>
                  <a:lnTo>
                    <a:pt x="3601" y="57"/>
                  </a:lnTo>
                  <a:lnTo>
                    <a:pt x="1" y="1049"/>
                  </a:lnTo>
                  <a:cubicBezTo>
                    <a:pt x="1" y="1049"/>
                    <a:pt x="189" y="1056"/>
                    <a:pt x="495" y="1056"/>
                  </a:cubicBezTo>
                  <a:cubicBezTo>
                    <a:pt x="1195" y="1056"/>
                    <a:pt x="2511" y="1021"/>
                    <a:pt x="3601" y="790"/>
                  </a:cubicBezTo>
                  <a:cubicBezTo>
                    <a:pt x="3673" y="777"/>
                    <a:pt x="3744" y="763"/>
                    <a:pt x="3810" y="747"/>
                  </a:cubicBezTo>
                  <a:lnTo>
                    <a:pt x="381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5346560" y="7879699"/>
              <a:ext cx="301259" cy="1467407"/>
            </a:xfrm>
            <a:custGeom>
              <a:rect b="b" l="l" r="r" t="t"/>
              <a:pathLst>
                <a:path extrusionOk="0" h="8792" w="1805">
                  <a:moveTo>
                    <a:pt x="1805" y="0"/>
                  </a:moveTo>
                  <a:lnTo>
                    <a:pt x="1487" y="388"/>
                  </a:lnTo>
                  <a:lnTo>
                    <a:pt x="0" y="2215"/>
                  </a:lnTo>
                  <a:lnTo>
                    <a:pt x="0" y="8791"/>
                  </a:lnTo>
                  <a:lnTo>
                    <a:pt x="1775" y="6621"/>
                  </a:lnTo>
                  <a:lnTo>
                    <a:pt x="1805" y="6585"/>
                  </a:lnTo>
                  <a:lnTo>
                    <a:pt x="1805"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5277963" y="8230025"/>
              <a:ext cx="68597" cy="1117078"/>
            </a:xfrm>
            <a:custGeom>
              <a:rect b="b" l="l" r="r" t="t"/>
              <a:pathLst>
                <a:path extrusionOk="0" h="6693" w="411">
                  <a:moveTo>
                    <a:pt x="0" y="1"/>
                  </a:moveTo>
                  <a:lnTo>
                    <a:pt x="0" y="6585"/>
                  </a:lnTo>
                  <a:lnTo>
                    <a:pt x="411" y="6692"/>
                  </a:lnTo>
                  <a:lnTo>
                    <a:pt x="411" y="116"/>
                  </a:lnTo>
                  <a:lnTo>
                    <a:pt x="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5277963" y="7664896"/>
              <a:ext cx="1005588" cy="584659"/>
            </a:xfrm>
            <a:custGeom>
              <a:rect b="b" l="l" r="r" t="t"/>
              <a:pathLst>
                <a:path extrusionOk="0" h="3503" w="6025">
                  <a:moveTo>
                    <a:pt x="5830" y="0"/>
                  </a:moveTo>
                  <a:lnTo>
                    <a:pt x="5816" y="9"/>
                  </a:lnTo>
                  <a:lnTo>
                    <a:pt x="2100" y="1035"/>
                  </a:lnTo>
                  <a:lnTo>
                    <a:pt x="1898" y="1151"/>
                  </a:lnTo>
                  <a:lnTo>
                    <a:pt x="1769" y="1230"/>
                  </a:lnTo>
                  <a:lnTo>
                    <a:pt x="0" y="3387"/>
                  </a:lnTo>
                  <a:lnTo>
                    <a:pt x="411" y="3502"/>
                  </a:lnTo>
                  <a:lnTo>
                    <a:pt x="1898" y="1675"/>
                  </a:lnTo>
                  <a:lnTo>
                    <a:pt x="2216" y="1287"/>
                  </a:lnTo>
                  <a:lnTo>
                    <a:pt x="5816" y="295"/>
                  </a:lnTo>
                  <a:lnTo>
                    <a:pt x="6025" y="238"/>
                  </a:lnTo>
                  <a:lnTo>
                    <a:pt x="583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5647650" y="7807597"/>
              <a:ext cx="712841" cy="1175494"/>
            </a:xfrm>
            <a:custGeom>
              <a:rect b="b" l="l" r="r" t="t"/>
              <a:pathLst>
                <a:path extrusionOk="0" h="7043" w="4271">
                  <a:moveTo>
                    <a:pt x="4270" y="1"/>
                  </a:moveTo>
                  <a:cubicBezTo>
                    <a:pt x="4125" y="44"/>
                    <a:pt x="3968" y="87"/>
                    <a:pt x="3810" y="130"/>
                  </a:cubicBezTo>
                  <a:cubicBezTo>
                    <a:pt x="3744" y="146"/>
                    <a:pt x="3673" y="160"/>
                    <a:pt x="3601" y="173"/>
                  </a:cubicBezTo>
                  <a:cubicBezTo>
                    <a:pt x="2511" y="404"/>
                    <a:pt x="1195" y="439"/>
                    <a:pt x="495" y="439"/>
                  </a:cubicBezTo>
                  <a:cubicBezTo>
                    <a:pt x="189" y="439"/>
                    <a:pt x="1" y="432"/>
                    <a:pt x="1" y="432"/>
                  </a:cubicBezTo>
                  <a:lnTo>
                    <a:pt x="1" y="7017"/>
                  </a:lnTo>
                  <a:lnTo>
                    <a:pt x="64" y="7017"/>
                  </a:lnTo>
                  <a:cubicBezTo>
                    <a:pt x="192" y="7026"/>
                    <a:pt x="503" y="7043"/>
                    <a:pt x="918" y="7043"/>
                  </a:cubicBezTo>
                  <a:cubicBezTo>
                    <a:pt x="1813" y="7043"/>
                    <a:pt x="3194" y="6966"/>
                    <a:pt x="4270" y="6579"/>
                  </a:cubicBezTo>
                  <a:lnTo>
                    <a:pt x="427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5375267" y="8008046"/>
              <a:ext cx="243678" cy="297587"/>
            </a:xfrm>
            <a:custGeom>
              <a:rect b="b" l="l" r="r" t="t"/>
              <a:pathLst>
                <a:path extrusionOk="0" h="1783" w="1460">
                  <a:moveTo>
                    <a:pt x="1460" y="0"/>
                  </a:moveTo>
                  <a:lnTo>
                    <a:pt x="1" y="1783"/>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5375267" y="8008046"/>
              <a:ext cx="243678" cy="297587"/>
            </a:xfrm>
            <a:custGeom>
              <a:rect b="b" l="l" r="r" t="t"/>
              <a:pathLst>
                <a:path extrusionOk="0" fill="none" h="1783" w="1460">
                  <a:moveTo>
                    <a:pt x="1460" y="0"/>
                  </a:moveTo>
                  <a:lnTo>
                    <a:pt x="1" y="1783"/>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5375267" y="8088326"/>
              <a:ext cx="243678" cy="297921"/>
            </a:xfrm>
            <a:custGeom>
              <a:rect b="b" l="l" r="r" t="t"/>
              <a:pathLst>
                <a:path extrusionOk="0" h="1785" w="1460">
                  <a:moveTo>
                    <a:pt x="1460" y="1"/>
                  </a:moveTo>
                  <a:lnTo>
                    <a:pt x="1" y="1785"/>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5375267" y="8088326"/>
              <a:ext cx="243678" cy="297921"/>
            </a:xfrm>
            <a:custGeom>
              <a:rect b="b" l="l" r="r" t="t"/>
              <a:pathLst>
                <a:path extrusionOk="0" fill="none" h="1785" w="1460">
                  <a:moveTo>
                    <a:pt x="1460" y="1"/>
                  </a:moveTo>
                  <a:lnTo>
                    <a:pt x="1" y="1785"/>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5375267" y="8168772"/>
              <a:ext cx="243678" cy="297754"/>
            </a:xfrm>
            <a:custGeom>
              <a:rect b="b" l="l" r="r" t="t"/>
              <a:pathLst>
                <a:path extrusionOk="0" h="1784" w="1460">
                  <a:moveTo>
                    <a:pt x="1460" y="0"/>
                  </a:moveTo>
                  <a:lnTo>
                    <a:pt x="1" y="1784"/>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5375267" y="8168772"/>
              <a:ext cx="243678" cy="297754"/>
            </a:xfrm>
            <a:custGeom>
              <a:rect b="b" l="l" r="r" t="t"/>
              <a:pathLst>
                <a:path extrusionOk="0" fill="none" h="1784" w="1460">
                  <a:moveTo>
                    <a:pt x="1460" y="0"/>
                  </a:moveTo>
                  <a:lnTo>
                    <a:pt x="1" y="1784"/>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5375267" y="8249386"/>
              <a:ext cx="243678" cy="297587"/>
            </a:xfrm>
            <a:custGeom>
              <a:rect b="b" l="l" r="r" t="t"/>
              <a:pathLst>
                <a:path extrusionOk="0" h="1783" w="1460">
                  <a:moveTo>
                    <a:pt x="1460" y="0"/>
                  </a:moveTo>
                  <a:lnTo>
                    <a:pt x="1" y="1782"/>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5375267" y="8249386"/>
              <a:ext cx="243678" cy="297587"/>
            </a:xfrm>
            <a:custGeom>
              <a:rect b="b" l="l" r="r" t="t"/>
              <a:pathLst>
                <a:path extrusionOk="0" fill="none" h="1783" w="1460">
                  <a:moveTo>
                    <a:pt x="1460" y="0"/>
                  </a:moveTo>
                  <a:lnTo>
                    <a:pt x="1" y="1782"/>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5375267" y="8329666"/>
              <a:ext cx="243678" cy="297587"/>
            </a:xfrm>
            <a:custGeom>
              <a:rect b="b" l="l" r="r" t="t"/>
              <a:pathLst>
                <a:path extrusionOk="0" h="1783" w="1460">
                  <a:moveTo>
                    <a:pt x="1460" y="0"/>
                  </a:moveTo>
                  <a:lnTo>
                    <a:pt x="1" y="1782"/>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5375267" y="8329666"/>
              <a:ext cx="243678" cy="297587"/>
            </a:xfrm>
            <a:custGeom>
              <a:rect b="b" l="l" r="r" t="t"/>
              <a:pathLst>
                <a:path extrusionOk="0" fill="none" h="1783" w="1460">
                  <a:moveTo>
                    <a:pt x="1460" y="0"/>
                  </a:moveTo>
                  <a:lnTo>
                    <a:pt x="1" y="1782"/>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5375267" y="8411114"/>
              <a:ext cx="243678" cy="296419"/>
            </a:xfrm>
            <a:custGeom>
              <a:rect b="b" l="l" r="r" t="t"/>
              <a:pathLst>
                <a:path extrusionOk="0" h="1776" w="1460">
                  <a:moveTo>
                    <a:pt x="1460" y="1"/>
                  </a:moveTo>
                  <a:lnTo>
                    <a:pt x="1" y="1776"/>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5375267" y="8411114"/>
              <a:ext cx="243678" cy="296419"/>
            </a:xfrm>
            <a:custGeom>
              <a:rect b="b" l="l" r="r" t="t"/>
              <a:pathLst>
                <a:path extrusionOk="0" fill="none" h="1776" w="1460">
                  <a:moveTo>
                    <a:pt x="1460" y="1"/>
                  </a:moveTo>
                  <a:lnTo>
                    <a:pt x="1" y="1776"/>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5375267" y="8491393"/>
              <a:ext cx="243678" cy="297921"/>
            </a:xfrm>
            <a:custGeom>
              <a:rect b="b" l="l" r="r" t="t"/>
              <a:pathLst>
                <a:path extrusionOk="0" h="1785" w="1460">
                  <a:moveTo>
                    <a:pt x="1460" y="1"/>
                  </a:moveTo>
                  <a:lnTo>
                    <a:pt x="1" y="1785"/>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5375267" y="8491393"/>
              <a:ext cx="243678" cy="297921"/>
            </a:xfrm>
            <a:custGeom>
              <a:rect b="b" l="l" r="r" t="t"/>
              <a:pathLst>
                <a:path extrusionOk="0" fill="none" h="1785" w="1460">
                  <a:moveTo>
                    <a:pt x="1460" y="1"/>
                  </a:moveTo>
                  <a:lnTo>
                    <a:pt x="1" y="1785"/>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5375267" y="8571840"/>
              <a:ext cx="243678" cy="297921"/>
            </a:xfrm>
            <a:custGeom>
              <a:rect b="b" l="l" r="r" t="t"/>
              <a:pathLst>
                <a:path extrusionOk="0" h="1785" w="1460">
                  <a:moveTo>
                    <a:pt x="1460" y="0"/>
                  </a:moveTo>
                  <a:lnTo>
                    <a:pt x="1" y="1784"/>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5375267" y="8571840"/>
              <a:ext cx="243678" cy="297921"/>
            </a:xfrm>
            <a:custGeom>
              <a:rect b="b" l="l" r="r" t="t"/>
              <a:pathLst>
                <a:path extrusionOk="0" fill="none" h="1785" w="1460">
                  <a:moveTo>
                    <a:pt x="1460" y="0"/>
                  </a:moveTo>
                  <a:lnTo>
                    <a:pt x="1" y="1784"/>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5375267" y="8652454"/>
              <a:ext cx="243678" cy="297587"/>
            </a:xfrm>
            <a:custGeom>
              <a:rect b="b" l="l" r="r" t="t"/>
              <a:pathLst>
                <a:path extrusionOk="0" h="1783" w="1460">
                  <a:moveTo>
                    <a:pt x="1460" y="0"/>
                  </a:moveTo>
                  <a:lnTo>
                    <a:pt x="1" y="1782"/>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5375267" y="8652454"/>
              <a:ext cx="243678" cy="297587"/>
            </a:xfrm>
            <a:custGeom>
              <a:rect b="b" l="l" r="r" t="t"/>
              <a:pathLst>
                <a:path extrusionOk="0" fill="none" h="1783" w="1460">
                  <a:moveTo>
                    <a:pt x="1460" y="0"/>
                  </a:moveTo>
                  <a:lnTo>
                    <a:pt x="1" y="1782"/>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5375267" y="8732733"/>
              <a:ext cx="243678" cy="297587"/>
            </a:xfrm>
            <a:custGeom>
              <a:rect b="b" l="l" r="r" t="t"/>
              <a:pathLst>
                <a:path extrusionOk="0" h="1783" w="1460">
                  <a:moveTo>
                    <a:pt x="1460" y="1"/>
                  </a:moveTo>
                  <a:lnTo>
                    <a:pt x="1" y="1783"/>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5375267" y="8732733"/>
              <a:ext cx="243678" cy="297587"/>
            </a:xfrm>
            <a:custGeom>
              <a:rect b="b" l="l" r="r" t="t"/>
              <a:pathLst>
                <a:path extrusionOk="0" fill="none" h="1783" w="1460">
                  <a:moveTo>
                    <a:pt x="1460" y="1"/>
                  </a:moveTo>
                  <a:lnTo>
                    <a:pt x="1" y="1783"/>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5375267" y="8813013"/>
              <a:ext cx="243678" cy="297587"/>
            </a:xfrm>
            <a:custGeom>
              <a:rect b="b" l="l" r="r" t="t"/>
              <a:pathLst>
                <a:path extrusionOk="0" h="1783" w="1460">
                  <a:moveTo>
                    <a:pt x="1460" y="1"/>
                  </a:moveTo>
                  <a:lnTo>
                    <a:pt x="1" y="1783"/>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5375267" y="8813013"/>
              <a:ext cx="243678" cy="297587"/>
            </a:xfrm>
            <a:custGeom>
              <a:rect b="b" l="l" r="r" t="t"/>
              <a:pathLst>
                <a:path extrusionOk="0" fill="none" h="1783" w="1460">
                  <a:moveTo>
                    <a:pt x="1460" y="1"/>
                  </a:moveTo>
                  <a:lnTo>
                    <a:pt x="1" y="1783"/>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5375267" y="8893460"/>
              <a:ext cx="243678" cy="297587"/>
            </a:xfrm>
            <a:custGeom>
              <a:rect b="b" l="l" r="r" t="t"/>
              <a:pathLst>
                <a:path extrusionOk="0" h="1783" w="1460">
                  <a:moveTo>
                    <a:pt x="1460" y="0"/>
                  </a:moveTo>
                  <a:lnTo>
                    <a:pt x="1" y="1782"/>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5375267" y="8893460"/>
              <a:ext cx="243678" cy="297587"/>
            </a:xfrm>
            <a:custGeom>
              <a:rect b="b" l="l" r="r" t="t"/>
              <a:pathLst>
                <a:path extrusionOk="0" fill="none" h="1783" w="1460">
                  <a:moveTo>
                    <a:pt x="1460" y="0"/>
                  </a:moveTo>
                  <a:lnTo>
                    <a:pt x="1" y="1782"/>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p:nvPr/>
          </p:nvSpPr>
          <p:spPr>
            <a:xfrm>
              <a:off x="5684869" y="7925430"/>
              <a:ext cx="636900" cy="76775"/>
            </a:xfrm>
            <a:custGeom>
              <a:rect b="b" l="l" r="r" t="t"/>
              <a:pathLst>
                <a:path extrusionOk="0" fill="none" h="460" w="3816">
                  <a:moveTo>
                    <a:pt x="0" y="389"/>
                  </a:moveTo>
                  <a:cubicBezTo>
                    <a:pt x="28" y="389"/>
                    <a:pt x="2422" y="459"/>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5684869" y="8005710"/>
              <a:ext cx="636900" cy="76775"/>
            </a:xfrm>
            <a:custGeom>
              <a:rect b="b" l="l" r="r" t="t"/>
              <a:pathLst>
                <a:path extrusionOk="0" fill="none" h="460" w="3816">
                  <a:moveTo>
                    <a:pt x="0" y="389"/>
                  </a:moveTo>
                  <a:cubicBezTo>
                    <a:pt x="28" y="389"/>
                    <a:pt x="2422" y="460"/>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5684869" y="8085989"/>
              <a:ext cx="636900" cy="77109"/>
            </a:xfrm>
            <a:custGeom>
              <a:rect b="b" l="l" r="r" t="t"/>
              <a:pathLst>
                <a:path extrusionOk="0" fill="none" h="462" w="3816">
                  <a:moveTo>
                    <a:pt x="0" y="389"/>
                  </a:moveTo>
                  <a:cubicBezTo>
                    <a:pt x="28" y="389"/>
                    <a:pt x="2422" y="462"/>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p:nvPr/>
          </p:nvSpPr>
          <p:spPr>
            <a:xfrm>
              <a:off x="5684869" y="8166436"/>
              <a:ext cx="636900" cy="76942"/>
            </a:xfrm>
            <a:custGeom>
              <a:rect b="b" l="l" r="r" t="t"/>
              <a:pathLst>
                <a:path extrusionOk="0" fill="none" h="461" w="3816">
                  <a:moveTo>
                    <a:pt x="0" y="388"/>
                  </a:moveTo>
                  <a:cubicBezTo>
                    <a:pt x="28" y="388"/>
                    <a:pt x="2422" y="461"/>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5684869" y="8246716"/>
              <a:ext cx="636900" cy="78277"/>
            </a:xfrm>
            <a:custGeom>
              <a:rect b="b" l="l" r="r" t="t"/>
              <a:pathLst>
                <a:path extrusionOk="0" fill="none" h="469" w="3816">
                  <a:moveTo>
                    <a:pt x="0" y="389"/>
                  </a:moveTo>
                  <a:cubicBezTo>
                    <a:pt x="28" y="389"/>
                    <a:pt x="2422" y="468"/>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5684869" y="8326995"/>
              <a:ext cx="636900" cy="78277"/>
            </a:xfrm>
            <a:custGeom>
              <a:rect b="b" l="l" r="r" t="t"/>
              <a:pathLst>
                <a:path extrusionOk="0" fill="none" h="469" w="3816">
                  <a:moveTo>
                    <a:pt x="0" y="389"/>
                  </a:moveTo>
                  <a:cubicBezTo>
                    <a:pt x="28" y="398"/>
                    <a:pt x="2422" y="468"/>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5684869" y="8407609"/>
              <a:ext cx="636900" cy="77943"/>
            </a:xfrm>
            <a:custGeom>
              <a:rect b="b" l="l" r="r" t="t"/>
              <a:pathLst>
                <a:path extrusionOk="0" fill="none" h="467" w="3816">
                  <a:moveTo>
                    <a:pt x="0" y="396"/>
                  </a:moveTo>
                  <a:cubicBezTo>
                    <a:pt x="28" y="396"/>
                    <a:pt x="2422" y="467"/>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5684869" y="8488055"/>
              <a:ext cx="636900" cy="78110"/>
            </a:xfrm>
            <a:custGeom>
              <a:rect b="b" l="l" r="r" t="t"/>
              <a:pathLst>
                <a:path extrusionOk="0" fill="none" h="468" w="3816">
                  <a:moveTo>
                    <a:pt x="0" y="395"/>
                  </a:moveTo>
                  <a:cubicBezTo>
                    <a:pt x="28" y="395"/>
                    <a:pt x="2422" y="468"/>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5684869" y="8568335"/>
              <a:ext cx="636900" cy="78277"/>
            </a:xfrm>
            <a:custGeom>
              <a:rect b="b" l="l" r="r" t="t"/>
              <a:pathLst>
                <a:path extrusionOk="0" fill="none" h="469" w="3816">
                  <a:moveTo>
                    <a:pt x="0" y="396"/>
                  </a:moveTo>
                  <a:cubicBezTo>
                    <a:pt x="28" y="396"/>
                    <a:pt x="2422" y="468"/>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5684869" y="8649783"/>
              <a:ext cx="636900" cy="77109"/>
            </a:xfrm>
            <a:custGeom>
              <a:rect b="b" l="l" r="r" t="t"/>
              <a:pathLst>
                <a:path extrusionOk="0" fill="none" h="462" w="3816">
                  <a:moveTo>
                    <a:pt x="0" y="389"/>
                  </a:moveTo>
                  <a:cubicBezTo>
                    <a:pt x="28" y="389"/>
                    <a:pt x="2422" y="461"/>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5684869" y="8730230"/>
              <a:ext cx="636900" cy="76942"/>
            </a:xfrm>
            <a:custGeom>
              <a:rect b="b" l="l" r="r" t="t"/>
              <a:pathLst>
                <a:path extrusionOk="0" fill="none" h="461" w="3816">
                  <a:moveTo>
                    <a:pt x="0" y="388"/>
                  </a:moveTo>
                  <a:cubicBezTo>
                    <a:pt x="28" y="388"/>
                    <a:pt x="2422" y="461"/>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5684869" y="8810843"/>
              <a:ext cx="636900" cy="76608"/>
            </a:xfrm>
            <a:custGeom>
              <a:rect b="b" l="l" r="r" t="t"/>
              <a:pathLst>
                <a:path extrusionOk="0" fill="none" h="459" w="3816">
                  <a:moveTo>
                    <a:pt x="0" y="388"/>
                  </a:moveTo>
                  <a:cubicBezTo>
                    <a:pt x="28" y="388"/>
                    <a:pt x="2422" y="459"/>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5638971" y="8149245"/>
              <a:ext cx="98639" cy="97638"/>
            </a:xfrm>
            <a:custGeom>
              <a:rect b="b" l="l" r="r" t="t"/>
              <a:pathLst>
                <a:path extrusionOk="0" h="585" w="591">
                  <a:moveTo>
                    <a:pt x="308" y="0"/>
                  </a:moveTo>
                  <a:cubicBezTo>
                    <a:pt x="301" y="0"/>
                    <a:pt x="292" y="1"/>
                    <a:pt x="282" y="3"/>
                  </a:cubicBezTo>
                  <a:cubicBezTo>
                    <a:pt x="239" y="3"/>
                    <a:pt x="216" y="10"/>
                    <a:pt x="209" y="10"/>
                  </a:cubicBezTo>
                  <a:cubicBezTo>
                    <a:pt x="182" y="17"/>
                    <a:pt x="182" y="17"/>
                    <a:pt x="166" y="24"/>
                  </a:cubicBezTo>
                  <a:cubicBezTo>
                    <a:pt x="159" y="31"/>
                    <a:pt x="146" y="39"/>
                    <a:pt x="139" y="39"/>
                  </a:cubicBezTo>
                  <a:cubicBezTo>
                    <a:pt x="103" y="60"/>
                    <a:pt x="87" y="74"/>
                    <a:pt x="66" y="90"/>
                  </a:cubicBezTo>
                  <a:cubicBezTo>
                    <a:pt x="66" y="96"/>
                    <a:pt x="66" y="96"/>
                    <a:pt x="59" y="96"/>
                  </a:cubicBezTo>
                  <a:lnTo>
                    <a:pt x="59" y="103"/>
                  </a:lnTo>
                  <a:cubicBezTo>
                    <a:pt x="53" y="110"/>
                    <a:pt x="44" y="117"/>
                    <a:pt x="37" y="126"/>
                  </a:cubicBezTo>
                  <a:cubicBezTo>
                    <a:pt x="37" y="133"/>
                    <a:pt x="30" y="140"/>
                    <a:pt x="30" y="146"/>
                  </a:cubicBezTo>
                  <a:lnTo>
                    <a:pt x="23" y="146"/>
                  </a:lnTo>
                  <a:lnTo>
                    <a:pt x="23" y="160"/>
                  </a:lnTo>
                  <a:cubicBezTo>
                    <a:pt x="16" y="169"/>
                    <a:pt x="16" y="169"/>
                    <a:pt x="16" y="176"/>
                  </a:cubicBezTo>
                  <a:lnTo>
                    <a:pt x="16" y="183"/>
                  </a:lnTo>
                  <a:lnTo>
                    <a:pt x="9" y="183"/>
                  </a:lnTo>
                  <a:lnTo>
                    <a:pt x="9" y="190"/>
                  </a:lnTo>
                  <a:lnTo>
                    <a:pt x="9" y="203"/>
                  </a:lnTo>
                  <a:cubicBezTo>
                    <a:pt x="1" y="219"/>
                    <a:pt x="1" y="240"/>
                    <a:pt x="1" y="255"/>
                  </a:cubicBezTo>
                  <a:lnTo>
                    <a:pt x="1" y="283"/>
                  </a:lnTo>
                  <a:cubicBezTo>
                    <a:pt x="1" y="298"/>
                    <a:pt x="1" y="305"/>
                    <a:pt x="9" y="319"/>
                  </a:cubicBezTo>
                  <a:cubicBezTo>
                    <a:pt x="30" y="398"/>
                    <a:pt x="59" y="491"/>
                    <a:pt x="87" y="585"/>
                  </a:cubicBezTo>
                  <a:lnTo>
                    <a:pt x="109" y="428"/>
                  </a:lnTo>
                  <a:lnTo>
                    <a:pt x="368" y="305"/>
                  </a:lnTo>
                  <a:lnTo>
                    <a:pt x="591" y="362"/>
                  </a:lnTo>
                  <a:lnTo>
                    <a:pt x="534" y="169"/>
                  </a:lnTo>
                  <a:cubicBezTo>
                    <a:pt x="527" y="140"/>
                    <a:pt x="518" y="117"/>
                    <a:pt x="504" y="103"/>
                  </a:cubicBezTo>
                  <a:cubicBezTo>
                    <a:pt x="491" y="83"/>
                    <a:pt x="468" y="60"/>
                    <a:pt x="461" y="53"/>
                  </a:cubicBezTo>
                  <a:cubicBezTo>
                    <a:pt x="432" y="31"/>
                    <a:pt x="382" y="10"/>
                    <a:pt x="346" y="3"/>
                  </a:cubicBezTo>
                  <a:cubicBezTo>
                    <a:pt x="337" y="3"/>
                    <a:pt x="324" y="0"/>
                    <a:pt x="308" y="0"/>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5669181" y="8242209"/>
              <a:ext cx="262871" cy="779768"/>
            </a:xfrm>
            <a:custGeom>
              <a:rect b="b" l="l" r="r" t="t"/>
              <a:pathLst>
                <a:path extrusionOk="0" h="4672" w="1575">
                  <a:moveTo>
                    <a:pt x="260" y="0"/>
                  </a:moveTo>
                  <a:lnTo>
                    <a:pt x="1" y="121"/>
                  </a:lnTo>
                  <a:lnTo>
                    <a:pt x="22" y="207"/>
                  </a:lnTo>
                  <a:lnTo>
                    <a:pt x="1315" y="4672"/>
                  </a:lnTo>
                  <a:lnTo>
                    <a:pt x="1574" y="4549"/>
                  </a:lnTo>
                  <a:lnTo>
                    <a:pt x="310" y="173"/>
                  </a:lnTo>
                  <a:lnTo>
                    <a:pt x="260" y="0"/>
                  </a:ln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5652324" y="8220512"/>
              <a:ext cx="17024" cy="72102"/>
            </a:xfrm>
            <a:custGeom>
              <a:rect b="b" l="l" r="r" t="t"/>
              <a:pathLst>
                <a:path extrusionOk="0" h="432" w="102">
                  <a:moveTo>
                    <a:pt x="29" y="1"/>
                  </a:moveTo>
                  <a:lnTo>
                    <a:pt x="7" y="158"/>
                  </a:lnTo>
                  <a:lnTo>
                    <a:pt x="0" y="173"/>
                  </a:lnTo>
                  <a:lnTo>
                    <a:pt x="73" y="432"/>
                  </a:lnTo>
                  <a:lnTo>
                    <a:pt x="93" y="323"/>
                  </a:lnTo>
                  <a:lnTo>
                    <a:pt x="102" y="251"/>
                  </a:lnTo>
                  <a:lnTo>
                    <a:pt x="29"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5664340" y="8262237"/>
              <a:ext cx="224484" cy="789783"/>
            </a:xfrm>
            <a:custGeom>
              <a:rect b="b" l="l" r="r" t="t"/>
              <a:pathLst>
                <a:path extrusionOk="0" h="4732" w="1345">
                  <a:moveTo>
                    <a:pt x="30" y="1"/>
                  </a:moveTo>
                  <a:lnTo>
                    <a:pt x="21" y="73"/>
                  </a:lnTo>
                  <a:lnTo>
                    <a:pt x="1" y="182"/>
                  </a:lnTo>
                  <a:lnTo>
                    <a:pt x="1324" y="4731"/>
                  </a:lnTo>
                  <a:lnTo>
                    <a:pt x="1344" y="4552"/>
                  </a:lnTo>
                  <a:lnTo>
                    <a:pt x="51" y="87"/>
                  </a:lnTo>
                  <a:lnTo>
                    <a:pt x="3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5657164" y="8200150"/>
              <a:ext cx="55412" cy="62255"/>
            </a:xfrm>
            <a:custGeom>
              <a:rect b="b" l="l" r="r" t="t"/>
              <a:pathLst>
                <a:path extrusionOk="0" h="373" w="332">
                  <a:moveTo>
                    <a:pt x="259" y="0"/>
                  </a:moveTo>
                  <a:lnTo>
                    <a:pt x="0" y="123"/>
                  </a:lnTo>
                  <a:lnTo>
                    <a:pt x="73" y="373"/>
                  </a:lnTo>
                  <a:lnTo>
                    <a:pt x="332" y="252"/>
                  </a:lnTo>
                  <a:lnTo>
                    <a:pt x="259"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5712408" y="8242209"/>
              <a:ext cx="257864" cy="768920"/>
            </a:xfrm>
            <a:custGeom>
              <a:rect b="b" l="l" r="r" t="t"/>
              <a:pathLst>
                <a:path extrusionOk="0" h="4607" w="1545">
                  <a:moveTo>
                    <a:pt x="1" y="0"/>
                  </a:moveTo>
                  <a:lnTo>
                    <a:pt x="51" y="173"/>
                  </a:lnTo>
                  <a:lnTo>
                    <a:pt x="1315" y="4549"/>
                  </a:lnTo>
                  <a:lnTo>
                    <a:pt x="1545" y="4606"/>
                  </a:lnTo>
                  <a:lnTo>
                    <a:pt x="230" y="57"/>
                  </a:lnTo>
                  <a:lnTo>
                    <a:pt x="194" y="50"/>
                  </a:lnTo>
                  <a:lnTo>
                    <a:pt x="1"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5700391" y="8200150"/>
              <a:ext cx="50571" cy="51573"/>
            </a:xfrm>
            <a:custGeom>
              <a:rect b="b" l="l" r="r" t="t"/>
              <a:pathLst>
                <a:path extrusionOk="0" h="309" w="303">
                  <a:moveTo>
                    <a:pt x="0" y="0"/>
                  </a:moveTo>
                  <a:lnTo>
                    <a:pt x="73" y="252"/>
                  </a:lnTo>
                  <a:lnTo>
                    <a:pt x="266" y="302"/>
                  </a:lnTo>
                  <a:lnTo>
                    <a:pt x="302" y="309"/>
                  </a:lnTo>
                  <a:lnTo>
                    <a:pt x="230" y="57"/>
                  </a:lnTo>
                  <a:lnTo>
                    <a:pt x="223" y="57"/>
                  </a:ln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5885151" y="9001445"/>
              <a:ext cx="86622" cy="110323"/>
            </a:xfrm>
            <a:custGeom>
              <a:rect b="b" l="l" r="r" t="t"/>
              <a:pathLst>
                <a:path extrusionOk="0" h="661" w="519">
                  <a:moveTo>
                    <a:pt x="280" y="0"/>
                  </a:moveTo>
                  <a:lnTo>
                    <a:pt x="21" y="123"/>
                  </a:lnTo>
                  <a:lnTo>
                    <a:pt x="1" y="302"/>
                  </a:lnTo>
                  <a:cubicBezTo>
                    <a:pt x="1" y="302"/>
                    <a:pt x="130" y="497"/>
                    <a:pt x="244" y="661"/>
                  </a:cubicBezTo>
                  <a:cubicBezTo>
                    <a:pt x="308" y="577"/>
                    <a:pt x="392" y="559"/>
                    <a:pt x="450" y="559"/>
                  </a:cubicBezTo>
                  <a:cubicBezTo>
                    <a:pt x="490" y="559"/>
                    <a:pt x="518" y="568"/>
                    <a:pt x="518" y="568"/>
                  </a:cubicBezTo>
                  <a:cubicBezTo>
                    <a:pt x="510" y="338"/>
                    <a:pt x="510" y="57"/>
                    <a:pt x="510" y="57"/>
                  </a:cubicBezTo>
                  <a:lnTo>
                    <a:pt x="28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a:off x="5925708" y="9094743"/>
              <a:ext cx="46065" cy="60419"/>
            </a:xfrm>
            <a:custGeom>
              <a:rect b="b" l="l" r="r" t="t"/>
              <a:pathLst>
                <a:path extrusionOk="0" h="362" w="276">
                  <a:moveTo>
                    <a:pt x="207" y="0"/>
                  </a:moveTo>
                  <a:cubicBezTo>
                    <a:pt x="149" y="0"/>
                    <a:pt x="65" y="18"/>
                    <a:pt x="1" y="102"/>
                  </a:cubicBezTo>
                  <a:cubicBezTo>
                    <a:pt x="73" y="211"/>
                    <a:pt x="146" y="304"/>
                    <a:pt x="160" y="326"/>
                  </a:cubicBezTo>
                  <a:cubicBezTo>
                    <a:pt x="182" y="351"/>
                    <a:pt x="204" y="361"/>
                    <a:pt x="223" y="361"/>
                  </a:cubicBezTo>
                  <a:cubicBezTo>
                    <a:pt x="253" y="361"/>
                    <a:pt x="275" y="333"/>
                    <a:pt x="275" y="290"/>
                  </a:cubicBezTo>
                  <a:lnTo>
                    <a:pt x="275" y="9"/>
                  </a:lnTo>
                  <a:cubicBezTo>
                    <a:pt x="275" y="9"/>
                    <a:pt x="247" y="0"/>
                    <a:pt x="207" y="0"/>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5925708" y="9111600"/>
              <a:ext cx="167" cy="167"/>
            </a:xfrm>
            <a:custGeom>
              <a:rect b="b" l="l" r="r" t="t"/>
              <a:pathLst>
                <a:path extrusionOk="0" h="1" w="1">
                  <a:moveTo>
                    <a:pt x="1" y="1"/>
                  </a:move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5925708" y="9111600"/>
              <a:ext cx="167" cy="167"/>
            </a:xfrm>
            <a:custGeom>
              <a:rect b="b" l="l" r="r" t="t"/>
              <a:pathLst>
                <a:path extrusionOk="0" fill="none" h="1" w="1">
                  <a:moveTo>
                    <a:pt x="1" y="1"/>
                  </a:moveTo>
                  <a:lnTo>
                    <a:pt x="1"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38"/>
          <p:cNvSpPr txBox="1"/>
          <p:nvPr>
            <p:ph idx="2" type="subTitle"/>
          </p:nvPr>
        </p:nvSpPr>
        <p:spPr>
          <a:xfrm>
            <a:off x="4668150" y="1909550"/>
            <a:ext cx="3314400" cy="90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Dataset</a:t>
            </a:r>
            <a:r>
              <a:rPr lang="en" sz="2000"/>
              <a:t>: </a:t>
            </a:r>
            <a:endParaRPr sz="2000"/>
          </a:p>
          <a:p>
            <a:pPr indent="0" lvl="0" marL="0" rtl="0" algn="ctr">
              <a:spcBef>
                <a:spcPts val="0"/>
              </a:spcBef>
              <a:spcAft>
                <a:spcPts val="0"/>
              </a:spcAft>
              <a:buNone/>
            </a:pPr>
            <a:r>
              <a:rPr lang="en" sz="2000" u="sng">
                <a:solidFill>
                  <a:schemeClr val="hlink"/>
                </a:solidFill>
                <a:hlinkClick r:id="rId3"/>
              </a:rPr>
              <a:t>Student Score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9"/>
          <p:cNvSpPr txBox="1"/>
          <p:nvPr>
            <p:ph type="title"/>
          </p:nvPr>
        </p:nvSpPr>
        <p:spPr>
          <a:xfrm>
            <a:off x="720000" y="521208"/>
            <a:ext cx="77040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Pemodelan dan Evaluasi Model</a:t>
            </a:r>
            <a:endParaRPr/>
          </a:p>
        </p:txBody>
      </p:sp>
      <p:sp>
        <p:nvSpPr>
          <p:cNvPr id="685" name="Google Shape;685;p39"/>
          <p:cNvSpPr txBox="1"/>
          <p:nvPr>
            <p:ph idx="2" type="subTitle"/>
          </p:nvPr>
        </p:nvSpPr>
        <p:spPr>
          <a:xfrm>
            <a:off x="720000" y="1909550"/>
            <a:ext cx="3314400" cy="90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Model yang digunakan</a:t>
            </a:r>
            <a:r>
              <a:rPr lang="en" sz="2000"/>
              <a:t>: </a:t>
            </a:r>
            <a:endParaRPr sz="2000"/>
          </a:p>
          <a:p>
            <a:pPr indent="-355600" lvl="0" marL="457200" rtl="0" algn="l">
              <a:spcBef>
                <a:spcPts val="0"/>
              </a:spcBef>
              <a:spcAft>
                <a:spcPts val="0"/>
              </a:spcAft>
              <a:buSzPts val="2000"/>
              <a:buChar char="-"/>
            </a:pPr>
            <a:r>
              <a:rPr lang="en" sz="2000"/>
              <a:t>Linear Regression</a:t>
            </a:r>
            <a:endParaRPr sz="2000"/>
          </a:p>
          <a:p>
            <a:pPr indent="-355600" lvl="0" marL="457200" rtl="0" algn="l">
              <a:spcBef>
                <a:spcPts val="0"/>
              </a:spcBef>
              <a:spcAft>
                <a:spcPts val="0"/>
              </a:spcAft>
              <a:buSzPts val="2000"/>
              <a:buChar char="-"/>
            </a:pPr>
            <a:r>
              <a:rPr lang="en" sz="2000"/>
              <a:t>Decision Tree</a:t>
            </a:r>
            <a:endParaRPr sz="2000"/>
          </a:p>
          <a:p>
            <a:pPr indent="-355600" lvl="0" marL="457200" rtl="0" algn="l">
              <a:spcBef>
                <a:spcPts val="0"/>
              </a:spcBef>
              <a:spcAft>
                <a:spcPts val="0"/>
              </a:spcAft>
              <a:buSzPts val="2000"/>
              <a:buChar char="-"/>
            </a:pPr>
            <a:r>
              <a:rPr lang="en" sz="2000"/>
              <a:t>Random Forest</a:t>
            </a:r>
            <a:endParaRPr sz="2000"/>
          </a:p>
        </p:txBody>
      </p:sp>
      <p:grpSp>
        <p:nvGrpSpPr>
          <p:cNvPr id="686" name="Google Shape;686;p39"/>
          <p:cNvGrpSpPr/>
          <p:nvPr/>
        </p:nvGrpSpPr>
        <p:grpSpPr>
          <a:xfrm rot="9960963">
            <a:off x="7706909" y="3394633"/>
            <a:ext cx="1008300" cy="1522388"/>
            <a:chOff x="5174818" y="7590625"/>
            <a:chExt cx="1185673" cy="1790196"/>
          </a:xfrm>
        </p:grpSpPr>
        <p:sp>
          <p:nvSpPr>
            <p:cNvPr id="687" name="Google Shape;687;p39"/>
            <p:cNvSpPr/>
            <p:nvPr/>
          </p:nvSpPr>
          <p:spPr>
            <a:xfrm>
              <a:off x="5642810" y="8978580"/>
              <a:ext cx="15689" cy="6342"/>
            </a:xfrm>
            <a:custGeom>
              <a:rect b="b" l="l" r="r" t="t"/>
              <a:pathLst>
                <a:path extrusionOk="0" h="38" w="94">
                  <a:moveTo>
                    <a:pt x="30" y="1"/>
                  </a:moveTo>
                  <a:lnTo>
                    <a:pt x="0" y="37"/>
                  </a:lnTo>
                  <a:lnTo>
                    <a:pt x="93"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9"/>
            <p:cNvSpPr/>
            <p:nvPr/>
          </p:nvSpPr>
          <p:spPr>
            <a:xfrm>
              <a:off x="5539665" y="7836471"/>
              <a:ext cx="1335" cy="1174660"/>
            </a:xfrm>
            <a:custGeom>
              <a:rect b="b" l="l" r="r" t="t"/>
              <a:pathLst>
                <a:path extrusionOk="0" h="7038" w="8">
                  <a:moveTo>
                    <a:pt x="1" y="0"/>
                  </a:moveTo>
                  <a:lnTo>
                    <a:pt x="1" y="6980"/>
                  </a:lnTo>
                  <a:cubicBezTo>
                    <a:pt x="1" y="7003"/>
                    <a:pt x="1" y="7016"/>
                    <a:pt x="7" y="7037"/>
                  </a:cubicBezTo>
                  <a:lnTo>
                    <a:pt x="7" y="50"/>
                  </a:lnTo>
                  <a:cubicBezTo>
                    <a:pt x="1" y="37"/>
                    <a:pt x="1" y="16"/>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9"/>
            <p:cNvSpPr/>
            <p:nvPr/>
          </p:nvSpPr>
          <p:spPr>
            <a:xfrm>
              <a:off x="5539665" y="7836471"/>
              <a:ext cx="1335" cy="1174660"/>
            </a:xfrm>
            <a:custGeom>
              <a:rect b="b" l="l" r="r" t="t"/>
              <a:pathLst>
                <a:path extrusionOk="0" fill="none" h="7038" w="8">
                  <a:moveTo>
                    <a:pt x="7" y="50"/>
                  </a:moveTo>
                  <a:lnTo>
                    <a:pt x="7" y="7037"/>
                  </a:lnTo>
                  <a:cubicBezTo>
                    <a:pt x="1" y="7016"/>
                    <a:pt x="1" y="7003"/>
                    <a:pt x="1" y="6980"/>
                  </a:cubicBezTo>
                  <a:lnTo>
                    <a:pt x="1" y="0"/>
                  </a:lnTo>
                  <a:cubicBezTo>
                    <a:pt x="1" y="16"/>
                    <a:pt x="1" y="37"/>
                    <a:pt x="7" y="50"/>
                  </a:cubicBez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9"/>
            <p:cNvSpPr/>
            <p:nvPr/>
          </p:nvSpPr>
          <p:spPr>
            <a:xfrm>
              <a:off x="5174818" y="8206158"/>
              <a:ext cx="35050" cy="1174660"/>
            </a:xfrm>
            <a:custGeom>
              <a:rect b="b" l="l" r="r" t="t"/>
              <a:pathLst>
                <a:path extrusionOk="0" h="7038" w="210">
                  <a:moveTo>
                    <a:pt x="1" y="0"/>
                  </a:moveTo>
                  <a:lnTo>
                    <a:pt x="1" y="6987"/>
                  </a:lnTo>
                  <a:lnTo>
                    <a:pt x="210" y="7037"/>
                  </a:lnTo>
                  <a:lnTo>
                    <a:pt x="210" y="50"/>
                  </a:lnTo>
                  <a:lnTo>
                    <a:pt x="1" y="0"/>
                  </a:ln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9"/>
            <p:cNvSpPr/>
            <p:nvPr/>
          </p:nvSpPr>
          <p:spPr>
            <a:xfrm>
              <a:off x="5209701" y="7610987"/>
              <a:ext cx="1038968" cy="1769834"/>
            </a:xfrm>
            <a:custGeom>
              <a:rect b="b" l="l" r="r" t="t"/>
              <a:pathLst>
                <a:path extrusionOk="0" h="10604" w="6225">
                  <a:moveTo>
                    <a:pt x="6225" y="1"/>
                  </a:moveTo>
                  <a:lnTo>
                    <a:pt x="2307" y="1344"/>
                  </a:lnTo>
                  <a:lnTo>
                    <a:pt x="1" y="3616"/>
                  </a:lnTo>
                  <a:lnTo>
                    <a:pt x="1" y="10603"/>
                  </a:lnTo>
                  <a:lnTo>
                    <a:pt x="409" y="10193"/>
                  </a:lnTo>
                  <a:lnTo>
                    <a:pt x="409" y="3710"/>
                  </a:lnTo>
                  <a:lnTo>
                    <a:pt x="2178" y="1553"/>
                  </a:lnTo>
                  <a:lnTo>
                    <a:pt x="2307" y="1474"/>
                  </a:lnTo>
                  <a:lnTo>
                    <a:pt x="2509" y="1358"/>
                  </a:lnTo>
                  <a:lnTo>
                    <a:pt x="6225" y="332"/>
                  </a:lnTo>
                  <a:lnTo>
                    <a:pt x="6225"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
            <p:cNvSpPr/>
            <p:nvPr/>
          </p:nvSpPr>
          <p:spPr>
            <a:xfrm>
              <a:off x="5174818" y="7590625"/>
              <a:ext cx="1073851" cy="624048"/>
            </a:xfrm>
            <a:custGeom>
              <a:rect b="b" l="l" r="r" t="t"/>
              <a:pathLst>
                <a:path extrusionOk="0" h="3739" w="6434">
                  <a:moveTo>
                    <a:pt x="6348" y="0"/>
                  </a:moveTo>
                  <a:lnTo>
                    <a:pt x="2618" y="1280"/>
                  </a:lnTo>
                  <a:cubicBezTo>
                    <a:pt x="2587" y="1274"/>
                    <a:pt x="2556" y="1271"/>
                    <a:pt x="2525" y="1271"/>
                  </a:cubicBezTo>
                  <a:cubicBezTo>
                    <a:pt x="2437" y="1271"/>
                    <a:pt x="2350" y="1293"/>
                    <a:pt x="2287" y="1330"/>
                  </a:cubicBezTo>
                  <a:cubicBezTo>
                    <a:pt x="2193" y="1380"/>
                    <a:pt x="2164" y="1460"/>
                    <a:pt x="2193" y="1523"/>
                  </a:cubicBezTo>
                  <a:lnTo>
                    <a:pt x="1" y="3688"/>
                  </a:lnTo>
                  <a:lnTo>
                    <a:pt x="210" y="3738"/>
                  </a:lnTo>
                  <a:lnTo>
                    <a:pt x="2516" y="1466"/>
                  </a:lnTo>
                  <a:lnTo>
                    <a:pt x="6434" y="123"/>
                  </a:lnTo>
                  <a:lnTo>
                    <a:pt x="6348" y="0"/>
                  </a:ln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9"/>
            <p:cNvSpPr/>
            <p:nvPr/>
          </p:nvSpPr>
          <p:spPr>
            <a:xfrm>
              <a:off x="5647650" y="7704619"/>
              <a:ext cx="635899" cy="176249"/>
            </a:xfrm>
            <a:custGeom>
              <a:rect b="b" l="l" r="r" t="t"/>
              <a:pathLst>
                <a:path extrusionOk="0" h="1056" w="3810">
                  <a:moveTo>
                    <a:pt x="3810" y="0"/>
                  </a:moveTo>
                  <a:lnTo>
                    <a:pt x="3601" y="57"/>
                  </a:lnTo>
                  <a:lnTo>
                    <a:pt x="1" y="1049"/>
                  </a:lnTo>
                  <a:cubicBezTo>
                    <a:pt x="1" y="1049"/>
                    <a:pt x="189" y="1056"/>
                    <a:pt x="495" y="1056"/>
                  </a:cubicBezTo>
                  <a:cubicBezTo>
                    <a:pt x="1195" y="1056"/>
                    <a:pt x="2511" y="1021"/>
                    <a:pt x="3601" y="790"/>
                  </a:cubicBezTo>
                  <a:cubicBezTo>
                    <a:pt x="3673" y="777"/>
                    <a:pt x="3744" y="763"/>
                    <a:pt x="3810" y="747"/>
                  </a:cubicBezTo>
                  <a:lnTo>
                    <a:pt x="381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a:off x="5346560" y="7879699"/>
              <a:ext cx="301259" cy="1467407"/>
            </a:xfrm>
            <a:custGeom>
              <a:rect b="b" l="l" r="r" t="t"/>
              <a:pathLst>
                <a:path extrusionOk="0" h="8792" w="1805">
                  <a:moveTo>
                    <a:pt x="1805" y="0"/>
                  </a:moveTo>
                  <a:lnTo>
                    <a:pt x="1487" y="388"/>
                  </a:lnTo>
                  <a:lnTo>
                    <a:pt x="0" y="2215"/>
                  </a:lnTo>
                  <a:lnTo>
                    <a:pt x="0" y="8791"/>
                  </a:lnTo>
                  <a:lnTo>
                    <a:pt x="1775" y="6621"/>
                  </a:lnTo>
                  <a:lnTo>
                    <a:pt x="1805" y="6585"/>
                  </a:lnTo>
                  <a:lnTo>
                    <a:pt x="1805"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5277963" y="8230025"/>
              <a:ext cx="68597" cy="1117078"/>
            </a:xfrm>
            <a:custGeom>
              <a:rect b="b" l="l" r="r" t="t"/>
              <a:pathLst>
                <a:path extrusionOk="0" h="6693" w="411">
                  <a:moveTo>
                    <a:pt x="0" y="1"/>
                  </a:moveTo>
                  <a:lnTo>
                    <a:pt x="0" y="6585"/>
                  </a:lnTo>
                  <a:lnTo>
                    <a:pt x="411" y="6692"/>
                  </a:lnTo>
                  <a:lnTo>
                    <a:pt x="411" y="116"/>
                  </a:lnTo>
                  <a:lnTo>
                    <a:pt x="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5277963" y="7664896"/>
              <a:ext cx="1005588" cy="584659"/>
            </a:xfrm>
            <a:custGeom>
              <a:rect b="b" l="l" r="r" t="t"/>
              <a:pathLst>
                <a:path extrusionOk="0" h="3503" w="6025">
                  <a:moveTo>
                    <a:pt x="5830" y="0"/>
                  </a:moveTo>
                  <a:lnTo>
                    <a:pt x="5816" y="9"/>
                  </a:lnTo>
                  <a:lnTo>
                    <a:pt x="2100" y="1035"/>
                  </a:lnTo>
                  <a:lnTo>
                    <a:pt x="1898" y="1151"/>
                  </a:lnTo>
                  <a:lnTo>
                    <a:pt x="1769" y="1230"/>
                  </a:lnTo>
                  <a:lnTo>
                    <a:pt x="0" y="3387"/>
                  </a:lnTo>
                  <a:lnTo>
                    <a:pt x="411" y="3502"/>
                  </a:lnTo>
                  <a:lnTo>
                    <a:pt x="1898" y="1675"/>
                  </a:lnTo>
                  <a:lnTo>
                    <a:pt x="2216" y="1287"/>
                  </a:lnTo>
                  <a:lnTo>
                    <a:pt x="5816" y="295"/>
                  </a:lnTo>
                  <a:lnTo>
                    <a:pt x="6025" y="238"/>
                  </a:lnTo>
                  <a:lnTo>
                    <a:pt x="583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5647650" y="7807597"/>
              <a:ext cx="712841" cy="1175494"/>
            </a:xfrm>
            <a:custGeom>
              <a:rect b="b" l="l" r="r" t="t"/>
              <a:pathLst>
                <a:path extrusionOk="0" h="7043" w="4271">
                  <a:moveTo>
                    <a:pt x="4270" y="1"/>
                  </a:moveTo>
                  <a:cubicBezTo>
                    <a:pt x="4125" y="44"/>
                    <a:pt x="3968" y="87"/>
                    <a:pt x="3810" y="130"/>
                  </a:cubicBezTo>
                  <a:cubicBezTo>
                    <a:pt x="3744" y="146"/>
                    <a:pt x="3673" y="160"/>
                    <a:pt x="3601" y="173"/>
                  </a:cubicBezTo>
                  <a:cubicBezTo>
                    <a:pt x="2511" y="404"/>
                    <a:pt x="1195" y="439"/>
                    <a:pt x="495" y="439"/>
                  </a:cubicBezTo>
                  <a:cubicBezTo>
                    <a:pt x="189" y="439"/>
                    <a:pt x="1" y="432"/>
                    <a:pt x="1" y="432"/>
                  </a:cubicBezTo>
                  <a:lnTo>
                    <a:pt x="1" y="7017"/>
                  </a:lnTo>
                  <a:lnTo>
                    <a:pt x="64" y="7017"/>
                  </a:lnTo>
                  <a:cubicBezTo>
                    <a:pt x="192" y="7026"/>
                    <a:pt x="503" y="7043"/>
                    <a:pt x="918" y="7043"/>
                  </a:cubicBezTo>
                  <a:cubicBezTo>
                    <a:pt x="1813" y="7043"/>
                    <a:pt x="3194" y="6966"/>
                    <a:pt x="4270" y="6579"/>
                  </a:cubicBezTo>
                  <a:lnTo>
                    <a:pt x="427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5375267" y="8008046"/>
              <a:ext cx="243678" cy="297587"/>
            </a:xfrm>
            <a:custGeom>
              <a:rect b="b" l="l" r="r" t="t"/>
              <a:pathLst>
                <a:path extrusionOk="0" h="1783" w="1460">
                  <a:moveTo>
                    <a:pt x="1460" y="0"/>
                  </a:moveTo>
                  <a:lnTo>
                    <a:pt x="1" y="1783"/>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5375267" y="8008046"/>
              <a:ext cx="243678" cy="297587"/>
            </a:xfrm>
            <a:custGeom>
              <a:rect b="b" l="l" r="r" t="t"/>
              <a:pathLst>
                <a:path extrusionOk="0" fill="none" h="1783" w="1460">
                  <a:moveTo>
                    <a:pt x="1460" y="0"/>
                  </a:moveTo>
                  <a:lnTo>
                    <a:pt x="1" y="1783"/>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5375267" y="8088326"/>
              <a:ext cx="243678" cy="297921"/>
            </a:xfrm>
            <a:custGeom>
              <a:rect b="b" l="l" r="r" t="t"/>
              <a:pathLst>
                <a:path extrusionOk="0" h="1785" w="1460">
                  <a:moveTo>
                    <a:pt x="1460" y="1"/>
                  </a:moveTo>
                  <a:lnTo>
                    <a:pt x="1" y="1785"/>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5375267" y="8088326"/>
              <a:ext cx="243678" cy="297921"/>
            </a:xfrm>
            <a:custGeom>
              <a:rect b="b" l="l" r="r" t="t"/>
              <a:pathLst>
                <a:path extrusionOk="0" fill="none" h="1785" w="1460">
                  <a:moveTo>
                    <a:pt x="1460" y="1"/>
                  </a:moveTo>
                  <a:lnTo>
                    <a:pt x="1" y="1785"/>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5375267" y="8168772"/>
              <a:ext cx="243678" cy="297754"/>
            </a:xfrm>
            <a:custGeom>
              <a:rect b="b" l="l" r="r" t="t"/>
              <a:pathLst>
                <a:path extrusionOk="0" h="1784" w="1460">
                  <a:moveTo>
                    <a:pt x="1460" y="0"/>
                  </a:moveTo>
                  <a:lnTo>
                    <a:pt x="1" y="1784"/>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5375267" y="8168772"/>
              <a:ext cx="243678" cy="297754"/>
            </a:xfrm>
            <a:custGeom>
              <a:rect b="b" l="l" r="r" t="t"/>
              <a:pathLst>
                <a:path extrusionOk="0" fill="none" h="1784" w="1460">
                  <a:moveTo>
                    <a:pt x="1460" y="0"/>
                  </a:moveTo>
                  <a:lnTo>
                    <a:pt x="1" y="1784"/>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5375267" y="8249386"/>
              <a:ext cx="243678" cy="297587"/>
            </a:xfrm>
            <a:custGeom>
              <a:rect b="b" l="l" r="r" t="t"/>
              <a:pathLst>
                <a:path extrusionOk="0" h="1783" w="1460">
                  <a:moveTo>
                    <a:pt x="1460" y="0"/>
                  </a:moveTo>
                  <a:lnTo>
                    <a:pt x="1" y="1782"/>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5375267" y="8249386"/>
              <a:ext cx="243678" cy="297587"/>
            </a:xfrm>
            <a:custGeom>
              <a:rect b="b" l="l" r="r" t="t"/>
              <a:pathLst>
                <a:path extrusionOk="0" fill="none" h="1783" w="1460">
                  <a:moveTo>
                    <a:pt x="1460" y="0"/>
                  </a:moveTo>
                  <a:lnTo>
                    <a:pt x="1" y="1782"/>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5375267" y="8329666"/>
              <a:ext cx="243678" cy="297587"/>
            </a:xfrm>
            <a:custGeom>
              <a:rect b="b" l="l" r="r" t="t"/>
              <a:pathLst>
                <a:path extrusionOk="0" h="1783" w="1460">
                  <a:moveTo>
                    <a:pt x="1460" y="0"/>
                  </a:moveTo>
                  <a:lnTo>
                    <a:pt x="1" y="1782"/>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5375267" y="8329666"/>
              <a:ext cx="243678" cy="297587"/>
            </a:xfrm>
            <a:custGeom>
              <a:rect b="b" l="l" r="r" t="t"/>
              <a:pathLst>
                <a:path extrusionOk="0" fill="none" h="1783" w="1460">
                  <a:moveTo>
                    <a:pt x="1460" y="0"/>
                  </a:moveTo>
                  <a:lnTo>
                    <a:pt x="1" y="1782"/>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a:off x="5375267" y="8411114"/>
              <a:ext cx="243678" cy="296419"/>
            </a:xfrm>
            <a:custGeom>
              <a:rect b="b" l="l" r="r" t="t"/>
              <a:pathLst>
                <a:path extrusionOk="0" h="1776" w="1460">
                  <a:moveTo>
                    <a:pt x="1460" y="1"/>
                  </a:moveTo>
                  <a:lnTo>
                    <a:pt x="1" y="1776"/>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5375267" y="8411114"/>
              <a:ext cx="243678" cy="296419"/>
            </a:xfrm>
            <a:custGeom>
              <a:rect b="b" l="l" r="r" t="t"/>
              <a:pathLst>
                <a:path extrusionOk="0" fill="none" h="1776" w="1460">
                  <a:moveTo>
                    <a:pt x="1460" y="1"/>
                  </a:moveTo>
                  <a:lnTo>
                    <a:pt x="1" y="1776"/>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a:off x="5375267" y="8491393"/>
              <a:ext cx="243678" cy="297921"/>
            </a:xfrm>
            <a:custGeom>
              <a:rect b="b" l="l" r="r" t="t"/>
              <a:pathLst>
                <a:path extrusionOk="0" h="1785" w="1460">
                  <a:moveTo>
                    <a:pt x="1460" y="1"/>
                  </a:moveTo>
                  <a:lnTo>
                    <a:pt x="1" y="1785"/>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9"/>
            <p:cNvSpPr/>
            <p:nvPr/>
          </p:nvSpPr>
          <p:spPr>
            <a:xfrm>
              <a:off x="5375267" y="8491393"/>
              <a:ext cx="243678" cy="297921"/>
            </a:xfrm>
            <a:custGeom>
              <a:rect b="b" l="l" r="r" t="t"/>
              <a:pathLst>
                <a:path extrusionOk="0" fill="none" h="1785" w="1460">
                  <a:moveTo>
                    <a:pt x="1460" y="1"/>
                  </a:moveTo>
                  <a:lnTo>
                    <a:pt x="1" y="1785"/>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9"/>
            <p:cNvSpPr/>
            <p:nvPr/>
          </p:nvSpPr>
          <p:spPr>
            <a:xfrm>
              <a:off x="5375267" y="8571840"/>
              <a:ext cx="243678" cy="297921"/>
            </a:xfrm>
            <a:custGeom>
              <a:rect b="b" l="l" r="r" t="t"/>
              <a:pathLst>
                <a:path extrusionOk="0" h="1785" w="1460">
                  <a:moveTo>
                    <a:pt x="1460" y="0"/>
                  </a:moveTo>
                  <a:lnTo>
                    <a:pt x="1" y="1784"/>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9"/>
            <p:cNvSpPr/>
            <p:nvPr/>
          </p:nvSpPr>
          <p:spPr>
            <a:xfrm>
              <a:off x="5375267" y="8571840"/>
              <a:ext cx="243678" cy="297921"/>
            </a:xfrm>
            <a:custGeom>
              <a:rect b="b" l="l" r="r" t="t"/>
              <a:pathLst>
                <a:path extrusionOk="0" fill="none" h="1785" w="1460">
                  <a:moveTo>
                    <a:pt x="1460" y="0"/>
                  </a:moveTo>
                  <a:lnTo>
                    <a:pt x="1" y="1784"/>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9"/>
            <p:cNvSpPr/>
            <p:nvPr/>
          </p:nvSpPr>
          <p:spPr>
            <a:xfrm>
              <a:off x="5375267" y="8652454"/>
              <a:ext cx="243678" cy="297587"/>
            </a:xfrm>
            <a:custGeom>
              <a:rect b="b" l="l" r="r" t="t"/>
              <a:pathLst>
                <a:path extrusionOk="0" h="1783" w="1460">
                  <a:moveTo>
                    <a:pt x="1460" y="0"/>
                  </a:moveTo>
                  <a:lnTo>
                    <a:pt x="1" y="1782"/>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5375267" y="8652454"/>
              <a:ext cx="243678" cy="297587"/>
            </a:xfrm>
            <a:custGeom>
              <a:rect b="b" l="l" r="r" t="t"/>
              <a:pathLst>
                <a:path extrusionOk="0" fill="none" h="1783" w="1460">
                  <a:moveTo>
                    <a:pt x="1460" y="0"/>
                  </a:moveTo>
                  <a:lnTo>
                    <a:pt x="1" y="1782"/>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5375267" y="8732733"/>
              <a:ext cx="243678" cy="297587"/>
            </a:xfrm>
            <a:custGeom>
              <a:rect b="b" l="l" r="r" t="t"/>
              <a:pathLst>
                <a:path extrusionOk="0" h="1783" w="1460">
                  <a:moveTo>
                    <a:pt x="1460" y="1"/>
                  </a:moveTo>
                  <a:lnTo>
                    <a:pt x="1" y="1783"/>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5375267" y="8732733"/>
              <a:ext cx="243678" cy="297587"/>
            </a:xfrm>
            <a:custGeom>
              <a:rect b="b" l="l" r="r" t="t"/>
              <a:pathLst>
                <a:path extrusionOk="0" fill="none" h="1783" w="1460">
                  <a:moveTo>
                    <a:pt x="1460" y="1"/>
                  </a:moveTo>
                  <a:lnTo>
                    <a:pt x="1" y="1783"/>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5375267" y="8813013"/>
              <a:ext cx="243678" cy="297587"/>
            </a:xfrm>
            <a:custGeom>
              <a:rect b="b" l="l" r="r" t="t"/>
              <a:pathLst>
                <a:path extrusionOk="0" h="1783" w="1460">
                  <a:moveTo>
                    <a:pt x="1460" y="1"/>
                  </a:moveTo>
                  <a:lnTo>
                    <a:pt x="1" y="1783"/>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5375267" y="8813013"/>
              <a:ext cx="243678" cy="297587"/>
            </a:xfrm>
            <a:custGeom>
              <a:rect b="b" l="l" r="r" t="t"/>
              <a:pathLst>
                <a:path extrusionOk="0" fill="none" h="1783" w="1460">
                  <a:moveTo>
                    <a:pt x="1460" y="1"/>
                  </a:moveTo>
                  <a:lnTo>
                    <a:pt x="1" y="1783"/>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5375267" y="8893460"/>
              <a:ext cx="243678" cy="297587"/>
            </a:xfrm>
            <a:custGeom>
              <a:rect b="b" l="l" r="r" t="t"/>
              <a:pathLst>
                <a:path extrusionOk="0" h="1783" w="1460">
                  <a:moveTo>
                    <a:pt x="1460" y="0"/>
                  </a:moveTo>
                  <a:lnTo>
                    <a:pt x="1" y="1782"/>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9"/>
            <p:cNvSpPr/>
            <p:nvPr/>
          </p:nvSpPr>
          <p:spPr>
            <a:xfrm>
              <a:off x="5375267" y="8893460"/>
              <a:ext cx="243678" cy="297587"/>
            </a:xfrm>
            <a:custGeom>
              <a:rect b="b" l="l" r="r" t="t"/>
              <a:pathLst>
                <a:path extrusionOk="0" fill="none" h="1783" w="1460">
                  <a:moveTo>
                    <a:pt x="1460" y="0"/>
                  </a:moveTo>
                  <a:lnTo>
                    <a:pt x="1" y="1782"/>
                  </a:ln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9"/>
            <p:cNvSpPr/>
            <p:nvPr/>
          </p:nvSpPr>
          <p:spPr>
            <a:xfrm>
              <a:off x="5684869" y="7925430"/>
              <a:ext cx="636900" cy="76775"/>
            </a:xfrm>
            <a:custGeom>
              <a:rect b="b" l="l" r="r" t="t"/>
              <a:pathLst>
                <a:path extrusionOk="0" fill="none" h="460" w="3816">
                  <a:moveTo>
                    <a:pt x="0" y="389"/>
                  </a:moveTo>
                  <a:cubicBezTo>
                    <a:pt x="28" y="389"/>
                    <a:pt x="2422" y="459"/>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9"/>
            <p:cNvSpPr/>
            <p:nvPr/>
          </p:nvSpPr>
          <p:spPr>
            <a:xfrm>
              <a:off x="5684869" y="8005710"/>
              <a:ext cx="636900" cy="76775"/>
            </a:xfrm>
            <a:custGeom>
              <a:rect b="b" l="l" r="r" t="t"/>
              <a:pathLst>
                <a:path extrusionOk="0" fill="none" h="460" w="3816">
                  <a:moveTo>
                    <a:pt x="0" y="389"/>
                  </a:moveTo>
                  <a:cubicBezTo>
                    <a:pt x="28" y="389"/>
                    <a:pt x="2422" y="460"/>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9"/>
            <p:cNvSpPr/>
            <p:nvPr/>
          </p:nvSpPr>
          <p:spPr>
            <a:xfrm>
              <a:off x="5684869" y="8085989"/>
              <a:ext cx="636900" cy="77109"/>
            </a:xfrm>
            <a:custGeom>
              <a:rect b="b" l="l" r="r" t="t"/>
              <a:pathLst>
                <a:path extrusionOk="0" fill="none" h="462" w="3816">
                  <a:moveTo>
                    <a:pt x="0" y="389"/>
                  </a:moveTo>
                  <a:cubicBezTo>
                    <a:pt x="28" y="389"/>
                    <a:pt x="2422" y="462"/>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p:nvPr/>
          </p:nvSpPr>
          <p:spPr>
            <a:xfrm>
              <a:off x="5684869" y="8166436"/>
              <a:ext cx="636900" cy="76942"/>
            </a:xfrm>
            <a:custGeom>
              <a:rect b="b" l="l" r="r" t="t"/>
              <a:pathLst>
                <a:path extrusionOk="0" fill="none" h="461" w="3816">
                  <a:moveTo>
                    <a:pt x="0" y="388"/>
                  </a:moveTo>
                  <a:cubicBezTo>
                    <a:pt x="28" y="388"/>
                    <a:pt x="2422" y="461"/>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9"/>
            <p:cNvSpPr/>
            <p:nvPr/>
          </p:nvSpPr>
          <p:spPr>
            <a:xfrm>
              <a:off x="5684869" y="8246716"/>
              <a:ext cx="636900" cy="78277"/>
            </a:xfrm>
            <a:custGeom>
              <a:rect b="b" l="l" r="r" t="t"/>
              <a:pathLst>
                <a:path extrusionOk="0" fill="none" h="469" w="3816">
                  <a:moveTo>
                    <a:pt x="0" y="389"/>
                  </a:moveTo>
                  <a:cubicBezTo>
                    <a:pt x="28" y="389"/>
                    <a:pt x="2422" y="468"/>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9"/>
            <p:cNvSpPr/>
            <p:nvPr/>
          </p:nvSpPr>
          <p:spPr>
            <a:xfrm>
              <a:off x="5684869" y="8326995"/>
              <a:ext cx="636900" cy="78277"/>
            </a:xfrm>
            <a:custGeom>
              <a:rect b="b" l="l" r="r" t="t"/>
              <a:pathLst>
                <a:path extrusionOk="0" fill="none" h="469" w="3816">
                  <a:moveTo>
                    <a:pt x="0" y="389"/>
                  </a:moveTo>
                  <a:cubicBezTo>
                    <a:pt x="28" y="398"/>
                    <a:pt x="2422" y="468"/>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9"/>
            <p:cNvSpPr/>
            <p:nvPr/>
          </p:nvSpPr>
          <p:spPr>
            <a:xfrm>
              <a:off x="5684869" y="8407609"/>
              <a:ext cx="636900" cy="77943"/>
            </a:xfrm>
            <a:custGeom>
              <a:rect b="b" l="l" r="r" t="t"/>
              <a:pathLst>
                <a:path extrusionOk="0" fill="none" h="467" w="3816">
                  <a:moveTo>
                    <a:pt x="0" y="396"/>
                  </a:moveTo>
                  <a:cubicBezTo>
                    <a:pt x="28" y="396"/>
                    <a:pt x="2422" y="467"/>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9"/>
            <p:cNvSpPr/>
            <p:nvPr/>
          </p:nvSpPr>
          <p:spPr>
            <a:xfrm>
              <a:off x="5684869" y="8488055"/>
              <a:ext cx="636900" cy="78110"/>
            </a:xfrm>
            <a:custGeom>
              <a:rect b="b" l="l" r="r" t="t"/>
              <a:pathLst>
                <a:path extrusionOk="0" fill="none" h="468" w="3816">
                  <a:moveTo>
                    <a:pt x="0" y="395"/>
                  </a:moveTo>
                  <a:cubicBezTo>
                    <a:pt x="28" y="395"/>
                    <a:pt x="2422" y="468"/>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9"/>
            <p:cNvSpPr/>
            <p:nvPr/>
          </p:nvSpPr>
          <p:spPr>
            <a:xfrm>
              <a:off x="5684869" y="8568335"/>
              <a:ext cx="636900" cy="78277"/>
            </a:xfrm>
            <a:custGeom>
              <a:rect b="b" l="l" r="r" t="t"/>
              <a:pathLst>
                <a:path extrusionOk="0" fill="none" h="469" w="3816">
                  <a:moveTo>
                    <a:pt x="0" y="396"/>
                  </a:moveTo>
                  <a:cubicBezTo>
                    <a:pt x="28" y="396"/>
                    <a:pt x="2422" y="468"/>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9"/>
            <p:cNvSpPr/>
            <p:nvPr/>
          </p:nvSpPr>
          <p:spPr>
            <a:xfrm>
              <a:off x="5684869" y="8649783"/>
              <a:ext cx="636900" cy="77109"/>
            </a:xfrm>
            <a:custGeom>
              <a:rect b="b" l="l" r="r" t="t"/>
              <a:pathLst>
                <a:path extrusionOk="0" fill="none" h="462" w="3816">
                  <a:moveTo>
                    <a:pt x="0" y="389"/>
                  </a:moveTo>
                  <a:cubicBezTo>
                    <a:pt x="28" y="389"/>
                    <a:pt x="2422" y="461"/>
                    <a:pt x="3816"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9"/>
            <p:cNvSpPr/>
            <p:nvPr/>
          </p:nvSpPr>
          <p:spPr>
            <a:xfrm>
              <a:off x="5684869" y="8730230"/>
              <a:ext cx="636900" cy="76942"/>
            </a:xfrm>
            <a:custGeom>
              <a:rect b="b" l="l" r="r" t="t"/>
              <a:pathLst>
                <a:path extrusionOk="0" fill="none" h="461" w="3816">
                  <a:moveTo>
                    <a:pt x="0" y="388"/>
                  </a:moveTo>
                  <a:cubicBezTo>
                    <a:pt x="28" y="388"/>
                    <a:pt x="2422" y="461"/>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9"/>
            <p:cNvSpPr/>
            <p:nvPr/>
          </p:nvSpPr>
          <p:spPr>
            <a:xfrm>
              <a:off x="5684869" y="8810843"/>
              <a:ext cx="636900" cy="76608"/>
            </a:xfrm>
            <a:custGeom>
              <a:rect b="b" l="l" r="r" t="t"/>
              <a:pathLst>
                <a:path extrusionOk="0" fill="none" h="459" w="3816">
                  <a:moveTo>
                    <a:pt x="0" y="388"/>
                  </a:moveTo>
                  <a:cubicBezTo>
                    <a:pt x="28" y="388"/>
                    <a:pt x="2422" y="459"/>
                    <a:pt x="3816" y="0"/>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9"/>
            <p:cNvSpPr/>
            <p:nvPr/>
          </p:nvSpPr>
          <p:spPr>
            <a:xfrm>
              <a:off x="5638971" y="8149245"/>
              <a:ext cx="98639" cy="97638"/>
            </a:xfrm>
            <a:custGeom>
              <a:rect b="b" l="l" r="r" t="t"/>
              <a:pathLst>
                <a:path extrusionOk="0" h="585" w="591">
                  <a:moveTo>
                    <a:pt x="308" y="0"/>
                  </a:moveTo>
                  <a:cubicBezTo>
                    <a:pt x="301" y="0"/>
                    <a:pt x="292" y="1"/>
                    <a:pt x="282" y="3"/>
                  </a:cubicBezTo>
                  <a:cubicBezTo>
                    <a:pt x="239" y="3"/>
                    <a:pt x="216" y="10"/>
                    <a:pt x="209" y="10"/>
                  </a:cubicBezTo>
                  <a:cubicBezTo>
                    <a:pt x="182" y="17"/>
                    <a:pt x="182" y="17"/>
                    <a:pt x="166" y="24"/>
                  </a:cubicBezTo>
                  <a:cubicBezTo>
                    <a:pt x="159" y="31"/>
                    <a:pt x="146" y="39"/>
                    <a:pt x="139" y="39"/>
                  </a:cubicBezTo>
                  <a:cubicBezTo>
                    <a:pt x="103" y="60"/>
                    <a:pt x="87" y="74"/>
                    <a:pt x="66" y="90"/>
                  </a:cubicBezTo>
                  <a:cubicBezTo>
                    <a:pt x="66" y="96"/>
                    <a:pt x="66" y="96"/>
                    <a:pt x="59" y="96"/>
                  </a:cubicBezTo>
                  <a:lnTo>
                    <a:pt x="59" y="103"/>
                  </a:lnTo>
                  <a:cubicBezTo>
                    <a:pt x="53" y="110"/>
                    <a:pt x="44" y="117"/>
                    <a:pt x="37" y="126"/>
                  </a:cubicBezTo>
                  <a:cubicBezTo>
                    <a:pt x="37" y="133"/>
                    <a:pt x="30" y="140"/>
                    <a:pt x="30" y="146"/>
                  </a:cubicBezTo>
                  <a:lnTo>
                    <a:pt x="23" y="146"/>
                  </a:lnTo>
                  <a:lnTo>
                    <a:pt x="23" y="160"/>
                  </a:lnTo>
                  <a:cubicBezTo>
                    <a:pt x="16" y="169"/>
                    <a:pt x="16" y="169"/>
                    <a:pt x="16" y="176"/>
                  </a:cubicBezTo>
                  <a:lnTo>
                    <a:pt x="16" y="183"/>
                  </a:lnTo>
                  <a:lnTo>
                    <a:pt x="9" y="183"/>
                  </a:lnTo>
                  <a:lnTo>
                    <a:pt x="9" y="190"/>
                  </a:lnTo>
                  <a:lnTo>
                    <a:pt x="9" y="203"/>
                  </a:lnTo>
                  <a:cubicBezTo>
                    <a:pt x="1" y="219"/>
                    <a:pt x="1" y="240"/>
                    <a:pt x="1" y="255"/>
                  </a:cubicBezTo>
                  <a:lnTo>
                    <a:pt x="1" y="283"/>
                  </a:lnTo>
                  <a:cubicBezTo>
                    <a:pt x="1" y="298"/>
                    <a:pt x="1" y="305"/>
                    <a:pt x="9" y="319"/>
                  </a:cubicBezTo>
                  <a:cubicBezTo>
                    <a:pt x="30" y="398"/>
                    <a:pt x="59" y="491"/>
                    <a:pt x="87" y="585"/>
                  </a:cubicBezTo>
                  <a:lnTo>
                    <a:pt x="109" y="428"/>
                  </a:lnTo>
                  <a:lnTo>
                    <a:pt x="368" y="305"/>
                  </a:lnTo>
                  <a:lnTo>
                    <a:pt x="591" y="362"/>
                  </a:lnTo>
                  <a:lnTo>
                    <a:pt x="534" y="169"/>
                  </a:lnTo>
                  <a:cubicBezTo>
                    <a:pt x="527" y="140"/>
                    <a:pt x="518" y="117"/>
                    <a:pt x="504" y="103"/>
                  </a:cubicBezTo>
                  <a:cubicBezTo>
                    <a:pt x="491" y="83"/>
                    <a:pt x="468" y="60"/>
                    <a:pt x="461" y="53"/>
                  </a:cubicBezTo>
                  <a:cubicBezTo>
                    <a:pt x="432" y="31"/>
                    <a:pt x="382" y="10"/>
                    <a:pt x="346" y="3"/>
                  </a:cubicBezTo>
                  <a:cubicBezTo>
                    <a:pt x="337" y="3"/>
                    <a:pt x="324" y="0"/>
                    <a:pt x="308" y="0"/>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9"/>
            <p:cNvSpPr/>
            <p:nvPr/>
          </p:nvSpPr>
          <p:spPr>
            <a:xfrm>
              <a:off x="5669181" y="8242209"/>
              <a:ext cx="262871" cy="779768"/>
            </a:xfrm>
            <a:custGeom>
              <a:rect b="b" l="l" r="r" t="t"/>
              <a:pathLst>
                <a:path extrusionOk="0" h="4672" w="1575">
                  <a:moveTo>
                    <a:pt x="260" y="0"/>
                  </a:moveTo>
                  <a:lnTo>
                    <a:pt x="1" y="121"/>
                  </a:lnTo>
                  <a:lnTo>
                    <a:pt x="22" y="207"/>
                  </a:lnTo>
                  <a:lnTo>
                    <a:pt x="1315" y="4672"/>
                  </a:lnTo>
                  <a:lnTo>
                    <a:pt x="1574" y="4549"/>
                  </a:lnTo>
                  <a:lnTo>
                    <a:pt x="310" y="173"/>
                  </a:lnTo>
                  <a:lnTo>
                    <a:pt x="260" y="0"/>
                  </a:ln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9"/>
            <p:cNvSpPr/>
            <p:nvPr/>
          </p:nvSpPr>
          <p:spPr>
            <a:xfrm>
              <a:off x="5652324" y="8220512"/>
              <a:ext cx="17024" cy="72102"/>
            </a:xfrm>
            <a:custGeom>
              <a:rect b="b" l="l" r="r" t="t"/>
              <a:pathLst>
                <a:path extrusionOk="0" h="432" w="102">
                  <a:moveTo>
                    <a:pt x="29" y="1"/>
                  </a:moveTo>
                  <a:lnTo>
                    <a:pt x="7" y="158"/>
                  </a:lnTo>
                  <a:lnTo>
                    <a:pt x="0" y="173"/>
                  </a:lnTo>
                  <a:lnTo>
                    <a:pt x="73" y="432"/>
                  </a:lnTo>
                  <a:lnTo>
                    <a:pt x="93" y="323"/>
                  </a:lnTo>
                  <a:lnTo>
                    <a:pt x="102" y="251"/>
                  </a:lnTo>
                  <a:lnTo>
                    <a:pt x="29"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9"/>
            <p:cNvSpPr/>
            <p:nvPr/>
          </p:nvSpPr>
          <p:spPr>
            <a:xfrm>
              <a:off x="5664340" y="8262237"/>
              <a:ext cx="224484" cy="789783"/>
            </a:xfrm>
            <a:custGeom>
              <a:rect b="b" l="l" r="r" t="t"/>
              <a:pathLst>
                <a:path extrusionOk="0" h="4732" w="1345">
                  <a:moveTo>
                    <a:pt x="30" y="1"/>
                  </a:moveTo>
                  <a:lnTo>
                    <a:pt x="21" y="73"/>
                  </a:lnTo>
                  <a:lnTo>
                    <a:pt x="1" y="182"/>
                  </a:lnTo>
                  <a:lnTo>
                    <a:pt x="1324" y="4731"/>
                  </a:lnTo>
                  <a:lnTo>
                    <a:pt x="1344" y="4552"/>
                  </a:lnTo>
                  <a:lnTo>
                    <a:pt x="51" y="87"/>
                  </a:lnTo>
                  <a:lnTo>
                    <a:pt x="3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9"/>
            <p:cNvSpPr/>
            <p:nvPr/>
          </p:nvSpPr>
          <p:spPr>
            <a:xfrm>
              <a:off x="5657164" y="8200150"/>
              <a:ext cx="55412" cy="62255"/>
            </a:xfrm>
            <a:custGeom>
              <a:rect b="b" l="l" r="r" t="t"/>
              <a:pathLst>
                <a:path extrusionOk="0" h="373" w="332">
                  <a:moveTo>
                    <a:pt x="259" y="0"/>
                  </a:moveTo>
                  <a:lnTo>
                    <a:pt x="0" y="123"/>
                  </a:lnTo>
                  <a:lnTo>
                    <a:pt x="73" y="373"/>
                  </a:lnTo>
                  <a:lnTo>
                    <a:pt x="332" y="252"/>
                  </a:lnTo>
                  <a:lnTo>
                    <a:pt x="259"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5712408" y="8242209"/>
              <a:ext cx="257864" cy="768920"/>
            </a:xfrm>
            <a:custGeom>
              <a:rect b="b" l="l" r="r" t="t"/>
              <a:pathLst>
                <a:path extrusionOk="0" h="4607" w="1545">
                  <a:moveTo>
                    <a:pt x="1" y="0"/>
                  </a:moveTo>
                  <a:lnTo>
                    <a:pt x="51" y="173"/>
                  </a:lnTo>
                  <a:lnTo>
                    <a:pt x="1315" y="4549"/>
                  </a:lnTo>
                  <a:lnTo>
                    <a:pt x="1545" y="4606"/>
                  </a:lnTo>
                  <a:lnTo>
                    <a:pt x="230" y="57"/>
                  </a:lnTo>
                  <a:lnTo>
                    <a:pt x="194" y="50"/>
                  </a:lnTo>
                  <a:lnTo>
                    <a:pt x="1"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5700391" y="8200150"/>
              <a:ext cx="50571" cy="51573"/>
            </a:xfrm>
            <a:custGeom>
              <a:rect b="b" l="l" r="r" t="t"/>
              <a:pathLst>
                <a:path extrusionOk="0" h="309" w="303">
                  <a:moveTo>
                    <a:pt x="0" y="0"/>
                  </a:moveTo>
                  <a:lnTo>
                    <a:pt x="73" y="252"/>
                  </a:lnTo>
                  <a:lnTo>
                    <a:pt x="266" y="302"/>
                  </a:lnTo>
                  <a:lnTo>
                    <a:pt x="302" y="309"/>
                  </a:lnTo>
                  <a:lnTo>
                    <a:pt x="230" y="57"/>
                  </a:lnTo>
                  <a:lnTo>
                    <a:pt x="223" y="57"/>
                  </a:ln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
            <p:cNvSpPr/>
            <p:nvPr/>
          </p:nvSpPr>
          <p:spPr>
            <a:xfrm>
              <a:off x="5885151" y="9001445"/>
              <a:ext cx="86622" cy="110323"/>
            </a:xfrm>
            <a:custGeom>
              <a:rect b="b" l="l" r="r" t="t"/>
              <a:pathLst>
                <a:path extrusionOk="0" h="661" w="519">
                  <a:moveTo>
                    <a:pt x="280" y="0"/>
                  </a:moveTo>
                  <a:lnTo>
                    <a:pt x="21" y="123"/>
                  </a:lnTo>
                  <a:lnTo>
                    <a:pt x="1" y="302"/>
                  </a:lnTo>
                  <a:cubicBezTo>
                    <a:pt x="1" y="302"/>
                    <a:pt x="130" y="497"/>
                    <a:pt x="244" y="661"/>
                  </a:cubicBezTo>
                  <a:cubicBezTo>
                    <a:pt x="308" y="577"/>
                    <a:pt x="392" y="559"/>
                    <a:pt x="450" y="559"/>
                  </a:cubicBezTo>
                  <a:cubicBezTo>
                    <a:pt x="490" y="559"/>
                    <a:pt x="518" y="568"/>
                    <a:pt x="518" y="568"/>
                  </a:cubicBezTo>
                  <a:cubicBezTo>
                    <a:pt x="510" y="338"/>
                    <a:pt x="510" y="57"/>
                    <a:pt x="510" y="57"/>
                  </a:cubicBezTo>
                  <a:lnTo>
                    <a:pt x="28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5925708" y="9094743"/>
              <a:ext cx="46065" cy="60419"/>
            </a:xfrm>
            <a:custGeom>
              <a:rect b="b" l="l" r="r" t="t"/>
              <a:pathLst>
                <a:path extrusionOk="0" h="362" w="276">
                  <a:moveTo>
                    <a:pt x="207" y="0"/>
                  </a:moveTo>
                  <a:cubicBezTo>
                    <a:pt x="149" y="0"/>
                    <a:pt x="65" y="18"/>
                    <a:pt x="1" y="102"/>
                  </a:cubicBezTo>
                  <a:cubicBezTo>
                    <a:pt x="73" y="211"/>
                    <a:pt x="146" y="304"/>
                    <a:pt x="160" y="326"/>
                  </a:cubicBezTo>
                  <a:cubicBezTo>
                    <a:pt x="182" y="351"/>
                    <a:pt x="204" y="361"/>
                    <a:pt x="223" y="361"/>
                  </a:cubicBezTo>
                  <a:cubicBezTo>
                    <a:pt x="253" y="361"/>
                    <a:pt x="275" y="333"/>
                    <a:pt x="275" y="290"/>
                  </a:cubicBezTo>
                  <a:lnTo>
                    <a:pt x="275" y="9"/>
                  </a:lnTo>
                  <a:cubicBezTo>
                    <a:pt x="275" y="9"/>
                    <a:pt x="247" y="0"/>
                    <a:pt x="207" y="0"/>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9"/>
            <p:cNvSpPr/>
            <p:nvPr/>
          </p:nvSpPr>
          <p:spPr>
            <a:xfrm>
              <a:off x="5925708" y="9111600"/>
              <a:ext cx="167" cy="167"/>
            </a:xfrm>
            <a:custGeom>
              <a:rect b="b" l="l" r="r" t="t"/>
              <a:pathLst>
                <a:path extrusionOk="0" h="1" w="1">
                  <a:moveTo>
                    <a:pt x="1" y="1"/>
                  </a:move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9"/>
            <p:cNvSpPr/>
            <p:nvPr/>
          </p:nvSpPr>
          <p:spPr>
            <a:xfrm>
              <a:off x="5925708" y="9111600"/>
              <a:ext cx="167" cy="167"/>
            </a:xfrm>
            <a:custGeom>
              <a:rect b="b" l="l" r="r" t="t"/>
              <a:pathLst>
                <a:path extrusionOk="0" fill="none" h="1" w="1">
                  <a:moveTo>
                    <a:pt x="1" y="1"/>
                  </a:moveTo>
                  <a:lnTo>
                    <a:pt x="1"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39"/>
          <p:cNvSpPr txBox="1"/>
          <p:nvPr>
            <p:ph idx="2" type="subTitle"/>
          </p:nvPr>
        </p:nvSpPr>
        <p:spPr>
          <a:xfrm>
            <a:off x="4668150" y="1909550"/>
            <a:ext cx="3314400" cy="90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Metriks Evaluasi Model</a:t>
            </a:r>
            <a:r>
              <a:rPr lang="en" sz="2000"/>
              <a:t>: </a:t>
            </a:r>
            <a:endParaRPr sz="2000"/>
          </a:p>
          <a:p>
            <a:pPr indent="0" lvl="0" marL="0" rtl="0" algn="ctr">
              <a:spcBef>
                <a:spcPts val="0"/>
              </a:spcBef>
              <a:spcAft>
                <a:spcPts val="0"/>
              </a:spcAft>
              <a:buNone/>
            </a:pPr>
            <a:r>
              <a:rPr lang="en" sz="2000"/>
              <a:t>R-Squared (R²)</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0"/>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Tahapan Pemodelan</a:t>
            </a:r>
            <a:endParaRPr/>
          </a:p>
        </p:txBody>
      </p:sp>
      <p:sp>
        <p:nvSpPr>
          <p:cNvPr id="751" name="Google Shape;751;p40"/>
          <p:cNvSpPr txBox="1"/>
          <p:nvPr/>
        </p:nvSpPr>
        <p:spPr>
          <a:xfrm flipH="1">
            <a:off x="720014" y="1816325"/>
            <a:ext cx="20139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Import DataSet</a:t>
            </a:r>
            <a:endParaRPr b="1" sz="2000">
              <a:solidFill>
                <a:schemeClr val="dk1"/>
              </a:solidFill>
              <a:latin typeface="Albert Sans"/>
              <a:ea typeface="Albert Sans"/>
              <a:cs typeface="Albert Sans"/>
              <a:sym typeface="Albert Sans"/>
            </a:endParaRPr>
          </a:p>
        </p:txBody>
      </p:sp>
      <p:sp>
        <p:nvSpPr>
          <p:cNvPr id="752" name="Google Shape;752;p40"/>
          <p:cNvSpPr txBox="1"/>
          <p:nvPr/>
        </p:nvSpPr>
        <p:spPr>
          <a:xfrm flipH="1">
            <a:off x="719875" y="2128400"/>
            <a:ext cx="2195700" cy="6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Albert Sans"/>
                <a:ea typeface="Albert Sans"/>
                <a:cs typeface="Albert Sans"/>
                <a:sym typeface="Albert Sans"/>
              </a:rPr>
              <a:t>Mengimport data-data yang akan di analisa</a:t>
            </a:r>
            <a:endParaRPr>
              <a:solidFill>
                <a:schemeClr val="dk1"/>
              </a:solidFill>
              <a:latin typeface="Albert Sans"/>
              <a:ea typeface="Albert Sans"/>
              <a:cs typeface="Albert Sans"/>
              <a:sym typeface="Albert Sans"/>
            </a:endParaRPr>
          </a:p>
        </p:txBody>
      </p:sp>
      <p:sp>
        <p:nvSpPr>
          <p:cNvPr id="753" name="Google Shape;753;p40"/>
          <p:cNvSpPr txBox="1"/>
          <p:nvPr/>
        </p:nvSpPr>
        <p:spPr>
          <a:xfrm>
            <a:off x="720000" y="134483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a:t>
            </a:r>
            <a:r>
              <a:rPr b="1" lang="en" sz="3000">
                <a:solidFill>
                  <a:schemeClr val="lt2"/>
                </a:solidFill>
                <a:latin typeface="Albert Sans"/>
                <a:ea typeface="Albert Sans"/>
                <a:cs typeface="Albert Sans"/>
                <a:sym typeface="Albert Sans"/>
              </a:rPr>
              <a:t>1</a:t>
            </a:r>
            <a:endParaRPr b="1" sz="3000">
              <a:solidFill>
                <a:schemeClr val="lt2"/>
              </a:solidFill>
              <a:latin typeface="Albert Sans"/>
              <a:ea typeface="Albert Sans"/>
              <a:cs typeface="Albert Sans"/>
              <a:sym typeface="Albert Sans"/>
            </a:endParaRPr>
          </a:p>
        </p:txBody>
      </p:sp>
      <p:sp>
        <p:nvSpPr>
          <p:cNvPr id="754" name="Google Shape;754;p40"/>
          <p:cNvSpPr txBox="1"/>
          <p:nvPr/>
        </p:nvSpPr>
        <p:spPr>
          <a:xfrm flipH="1">
            <a:off x="3488600" y="1816325"/>
            <a:ext cx="26079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Feature Engineering</a:t>
            </a:r>
            <a:endParaRPr b="1" sz="2000">
              <a:solidFill>
                <a:schemeClr val="dk1"/>
              </a:solidFill>
              <a:latin typeface="Albert Sans"/>
              <a:ea typeface="Albert Sans"/>
              <a:cs typeface="Albert Sans"/>
              <a:sym typeface="Albert Sans"/>
            </a:endParaRPr>
          </a:p>
        </p:txBody>
      </p:sp>
      <p:sp>
        <p:nvSpPr>
          <p:cNvPr id="755" name="Google Shape;755;p40"/>
          <p:cNvSpPr txBox="1"/>
          <p:nvPr/>
        </p:nvSpPr>
        <p:spPr>
          <a:xfrm flipH="1">
            <a:off x="3488826" y="2128400"/>
            <a:ext cx="2195700" cy="6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Albert Sans"/>
                <a:ea typeface="Albert Sans"/>
                <a:cs typeface="Albert Sans"/>
                <a:sym typeface="Albert Sans"/>
              </a:rPr>
              <a:t>Memeriksa data pada dataset</a:t>
            </a:r>
            <a:endParaRPr>
              <a:solidFill>
                <a:schemeClr val="dk1"/>
              </a:solidFill>
              <a:latin typeface="Albert Sans"/>
              <a:ea typeface="Albert Sans"/>
              <a:cs typeface="Albert Sans"/>
              <a:sym typeface="Albert Sans"/>
            </a:endParaRPr>
          </a:p>
        </p:txBody>
      </p:sp>
      <p:sp>
        <p:nvSpPr>
          <p:cNvPr id="756" name="Google Shape;756;p40"/>
          <p:cNvSpPr txBox="1"/>
          <p:nvPr/>
        </p:nvSpPr>
        <p:spPr>
          <a:xfrm>
            <a:off x="3565042" y="134483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03</a:t>
            </a:r>
            <a:endParaRPr b="1" sz="3000">
              <a:solidFill>
                <a:schemeClr val="lt2"/>
              </a:solidFill>
              <a:latin typeface="Albert Sans"/>
              <a:ea typeface="Albert Sans"/>
              <a:cs typeface="Albert Sans"/>
              <a:sym typeface="Albert Sans"/>
            </a:endParaRPr>
          </a:p>
        </p:txBody>
      </p:sp>
      <p:sp>
        <p:nvSpPr>
          <p:cNvPr id="757" name="Google Shape;757;p40"/>
          <p:cNvSpPr txBox="1"/>
          <p:nvPr/>
        </p:nvSpPr>
        <p:spPr>
          <a:xfrm flipH="1">
            <a:off x="6410150" y="2121125"/>
            <a:ext cx="28179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b="1" sz="2000">
              <a:solidFill>
                <a:schemeClr val="dk1"/>
              </a:solidFill>
              <a:latin typeface="Albert Sans"/>
              <a:ea typeface="Albert Sans"/>
              <a:cs typeface="Albert Sans"/>
              <a:sym typeface="Albert Sans"/>
            </a:endParaRPr>
          </a:p>
        </p:txBody>
      </p:sp>
      <p:sp>
        <p:nvSpPr>
          <p:cNvPr id="758" name="Google Shape;758;p40"/>
          <p:cNvSpPr txBox="1"/>
          <p:nvPr/>
        </p:nvSpPr>
        <p:spPr>
          <a:xfrm>
            <a:off x="6410075" y="134483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05</a:t>
            </a:r>
            <a:endParaRPr b="1" sz="3000">
              <a:solidFill>
                <a:schemeClr val="lt2"/>
              </a:solidFill>
              <a:latin typeface="Albert Sans"/>
              <a:ea typeface="Albert Sans"/>
              <a:cs typeface="Albert Sans"/>
              <a:sym typeface="Albert Sans"/>
            </a:endParaRPr>
          </a:p>
        </p:txBody>
      </p:sp>
      <p:sp>
        <p:nvSpPr>
          <p:cNvPr id="759" name="Google Shape;759;p40"/>
          <p:cNvSpPr txBox="1"/>
          <p:nvPr/>
        </p:nvSpPr>
        <p:spPr>
          <a:xfrm flipH="1">
            <a:off x="2142532" y="3617625"/>
            <a:ext cx="20139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EDA</a:t>
            </a:r>
            <a:endParaRPr b="1" sz="2000">
              <a:solidFill>
                <a:schemeClr val="dk1"/>
              </a:solidFill>
              <a:latin typeface="Albert Sans"/>
              <a:ea typeface="Albert Sans"/>
              <a:cs typeface="Albert Sans"/>
              <a:sym typeface="Albert Sans"/>
            </a:endParaRPr>
          </a:p>
        </p:txBody>
      </p:sp>
      <p:sp>
        <p:nvSpPr>
          <p:cNvPr id="760" name="Google Shape;760;p40"/>
          <p:cNvSpPr txBox="1"/>
          <p:nvPr/>
        </p:nvSpPr>
        <p:spPr>
          <a:xfrm flipH="1">
            <a:off x="2142700" y="3929700"/>
            <a:ext cx="1630200" cy="6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Albert Sans"/>
                <a:ea typeface="Albert Sans"/>
                <a:cs typeface="Albert Sans"/>
                <a:sym typeface="Albert Sans"/>
              </a:rPr>
              <a:t>Menampilkan informasi dari dataset</a:t>
            </a:r>
            <a:endParaRPr>
              <a:solidFill>
                <a:schemeClr val="dk1"/>
              </a:solidFill>
              <a:latin typeface="Albert Sans"/>
              <a:ea typeface="Albert Sans"/>
              <a:cs typeface="Albert Sans"/>
              <a:sym typeface="Albert Sans"/>
            </a:endParaRPr>
          </a:p>
        </p:txBody>
      </p:sp>
      <p:sp>
        <p:nvSpPr>
          <p:cNvPr id="761" name="Google Shape;761;p40"/>
          <p:cNvSpPr txBox="1"/>
          <p:nvPr/>
        </p:nvSpPr>
        <p:spPr>
          <a:xfrm>
            <a:off x="2142521" y="314613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02</a:t>
            </a:r>
            <a:endParaRPr b="1" sz="3000">
              <a:solidFill>
                <a:schemeClr val="lt2"/>
              </a:solidFill>
              <a:latin typeface="Albert Sans"/>
              <a:ea typeface="Albert Sans"/>
              <a:cs typeface="Albert Sans"/>
              <a:sym typeface="Albert Sans"/>
            </a:endParaRPr>
          </a:p>
        </p:txBody>
      </p:sp>
      <p:sp>
        <p:nvSpPr>
          <p:cNvPr id="762" name="Google Shape;762;p40"/>
          <p:cNvSpPr txBox="1"/>
          <p:nvPr/>
        </p:nvSpPr>
        <p:spPr>
          <a:xfrm>
            <a:off x="4987550" y="314613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04</a:t>
            </a:r>
            <a:endParaRPr b="1" sz="3000">
              <a:solidFill>
                <a:schemeClr val="lt2"/>
              </a:solidFill>
              <a:latin typeface="Albert Sans"/>
              <a:ea typeface="Albert Sans"/>
              <a:cs typeface="Albert Sans"/>
              <a:sym typeface="Albert Sans"/>
            </a:endParaRPr>
          </a:p>
        </p:txBody>
      </p:sp>
      <p:cxnSp>
        <p:nvCxnSpPr>
          <p:cNvPr id="763" name="Google Shape;763;p40"/>
          <p:cNvCxnSpPr>
            <a:stCxn id="752" idx="2"/>
            <a:endCxn id="761" idx="1"/>
          </p:cNvCxnSpPr>
          <p:nvPr/>
        </p:nvCxnSpPr>
        <p:spPr>
          <a:xfrm flipH="1" rot="-5400000">
            <a:off x="1670575" y="2944550"/>
            <a:ext cx="619200" cy="324900"/>
          </a:xfrm>
          <a:prstGeom prst="bentConnector2">
            <a:avLst/>
          </a:prstGeom>
          <a:noFill/>
          <a:ln cap="flat" cmpd="sng" w="9525">
            <a:solidFill>
              <a:schemeClr val="dk1"/>
            </a:solidFill>
            <a:prstDash val="solid"/>
            <a:round/>
            <a:headEnd len="med" w="med" type="none"/>
            <a:tailEnd len="med" w="med" type="stealth"/>
          </a:ln>
        </p:spPr>
      </p:cxnSp>
      <p:cxnSp>
        <p:nvCxnSpPr>
          <p:cNvPr id="764" name="Google Shape;764;p40"/>
          <p:cNvCxnSpPr>
            <a:stCxn id="761" idx="3"/>
            <a:endCxn id="756" idx="1"/>
          </p:cNvCxnSpPr>
          <p:nvPr/>
        </p:nvCxnSpPr>
        <p:spPr>
          <a:xfrm flipH="1" rot="10800000">
            <a:off x="2849621" y="1615381"/>
            <a:ext cx="715500" cy="1801200"/>
          </a:xfrm>
          <a:prstGeom prst="bentConnector3">
            <a:avLst>
              <a:gd fmla="val 49994" name="adj1"/>
            </a:avLst>
          </a:prstGeom>
          <a:noFill/>
          <a:ln cap="flat" cmpd="sng" w="9525">
            <a:solidFill>
              <a:schemeClr val="dk1"/>
            </a:solidFill>
            <a:prstDash val="solid"/>
            <a:round/>
            <a:headEnd len="med" w="med" type="none"/>
            <a:tailEnd len="med" w="med" type="stealth"/>
          </a:ln>
        </p:spPr>
      </p:cxnSp>
      <p:cxnSp>
        <p:nvCxnSpPr>
          <p:cNvPr id="765" name="Google Shape;765;p40"/>
          <p:cNvCxnSpPr>
            <a:endCxn id="762" idx="1"/>
          </p:cNvCxnSpPr>
          <p:nvPr/>
        </p:nvCxnSpPr>
        <p:spPr>
          <a:xfrm flipH="1" rot="-5400000">
            <a:off x="4496750" y="2925781"/>
            <a:ext cx="566100" cy="415500"/>
          </a:xfrm>
          <a:prstGeom prst="bentConnector2">
            <a:avLst/>
          </a:prstGeom>
          <a:noFill/>
          <a:ln cap="flat" cmpd="sng" w="9525">
            <a:solidFill>
              <a:schemeClr val="dk1"/>
            </a:solidFill>
            <a:prstDash val="solid"/>
            <a:round/>
            <a:headEnd len="med" w="med" type="none"/>
            <a:tailEnd len="med" w="med" type="stealth"/>
          </a:ln>
        </p:spPr>
      </p:cxnSp>
      <p:cxnSp>
        <p:nvCxnSpPr>
          <p:cNvPr id="766" name="Google Shape;766;p40"/>
          <p:cNvCxnSpPr>
            <a:stCxn id="762" idx="3"/>
            <a:endCxn id="758" idx="1"/>
          </p:cNvCxnSpPr>
          <p:nvPr/>
        </p:nvCxnSpPr>
        <p:spPr>
          <a:xfrm flipH="1" rot="10800000">
            <a:off x="5694650" y="1615381"/>
            <a:ext cx="715500" cy="1801200"/>
          </a:xfrm>
          <a:prstGeom prst="bentConnector3">
            <a:avLst>
              <a:gd fmla="val 49995" name="adj1"/>
            </a:avLst>
          </a:prstGeom>
          <a:noFill/>
          <a:ln cap="flat" cmpd="sng" w="9525">
            <a:solidFill>
              <a:schemeClr val="dk1"/>
            </a:solidFill>
            <a:prstDash val="solid"/>
            <a:round/>
            <a:headEnd len="med" w="med" type="none"/>
            <a:tailEnd len="med" w="med" type="stealth"/>
          </a:ln>
        </p:spPr>
      </p:cxnSp>
      <p:grpSp>
        <p:nvGrpSpPr>
          <p:cNvPr id="767" name="Google Shape;767;p40"/>
          <p:cNvGrpSpPr/>
          <p:nvPr/>
        </p:nvGrpSpPr>
        <p:grpSpPr>
          <a:xfrm>
            <a:off x="7386192" y="3416569"/>
            <a:ext cx="1276687" cy="1337298"/>
            <a:chOff x="7462763" y="3416810"/>
            <a:chExt cx="1252883" cy="1312363"/>
          </a:xfrm>
        </p:grpSpPr>
        <p:grpSp>
          <p:nvGrpSpPr>
            <p:cNvPr id="768" name="Google Shape;768;p40"/>
            <p:cNvGrpSpPr/>
            <p:nvPr/>
          </p:nvGrpSpPr>
          <p:grpSpPr>
            <a:xfrm>
              <a:off x="7605209" y="3416810"/>
              <a:ext cx="1110436" cy="1238787"/>
              <a:chOff x="6140575" y="5030501"/>
              <a:chExt cx="1187506" cy="1324764"/>
            </a:xfrm>
          </p:grpSpPr>
          <p:grpSp>
            <p:nvGrpSpPr>
              <p:cNvPr id="769" name="Google Shape;769;p40"/>
              <p:cNvGrpSpPr/>
              <p:nvPr/>
            </p:nvGrpSpPr>
            <p:grpSpPr>
              <a:xfrm>
                <a:off x="6140575" y="5033818"/>
                <a:ext cx="1154341" cy="1321448"/>
                <a:chOff x="6140575" y="5033818"/>
                <a:chExt cx="1154341" cy="1321448"/>
              </a:xfrm>
            </p:grpSpPr>
            <p:sp>
              <p:nvSpPr>
                <p:cNvPr id="770" name="Google Shape;770;p40"/>
                <p:cNvSpPr/>
                <p:nvPr/>
              </p:nvSpPr>
              <p:spPr>
                <a:xfrm>
                  <a:off x="6140575" y="5033818"/>
                  <a:ext cx="1154341" cy="1321448"/>
                </a:xfrm>
                <a:custGeom>
                  <a:rect b="b" l="l" r="r" t="t"/>
                  <a:pathLst>
                    <a:path extrusionOk="0" h="12352" w="10790">
                      <a:moveTo>
                        <a:pt x="9295" y="8126"/>
                      </a:moveTo>
                      <a:cubicBezTo>
                        <a:pt x="9316" y="8126"/>
                        <a:pt x="9338" y="8132"/>
                        <a:pt x="9359" y="8145"/>
                      </a:cubicBezTo>
                      <a:lnTo>
                        <a:pt x="9496" y="8225"/>
                      </a:lnTo>
                      <a:cubicBezTo>
                        <a:pt x="9575" y="8268"/>
                        <a:pt x="9618" y="8388"/>
                        <a:pt x="9582" y="8490"/>
                      </a:cubicBezTo>
                      <a:lnTo>
                        <a:pt x="9532" y="8670"/>
                      </a:lnTo>
                      <a:cubicBezTo>
                        <a:pt x="9505" y="8743"/>
                        <a:pt x="9451" y="8786"/>
                        <a:pt x="9393" y="8786"/>
                      </a:cubicBezTo>
                      <a:cubicBezTo>
                        <a:pt x="9373" y="8786"/>
                        <a:pt x="9352" y="8781"/>
                        <a:pt x="9332" y="8770"/>
                      </a:cubicBezTo>
                      <a:lnTo>
                        <a:pt x="9194" y="8690"/>
                      </a:lnTo>
                      <a:cubicBezTo>
                        <a:pt x="9116" y="8640"/>
                        <a:pt x="9073" y="8526"/>
                        <a:pt x="9107" y="8425"/>
                      </a:cubicBezTo>
                      <a:lnTo>
                        <a:pt x="9159" y="8245"/>
                      </a:lnTo>
                      <a:cubicBezTo>
                        <a:pt x="9184" y="8172"/>
                        <a:pt x="9237" y="8126"/>
                        <a:pt x="9295" y="8126"/>
                      </a:cubicBezTo>
                      <a:close/>
                      <a:moveTo>
                        <a:pt x="2574" y="289"/>
                      </a:moveTo>
                      <a:lnTo>
                        <a:pt x="10151" y="4666"/>
                      </a:lnTo>
                      <a:lnTo>
                        <a:pt x="7952" y="11904"/>
                      </a:lnTo>
                      <a:lnTo>
                        <a:pt x="375" y="7534"/>
                      </a:lnTo>
                      <a:lnTo>
                        <a:pt x="2574" y="289"/>
                      </a:lnTo>
                      <a:close/>
                      <a:moveTo>
                        <a:pt x="2431" y="1"/>
                      </a:moveTo>
                      <a:cubicBezTo>
                        <a:pt x="2316" y="1"/>
                        <a:pt x="2207" y="87"/>
                        <a:pt x="2164" y="237"/>
                      </a:cubicBezTo>
                      <a:lnTo>
                        <a:pt x="59" y="7174"/>
                      </a:lnTo>
                      <a:cubicBezTo>
                        <a:pt x="1" y="7376"/>
                        <a:pt x="80" y="7612"/>
                        <a:pt x="232" y="7698"/>
                      </a:cubicBezTo>
                      <a:lnTo>
                        <a:pt x="8231" y="12322"/>
                      </a:lnTo>
                      <a:cubicBezTo>
                        <a:pt x="8272" y="12339"/>
                        <a:pt x="8313" y="12351"/>
                        <a:pt x="8351" y="12351"/>
                      </a:cubicBezTo>
                      <a:cubicBezTo>
                        <a:pt x="8359" y="12351"/>
                        <a:pt x="8367" y="12350"/>
                        <a:pt x="8374" y="12349"/>
                      </a:cubicBezTo>
                      <a:lnTo>
                        <a:pt x="8404" y="12349"/>
                      </a:lnTo>
                      <a:cubicBezTo>
                        <a:pt x="8417" y="12342"/>
                        <a:pt x="8426" y="12342"/>
                        <a:pt x="8440" y="12335"/>
                      </a:cubicBezTo>
                      <a:cubicBezTo>
                        <a:pt x="8447" y="12335"/>
                        <a:pt x="8454" y="12329"/>
                        <a:pt x="8461" y="12329"/>
                      </a:cubicBezTo>
                      <a:cubicBezTo>
                        <a:pt x="8469" y="12322"/>
                        <a:pt x="8476" y="12322"/>
                        <a:pt x="8483" y="12322"/>
                      </a:cubicBezTo>
                      <a:cubicBezTo>
                        <a:pt x="8504" y="12299"/>
                        <a:pt x="8533" y="12285"/>
                        <a:pt x="8555" y="12256"/>
                      </a:cubicBezTo>
                      <a:cubicBezTo>
                        <a:pt x="8555" y="12249"/>
                        <a:pt x="8562" y="12249"/>
                        <a:pt x="8562" y="12242"/>
                      </a:cubicBezTo>
                      <a:cubicBezTo>
                        <a:pt x="8569" y="12242"/>
                        <a:pt x="8569" y="12235"/>
                        <a:pt x="8569" y="12227"/>
                      </a:cubicBezTo>
                      <a:cubicBezTo>
                        <a:pt x="8590" y="12199"/>
                        <a:pt x="8612" y="12163"/>
                        <a:pt x="8626" y="12120"/>
                      </a:cubicBezTo>
                      <a:lnTo>
                        <a:pt x="10733" y="5183"/>
                      </a:lnTo>
                      <a:cubicBezTo>
                        <a:pt x="10789" y="4981"/>
                        <a:pt x="10712" y="4745"/>
                        <a:pt x="10560" y="4652"/>
                      </a:cubicBezTo>
                      <a:lnTo>
                        <a:pt x="2561" y="37"/>
                      </a:lnTo>
                      <a:cubicBezTo>
                        <a:pt x="2518" y="8"/>
                        <a:pt x="2474" y="1"/>
                        <a:pt x="243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0"/>
                <p:cNvSpPr/>
                <p:nvPr/>
              </p:nvSpPr>
              <p:spPr>
                <a:xfrm>
                  <a:off x="6180587" y="5064736"/>
                  <a:ext cx="1046075" cy="1242709"/>
                </a:xfrm>
                <a:custGeom>
                  <a:rect b="b" l="l" r="r" t="t"/>
                  <a:pathLst>
                    <a:path extrusionOk="0" h="11616" w="9778">
                      <a:moveTo>
                        <a:pt x="2200" y="0"/>
                      </a:moveTo>
                      <a:lnTo>
                        <a:pt x="1" y="7245"/>
                      </a:lnTo>
                      <a:lnTo>
                        <a:pt x="7578" y="11615"/>
                      </a:lnTo>
                      <a:lnTo>
                        <a:pt x="9777" y="4377"/>
                      </a:lnTo>
                      <a:lnTo>
                        <a:pt x="220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0"/>
                <p:cNvSpPr/>
                <p:nvPr/>
              </p:nvSpPr>
              <p:spPr>
                <a:xfrm>
                  <a:off x="7111120" y="5903053"/>
                  <a:ext cx="58519" cy="70822"/>
                </a:xfrm>
                <a:custGeom>
                  <a:rect b="b" l="l" r="r" t="t"/>
                  <a:pathLst>
                    <a:path extrusionOk="0" h="662" w="547">
                      <a:moveTo>
                        <a:pt x="223" y="1"/>
                      </a:moveTo>
                      <a:cubicBezTo>
                        <a:pt x="165" y="1"/>
                        <a:pt x="112" y="47"/>
                        <a:pt x="87" y="120"/>
                      </a:cubicBezTo>
                      <a:lnTo>
                        <a:pt x="35" y="300"/>
                      </a:lnTo>
                      <a:cubicBezTo>
                        <a:pt x="1" y="401"/>
                        <a:pt x="44" y="515"/>
                        <a:pt x="122" y="565"/>
                      </a:cubicBezTo>
                      <a:lnTo>
                        <a:pt x="260" y="645"/>
                      </a:lnTo>
                      <a:cubicBezTo>
                        <a:pt x="280" y="656"/>
                        <a:pt x="301" y="661"/>
                        <a:pt x="321" y="661"/>
                      </a:cubicBezTo>
                      <a:cubicBezTo>
                        <a:pt x="379" y="661"/>
                        <a:pt x="433" y="618"/>
                        <a:pt x="460" y="545"/>
                      </a:cubicBezTo>
                      <a:lnTo>
                        <a:pt x="510" y="365"/>
                      </a:lnTo>
                      <a:cubicBezTo>
                        <a:pt x="546" y="263"/>
                        <a:pt x="503" y="143"/>
                        <a:pt x="424" y="100"/>
                      </a:cubicBezTo>
                      <a:lnTo>
                        <a:pt x="287" y="20"/>
                      </a:lnTo>
                      <a:cubicBezTo>
                        <a:pt x="266" y="7"/>
                        <a:pt x="244" y="1"/>
                        <a:pt x="223"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3" name="Google Shape;773;p40"/>
              <p:cNvSpPr/>
              <p:nvPr/>
            </p:nvSpPr>
            <p:spPr>
              <a:xfrm>
                <a:off x="6398189" y="5030501"/>
                <a:ext cx="929892" cy="1324550"/>
              </a:xfrm>
              <a:custGeom>
                <a:rect b="b" l="l" r="r" t="t"/>
                <a:pathLst>
                  <a:path extrusionOk="0" h="12381" w="8692">
                    <a:moveTo>
                      <a:pt x="335" y="1"/>
                    </a:moveTo>
                    <a:cubicBezTo>
                      <a:pt x="327" y="1"/>
                      <a:pt x="318" y="1"/>
                      <a:pt x="310" y="3"/>
                    </a:cubicBezTo>
                    <a:cubicBezTo>
                      <a:pt x="210" y="10"/>
                      <a:pt x="110" y="25"/>
                      <a:pt x="1" y="32"/>
                    </a:cubicBezTo>
                    <a:lnTo>
                      <a:pt x="23" y="32"/>
                    </a:lnTo>
                    <a:cubicBezTo>
                      <a:pt x="66" y="32"/>
                      <a:pt x="110" y="39"/>
                      <a:pt x="153" y="68"/>
                    </a:cubicBezTo>
                    <a:lnTo>
                      <a:pt x="8152" y="4683"/>
                    </a:lnTo>
                    <a:cubicBezTo>
                      <a:pt x="8304" y="4776"/>
                      <a:pt x="8381" y="5012"/>
                      <a:pt x="8325" y="5214"/>
                    </a:cubicBezTo>
                    <a:lnTo>
                      <a:pt x="6218" y="12151"/>
                    </a:lnTo>
                    <a:cubicBezTo>
                      <a:pt x="6204" y="12194"/>
                      <a:pt x="6182" y="12230"/>
                      <a:pt x="6161" y="12258"/>
                    </a:cubicBezTo>
                    <a:cubicBezTo>
                      <a:pt x="6161" y="12266"/>
                      <a:pt x="6161" y="12273"/>
                      <a:pt x="6154" y="12273"/>
                    </a:cubicBezTo>
                    <a:cubicBezTo>
                      <a:pt x="6154" y="12280"/>
                      <a:pt x="6147" y="12280"/>
                      <a:pt x="6147" y="12287"/>
                    </a:cubicBezTo>
                    <a:cubicBezTo>
                      <a:pt x="6125" y="12316"/>
                      <a:pt x="6096" y="12330"/>
                      <a:pt x="6075" y="12353"/>
                    </a:cubicBezTo>
                    <a:cubicBezTo>
                      <a:pt x="6068" y="12353"/>
                      <a:pt x="6061" y="12353"/>
                      <a:pt x="6053" y="12360"/>
                    </a:cubicBezTo>
                    <a:cubicBezTo>
                      <a:pt x="6046" y="12360"/>
                      <a:pt x="6039" y="12366"/>
                      <a:pt x="6032" y="12366"/>
                    </a:cubicBezTo>
                    <a:cubicBezTo>
                      <a:pt x="6020" y="12373"/>
                      <a:pt x="6012" y="12373"/>
                      <a:pt x="6000" y="12378"/>
                    </a:cubicBezTo>
                    <a:lnTo>
                      <a:pt x="6000" y="12378"/>
                    </a:lnTo>
                    <a:cubicBezTo>
                      <a:pt x="6096" y="12372"/>
                      <a:pt x="6186" y="12365"/>
                      <a:pt x="6277" y="12353"/>
                    </a:cubicBezTo>
                    <a:cubicBezTo>
                      <a:pt x="6384" y="12344"/>
                      <a:pt x="6484" y="12258"/>
                      <a:pt x="6527" y="12121"/>
                    </a:cubicBezTo>
                    <a:lnTo>
                      <a:pt x="8626" y="5185"/>
                    </a:lnTo>
                    <a:cubicBezTo>
                      <a:pt x="8692" y="4985"/>
                      <a:pt x="8613" y="4747"/>
                      <a:pt x="8454" y="4654"/>
                    </a:cubicBezTo>
                    <a:lnTo>
                      <a:pt x="461" y="39"/>
                    </a:lnTo>
                    <a:cubicBezTo>
                      <a:pt x="420" y="15"/>
                      <a:pt x="377" y="1"/>
                      <a:pt x="335" y="1"/>
                    </a:cubicBezTo>
                    <a:close/>
                    <a:moveTo>
                      <a:pt x="6000" y="12378"/>
                    </a:moveTo>
                    <a:cubicBezTo>
                      <a:pt x="5989" y="12379"/>
                      <a:pt x="5978" y="12380"/>
                      <a:pt x="5966" y="12380"/>
                    </a:cubicBezTo>
                    <a:lnTo>
                      <a:pt x="5996" y="12380"/>
                    </a:lnTo>
                    <a:cubicBezTo>
                      <a:pt x="5997" y="12379"/>
                      <a:pt x="5999" y="12379"/>
                      <a:pt x="6000" y="12378"/>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40"/>
            <p:cNvGrpSpPr/>
            <p:nvPr/>
          </p:nvGrpSpPr>
          <p:grpSpPr>
            <a:xfrm flipH="1">
              <a:off x="7462763" y="4284197"/>
              <a:ext cx="747894" cy="444976"/>
              <a:chOff x="6355931" y="6441818"/>
              <a:chExt cx="799801" cy="475859"/>
            </a:xfrm>
          </p:grpSpPr>
          <p:sp>
            <p:nvSpPr>
              <p:cNvPr id="775" name="Google Shape;775;p40"/>
              <p:cNvSpPr/>
              <p:nvPr/>
            </p:nvSpPr>
            <p:spPr>
              <a:xfrm>
                <a:off x="6355931" y="6840115"/>
                <a:ext cx="106234" cy="77562"/>
              </a:xfrm>
              <a:custGeom>
                <a:rect b="b" l="l" r="r" t="t"/>
                <a:pathLst>
                  <a:path extrusionOk="0" h="725" w="993">
                    <a:moveTo>
                      <a:pt x="755" y="1"/>
                    </a:moveTo>
                    <a:cubicBezTo>
                      <a:pt x="720" y="30"/>
                      <a:pt x="712" y="30"/>
                      <a:pt x="705" y="37"/>
                    </a:cubicBezTo>
                    <a:cubicBezTo>
                      <a:pt x="684" y="44"/>
                      <a:pt x="648" y="80"/>
                      <a:pt x="605" y="109"/>
                    </a:cubicBezTo>
                    <a:cubicBezTo>
                      <a:pt x="432" y="246"/>
                      <a:pt x="187" y="468"/>
                      <a:pt x="58" y="591"/>
                    </a:cubicBezTo>
                    <a:cubicBezTo>
                      <a:pt x="1" y="641"/>
                      <a:pt x="8" y="677"/>
                      <a:pt x="15" y="699"/>
                    </a:cubicBezTo>
                    <a:cubicBezTo>
                      <a:pt x="21" y="699"/>
                      <a:pt x="21" y="706"/>
                      <a:pt x="37" y="713"/>
                    </a:cubicBezTo>
                    <a:cubicBezTo>
                      <a:pt x="49" y="721"/>
                      <a:pt x="62" y="724"/>
                      <a:pt x="76" y="724"/>
                    </a:cubicBezTo>
                    <a:cubicBezTo>
                      <a:pt x="86" y="724"/>
                      <a:pt x="96" y="723"/>
                      <a:pt x="108" y="720"/>
                    </a:cubicBezTo>
                    <a:cubicBezTo>
                      <a:pt x="116" y="720"/>
                      <a:pt x="123" y="720"/>
                      <a:pt x="144" y="706"/>
                    </a:cubicBezTo>
                    <a:cubicBezTo>
                      <a:pt x="180" y="699"/>
                      <a:pt x="210" y="691"/>
                      <a:pt x="237" y="677"/>
                    </a:cubicBezTo>
                    <a:cubicBezTo>
                      <a:pt x="266" y="670"/>
                      <a:pt x="303" y="663"/>
                      <a:pt x="323" y="647"/>
                    </a:cubicBezTo>
                    <a:cubicBezTo>
                      <a:pt x="505" y="591"/>
                      <a:pt x="611" y="554"/>
                      <a:pt x="625" y="547"/>
                    </a:cubicBezTo>
                    <a:cubicBezTo>
                      <a:pt x="798" y="491"/>
                      <a:pt x="884" y="454"/>
                      <a:pt x="950" y="418"/>
                    </a:cubicBezTo>
                    <a:cubicBezTo>
                      <a:pt x="956" y="418"/>
                      <a:pt x="956" y="411"/>
                      <a:pt x="956" y="411"/>
                    </a:cubicBezTo>
                    <a:cubicBezTo>
                      <a:pt x="963" y="411"/>
                      <a:pt x="979" y="404"/>
                      <a:pt x="986" y="397"/>
                    </a:cubicBezTo>
                    <a:cubicBezTo>
                      <a:pt x="993" y="275"/>
                      <a:pt x="927" y="159"/>
                      <a:pt x="870" y="95"/>
                    </a:cubicBezTo>
                    <a:cubicBezTo>
                      <a:pt x="834" y="52"/>
                      <a:pt x="798" y="23"/>
                      <a:pt x="755"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0"/>
              <p:cNvSpPr/>
              <p:nvPr/>
            </p:nvSpPr>
            <p:spPr>
              <a:xfrm>
                <a:off x="6436596" y="6483327"/>
                <a:ext cx="640718" cy="399366"/>
              </a:xfrm>
              <a:custGeom>
                <a:rect b="b" l="l" r="r" t="t"/>
                <a:pathLst>
                  <a:path extrusionOk="0" h="3733" w="5989">
                    <a:moveTo>
                      <a:pt x="5752" y="1"/>
                    </a:moveTo>
                    <a:cubicBezTo>
                      <a:pt x="5680" y="37"/>
                      <a:pt x="5600" y="87"/>
                      <a:pt x="5514" y="137"/>
                    </a:cubicBezTo>
                    <a:cubicBezTo>
                      <a:pt x="5305" y="260"/>
                      <a:pt x="5062" y="403"/>
                      <a:pt x="4796" y="555"/>
                    </a:cubicBezTo>
                    <a:cubicBezTo>
                      <a:pt x="4529" y="713"/>
                      <a:pt x="4243" y="877"/>
                      <a:pt x="3941" y="1050"/>
                    </a:cubicBezTo>
                    <a:cubicBezTo>
                      <a:pt x="3646" y="1222"/>
                      <a:pt x="3337" y="1403"/>
                      <a:pt x="3035" y="1576"/>
                    </a:cubicBezTo>
                    <a:cubicBezTo>
                      <a:pt x="2726" y="1755"/>
                      <a:pt x="2424" y="1935"/>
                      <a:pt x="2129" y="2100"/>
                    </a:cubicBezTo>
                    <a:cubicBezTo>
                      <a:pt x="1841" y="2273"/>
                      <a:pt x="1562" y="2439"/>
                      <a:pt x="1310" y="2582"/>
                    </a:cubicBezTo>
                    <a:cubicBezTo>
                      <a:pt x="1051" y="2732"/>
                      <a:pt x="820" y="2861"/>
                      <a:pt x="627" y="2977"/>
                    </a:cubicBezTo>
                    <a:cubicBezTo>
                      <a:pt x="432" y="3092"/>
                      <a:pt x="275" y="3185"/>
                      <a:pt x="159" y="3249"/>
                    </a:cubicBezTo>
                    <a:cubicBezTo>
                      <a:pt x="80" y="3292"/>
                      <a:pt x="30" y="3322"/>
                      <a:pt x="1" y="3336"/>
                    </a:cubicBezTo>
                    <a:cubicBezTo>
                      <a:pt x="44" y="3358"/>
                      <a:pt x="80" y="3387"/>
                      <a:pt x="116" y="3430"/>
                    </a:cubicBezTo>
                    <a:cubicBezTo>
                      <a:pt x="173" y="3494"/>
                      <a:pt x="239" y="3610"/>
                      <a:pt x="232" y="3732"/>
                    </a:cubicBezTo>
                    <a:cubicBezTo>
                      <a:pt x="670" y="3480"/>
                      <a:pt x="1101" y="3229"/>
                      <a:pt x="1533" y="2977"/>
                    </a:cubicBezTo>
                    <a:cubicBezTo>
                      <a:pt x="2697" y="2301"/>
                      <a:pt x="3861" y="1626"/>
                      <a:pt x="5019" y="950"/>
                    </a:cubicBezTo>
                    <a:cubicBezTo>
                      <a:pt x="5242" y="820"/>
                      <a:pt x="5530" y="655"/>
                      <a:pt x="5745" y="525"/>
                    </a:cubicBezTo>
                    <a:cubicBezTo>
                      <a:pt x="5788" y="505"/>
                      <a:pt x="5832" y="482"/>
                      <a:pt x="5866" y="455"/>
                    </a:cubicBezTo>
                    <a:cubicBezTo>
                      <a:pt x="5909" y="432"/>
                      <a:pt x="5952" y="412"/>
                      <a:pt x="5989" y="382"/>
                    </a:cubicBezTo>
                    <a:cubicBezTo>
                      <a:pt x="5982" y="267"/>
                      <a:pt x="5925" y="160"/>
                      <a:pt x="5859" y="87"/>
                    </a:cubicBezTo>
                    <a:cubicBezTo>
                      <a:pt x="5823" y="51"/>
                      <a:pt x="5788" y="23"/>
                      <a:pt x="5752"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0"/>
              <p:cNvSpPr/>
              <p:nvPr/>
            </p:nvSpPr>
            <p:spPr>
              <a:xfrm>
                <a:off x="7051959" y="6441818"/>
                <a:ext cx="103773" cy="82484"/>
              </a:xfrm>
              <a:custGeom>
                <a:rect b="b" l="l" r="r" t="t"/>
                <a:pathLst>
                  <a:path extrusionOk="0" h="771" w="970">
                    <a:moveTo>
                      <a:pt x="747" y="1"/>
                    </a:moveTo>
                    <a:cubicBezTo>
                      <a:pt x="675" y="8"/>
                      <a:pt x="611" y="37"/>
                      <a:pt x="588" y="44"/>
                    </a:cubicBezTo>
                    <a:cubicBezTo>
                      <a:pt x="575" y="51"/>
                      <a:pt x="575" y="51"/>
                      <a:pt x="287" y="216"/>
                    </a:cubicBezTo>
                    <a:cubicBezTo>
                      <a:pt x="209" y="266"/>
                      <a:pt x="114" y="325"/>
                      <a:pt x="0" y="389"/>
                    </a:cubicBezTo>
                    <a:cubicBezTo>
                      <a:pt x="36" y="411"/>
                      <a:pt x="71" y="439"/>
                      <a:pt x="107" y="475"/>
                    </a:cubicBezTo>
                    <a:cubicBezTo>
                      <a:pt x="173" y="548"/>
                      <a:pt x="230" y="655"/>
                      <a:pt x="237" y="770"/>
                    </a:cubicBezTo>
                    <a:cubicBezTo>
                      <a:pt x="345" y="713"/>
                      <a:pt x="438" y="655"/>
                      <a:pt x="518" y="611"/>
                    </a:cubicBezTo>
                    <a:cubicBezTo>
                      <a:pt x="783" y="454"/>
                      <a:pt x="783" y="454"/>
                      <a:pt x="804" y="439"/>
                    </a:cubicBezTo>
                    <a:cubicBezTo>
                      <a:pt x="840" y="418"/>
                      <a:pt x="870" y="396"/>
                      <a:pt x="877" y="382"/>
                    </a:cubicBezTo>
                    <a:cubicBezTo>
                      <a:pt x="906" y="360"/>
                      <a:pt x="970" y="289"/>
                      <a:pt x="970" y="187"/>
                    </a:cubicBezTo>
                    <a:cubicBezTo>
                      <a:pt x="970" y="166"/>
                      <a:pt x="970" y="144"/>
                      <a:pt x="956" y="109"/>
                    </a:cubicBezTo>
                    <a:cubicBezTo>
                      <a:pt x="942" y="80"/>
                      <a:pt x="913" y="58"/>
                      <a:pt x="913" y="51"/>
                    </a:cubicBezTo>
                    <a:cubicBezTo>
                      <a:pt x="863" y="15"/>
                      <a:pt x="813" y="1"/>
                      <a:pt x="747"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8" name="Google Shape;778;p40"/>
          <p:cNvSpPr txBox="1"/>
          <p:nvPr/>
        </p:nvSpPr>
        <p:spPr>
          <a:xfrm flipH="1">
            <a:off x="6525820" y="1865237"/>
            <a:ext cx="20139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Evaluasi Model</a:t>
            </a:r>
            <a:endParaRPr b="1" sz="2000">
              <a:solidFill>
                <a:schemeClr val="dk1"/>
              </a:solidFill>
              <a:latin typeface="Albert Sans"/>
              <a:ea typeface="Albert Sans"/>
              <a:cs typeface="Albert Sans"/>
              <a:sym typeface="Albert Sans"/>
            </a:endParaRPr>
          </a:p>
        </p:txBody>
      </p:sp>
      <p:sp>
        <p:nvSpPr>
          <p:cNvPr id="779" name="Google Shape;779;p40"/>
          <p:cNvSpPr txBox="1"/>
          <p:nvPr/>
        </p:nvSpPr>
        <p:spPr>
          <a:xfrm flipH="1">
            <a:off x="6525832" y="2177313"/>
            <a:ext cx="2013900" cy="6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Albert Sans"/>
                <a:ea typeface="Albert Sans"/>
                <a:cs typeface="Albert Sans"/>
                <a:sym typeface="Albert Sans"/>
              </a:rPr>
              <a:t>Melakukan Evaluasi Model</a:t>
            </a:r>
            <a:endParaRPr>
              <a:solidFill>
                <a:schemeClr val="dk1"/>
              </a:solidFill>
              <a:latin typeface="Albert Sans"/>
              <a:ea typeface="Albert Sans"/>
              <a:cs typeface="Albert Sans"/>
              <a:sym typeface="Albert Sans"/>
            </a:endParaRPr>
          </a:p>
        </p:txBody>
      </p:sp>
      <p:sp>
        <p:nvSpPr>
          <p:cNvPr id="780" name="Google Shape;780;p40"/>
          <p:cNvSpPr txBox="1"/>
          <p:nvPr/>
        </p:nvSpPr>
        <p:spPr>
          <a:xfrm flipH="1">
            <a:off x="4987539" y="3649675"/>
            <a:ext cx="20139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Pemodelan</a:t>
            </a:r>
            <a:endParaRPr b="1" sz="2000">
              <a:solidFill>
                <a:schemeClr val="dk1"/>
              </a:solidFill>
              <a:latin typeface="Albert Sans"/>
              <a:ea typeface="Albert Sans"/>
              <a:cs typeface="Albert Sans"/>
              <a:sym typeface="Albert Sans"/>
            </a:endParaRPr>
          </a:p>
        </p:txBody>
      </p:sp>
      <p:sp>
        <p:nvSpPr>
          <p:cNvPr id="781" name="Google Shape;781;p40"/>
          <p:cNvSpPr txBox="1"/>
          <p:nvPr/>
        </p:nvSpPr>
        <p:spPr>
          <a:xfrm flipH="1">
            <a:off x="4987550" y="3961750"/>
            <a:ext cx="2013900" cy="6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Albert Sans"/>
                <a:ea typeface="Albert Sans"/>
                <a:cs typeface="Albert Sans"/>
                <a:sym typeface="Albert Sans"/>
              </a:rPr>
              <a:t>Membuat Model Prediksi</a:t>
            </a:r>
            <a:endParaRPr>
              <a:solidFill>
                <a:schemeClr val="dk1"/>
              </a:solidFill>
              <a:latin typeface="Albert Sans"/>
              <a:ea typeface="Albert Sans"/>
              <a:cs typeface="Albert Sans"/>
              <a:sym typeface="Albert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1"/>
          <p:cNvSpPr txBox="1"/>
          <p:nvPr/>
        </p:nvSpPr>
        <p:spPr>
          <a:xfrm flipH="1">
            <a:off x="264314" y="2037500"/>
            <a:ext cx="20139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Import DataSet</a:t>
            </a:r>
            <a:endParaRPr b="1" sz="2000">
              <a:solidFill>
                <a:schemeClr val="dk1"/>
              </a:solidFill>
              <a:latin typeface="Albert Sans"/>
              <a:ea typeface="Albert Sans"/>
              <a:cs typeface="Albert Sans"/>
              <a:sym typeface="Albert Sans"/>
            </a:endParaRPr>
          </a:p>
        </p:txBody>
      </p:sp>
      <p:sp>
        <p:nvSpPr>
          <p:cNvPr id="787" name="Google Shape;787;p41"/>
          <p:cNvSpPr txBox="1"/>
          <p:nvPr/>
        </p:nvSpPr>
        <p:spPr>
          <a:xfrm>
            <a:off x="264300" y="1566006"/>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01</a:t>
            </a:r>
            <a:endParaRPr b="1" sz="3000">
              <a:solidFill>
                <a:schemeClr val="lt2"/>
              </a:solidFill>
              <a:latin typeface="Albert Sans"/>
              <a:ea typeface="Albert Sans"/>
              <a:cs typeface="Albert Sans"/>
              <a:sym typeface="Albert Sans"/>
            </a:endParaRPr>
          </a:p>
        </p:txBody>
      </p:sp>
      <p:graphicFrame>
        <p:nvGraphicFramePr>
          <p:cNvPr id="788" name="Google Shape;788;p41"/>
          <p:cNvGraphicFramePr/>
          <p:nvPr/>
        </p:nvGraphicFramePr>
        <p:xfrm>
          <a:off x="4209150" y="1210200"/>
          <a:ext cx="3000000" cy="3000000"/>
        </p:xfrm>
        <a:graphic>
          <a:graphicData uri="http://schemas.openxmlformats.org/drawingml/2006/table">
            <a:tbl>
              <a:tblPr>
                <a:noFill/>
                <a:tableStyleId>{60187524-2F01-453D-AC18-31286A227951}</a:tableStyleId>
              </a:tblPr>
              <a:tblGrid>
                <a:gridCol w="2271550"/>
                <a:gridCol w="2271550"/>
              </a:tblGrid>
              <a:tr h="506300">
                <a:tc>
                  <a:txBody>
                    <a:bodyPr/>
                    <a:lstStyle/>
                    <a:p>
                      <a:pPr indent="0" lvl="0" marL="0" rtl="0" algn="ctr">
                        <a:spcBef>
                          <a:spcPts val="0"/>
                        </a:spcBef>
                        <a:spcAft>
                          <a:spcPts val="0"/>
                        </a:spcAft>
                        <a:buNone/>
                      </a:pPr>
                      <a:r>
                        <a:rPr b="1" lang="en" sz="1600">
                          <a:latin typeface="Albert Sans"/>
                          <a:ea typeface="Albert Sans"/>
                          <a:cs typeface="Albert Sans"/>
                          <a:sym typeface="Albert Sans"/>
                        </a:rPr>
                        <a:t>Hours</a:t>
                      </a:r>
                      <a:endParaRPr b="1" sz="1600">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b="1" lang="en" sz="1600">
                          <a:latin typeface="Albert Sans"/>
                          <a:ea typeface="Albert Sans"/>
                          <a:cs typeface="Albert Sans"/>
                          <a:sym typeface="Albert Sans"/>
                        </a:rPr>
                        <a:t>Score</a:t>
                      </a:r>
                      <a:endParaRPr b="1" sz="1600">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A5B7C5"/>
                    </a:solidFill>
                  </a:tcPr>
                </a:tc>
              </a:tr>
              <a:tr h="470150">
                <a:tc>
                  <a:txBody>
                    <a:bodyPr/>
                    <a:lstStyle/>
                    <a:p>
                      <a:pPr indent="0" lvl="0" marL="0" rtl="0" algn="l">
                        <a:spcBef>
                          <a:spcPts val="0"/>
                        </a:spcBef>
                        <a:spcAft>
                          <a:spcPts val="0"/>
                        </a:spcAft>
                        <a:buNone/>
                      </a:pPr>
                      <a:r>
                        <a:rPr lang="en">
                          <a:latin typeface="Albert Sans"/>
                          <a:ea typeface="Albert Sans"/>
                          <a:cs typeface="Albert Sans"/>
                          <a:sym typeface="Albert Sans"/>
                        </a:rPr>
                        <a:t>2.5</a:t>
                      </a:r>
                      <a:endParaRPr>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a:latin typeface="Albert Sans"/>
                          <a:ea typeface="Albert Sans"/>
                          <a:cs typeface="Albert Sans"/>
                          <a:sym typeface="Albert Sans"/>
                        </a:rPr>
                        <a:t>21</a:t>
                      </a:r>
                      <a:endParaRPr>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70150">
                <a:tc>
                  <a:txBody>
                    <a:bodyPr/>
                    <a:lstStyle/>
                    <a:p>
                      <a:pPr indent="0" lvl="0" marL="0" rtl="0" algn="l">
                        <a:spcBef>
                          <a:spcPts val="0"/>
                        </a:spcBef>
                        <a:spcAft>
                          <a:spcPts val="0"/>
                        </a:spcAft>
                        <a:buNone/>
                      </a:pPr>
                      <a:r>
                        <a:rPr lang="en">
                          <a:latin typeface="Albert Sans"/>
                          <a:ea typeface="Albert Sans"/>
                          <a:cs typeface="Albert Sans"/>
                          <a:sym typeface="Albert Sans"/>
                        </a:rPr>
                        <a:t>5.1</a:t>
                      </a:r>
                      <a:endParaRPr>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a:latin typeface="Albert Sans"/>
                          <a:ea typeface="Albert Sans"/>
                          <a:cs typeface="Albert Sans"/>
                          <a:sym typeface="Albert Sans"/>
                        </a:rPr>
                        <a:t>47</a:t>
                      </a:r>
                      <a:endParaRPr>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70150">
                <a:tc>
                  <a:txBody>
                    <a:bodyPr/>
                    <a:lstStyle/>
                    <a:p>
                      <a:pPr indent="0" lvl="0" marL="0" rtl="0" algn="l">
                        <a:spcBef>
                          <a:spcPts val="0"/>
                        </a:spcBef>
                        <a:spcAft>
                          <a:spcPts val="0"/>
                        </a:spcAft>
                        <a:buNone/>
                      </a:pPr>
                      <a:r>
                        <a:rPr lang="en">
                          <a:latin typeface="Albert Sans"/>
                          <a:ea typeface="Albert Sans"/>
                          <a:cs typeface="Albert Sans"/>
                          <a:sym typeface="Albert Sans"/>
                        </a:rPr>
                        <a:t>3.2</a:t>
                      </a:r>
                      <a:endParaRPr>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a:latin typeface="Albert Sans"/>
                          <a:ea typeface="Albert Sans"/>
                          <a:cs typeface="Albert Sans"/>
                          <a:sym typeface="Albert Sans"/>
                        </a:rPr>
                        <a:t>27</a:t>
                      </a:r>
                      <a:endParaRPr>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70150">
                <a:tc>
                  <a:txBody>
                    <a:bodyPr/>
                    <a:lstStyle/>
                    <a:p>
                      <a:pPr indent="0" lvl="0" marL="0" rtl="0" algn="l">
                        <a:spcBef>
                          <a:spcPts val="0"/>
                        </a:spcBef>
                        <a:spcAft>
                          <a:spcPts val="0"/>
                        </a:spcAft>
                        <a:buNone/>
                      </a:pPr>
                      <a:r>
                        <a:rPr lang="en">
                          <a:latin typeface="Albert Sans"/>
                          <a:ea typeface="Albert Sans"/>
                          <a:cs typeface="Albert Sans"/>
                          <a:sym typeface="Albert Sans"/>
                        </a:rPr>
                        <a:t>8.5</a:t>
                      </a:r>
                      <a:endParaRPr>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a:latin typeface="Albert Sans"/>
                          <a:ea typeface="Albert Sans"/>
                          <a:cs typeface="Albert Sans"/>
                          <a:sym typeface="Albert Sans"/>
                        </a:rPr>
                        <a:t>75</a:t>
                      </a:r>
                      <a:endParaRPr>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70150">
                <a:tc>
                  <a:txBody>
                    <a:bodyPr/>
                    <a:lstStyle/>
                    <a:p>
                      <a:pPr indent="0" lvl="0" marL="0" rtl="0" algn="l">
                        <a:spcBef>
                          <a:spcPts val="0"/>
                        </a:spcBef>
                        <a:spcAft>
                          <a:spcPts val="0"/>
                        </a:spcAft>
                        <a:buNone/>
                      </a:pPr>
                      <a:r>
                        <a:rPr lang="en">
                          <a:latin typeface="Albert Sans"/>
                          <a:ea typeface="Albert Sans"/>
                          <a:cs typeface="Albert Sans"/>
                          <a:sym typeface="Albert Sans"/>
                        </a:rPr>
                        <a:t>3.5</a:t>
                      </a:r>
                      <a:endParaRPr>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a:latin typeface="Albert Sans"/>
                          <a:ea typeface="Albert Sans"/>
                          <a:cs typeface="Albert Sans"/>
                          <a:sym typeface="Albert Sans"/>
                        </a:rPr>
                        <a:t>30</a:t>
                      </a:r>
                      <a:endParaRPr>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70150">
                <a:tc>
                  <a:txBody>
                    <a:bodyPr/>
                    <a:lstStyle/>
                    <a:p>
                      <a:pPr indent="0" lvl="0" marL="0" rtl="0" algn="l">
                        <a:spcBef>
                          <a:spcPts val="0"/>
                        </a:spcBef>
                        <a:spcAft>
                          <a:spcPts val="0"/>
                        </a:spcAft>
                        <a:buNone/>
                      </a:pPr>
                      <a:r>
                        <a:rPr lang="en">
                          <a:latin typeface="Albert Sans"/>
                          <a:ea typeface="Albert Sans"/>
                          <a:cs typeface="Albert Sans"/>
                          <a:sym typeface="Albert Sans"/>
                        </a:rPr>
                        <a:t>1.5</a:t>
                      </a:r>
                      <a:endParaRPr>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a:latin typeface="Albert Sans"/>
                          <a:ea typeface="Albert Sans"/>
                          <a:cs typeface="Albert Sans"/>
                          <a:sym typeface="Albert Sans"/>
                        </a:rPr>
                        <a:t>20</a:t>
                      </a:r>
                      <a:endParaRPr>
                        <a:latin typeface="Albert Sans"/>
                        <a:ea typeface="Albert Sans"/>
                        <a:cs typeface="Albert Sans"/>
                        <a:sym typeface="Albert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
        <p:nvSpPr>
          <p:cNvPr id="789" name="Google Shape;789;p41"/>
          <p:cNvSpPr txBox="1"/>
          <p:nvPr/>
        </p:nvSpPr>
        <p:spPr>
          <a:xfrm flipH="1">
            <a:off x="338550" y="2498600"/>
            <a:ext cx="2979300" cy="6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latin typeface="Albert Sans"/>
                <a:ea typeface="Albert Sans"/>
                <a:cs typeface="Albert Sans"/>
                <a:sym typeface="Albert Sans"/>
              </a:rPr>
              <a:t>Dataset yang digunakan untuk pemodelan ini adalah Student Scores. Pada tabel disamping adalah 6 data teratas dari data set</a:t>
            </a:r>
            <a:endParaRPr sz="1700">
              <a:solidFill>
                <a:schemeClr val="dk1"/>
              </a:solidFill>
              <a:latin typeface="Albert Sans"/>
              <a:ea typeface="Albert Sans"/>
              <a:cs typeface="Albert Sans"/>
              <a:sym typeface="Alber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42"/>
          <p:cNvSpPr txBox="1"/>
          <p:nvPr/>
        </p:nvSpPr>
        <p:spPr>
          <a:xfrm flipH="1">
            <a:off x="155432" y="2700775"/>
            <a:ext cx="33231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EDA (Exploratory Data Analysis)</a:t>
            </a:r>
            <a:endParaRPr b="1" sz="2000">
              <a:solidFill>
                <a:schemeClr val="dk1"/>
              </a:solidFill>
              <a:latin typeface="Albert Sans"/>
              <a:ea typeface="Albert Sans"/>
              <a:cs typeface="Albert Sans"/>
              <a:sym typeface="Albert Sans"/>
            </a:endParaRPr>
          </a:p>
        </p:txBody>
      </p:sp>
      <p:sp>
        <p:nvSpPr>
          <p:cNvPr id="795" name="Google Shape;795;p42"/>
          <p:cNvSpPr txBox="1"/>
          <p:nvPr/>
        </p:nvSpPr>
        <p:spPr>
          <a:xfrm>
            <a:off x="155250" y="192448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02</a:t>
            </a:r>
            <a:endParaRPr b="1" sz="3000">
              <a:solidFill>
                <a:schemeClr val="lt2"/>
              </a:solidFill>
              <a:latin typeface="Albert Sans"/>
              <a:ea typeface="Albert Sans"/>
              <a:cs typeface="Albert Sans"/>
              <a:sym typeface="Albert Sans"/>
            </a:endParaRPr>
          </a:p>
        </p:txBody>
      </p:sp>
      <p:pic>
        <p:nvPicPr>
          <p:cNvPr id="796" name="Google Shape;796;p42"/>
          <p:cNvPicPr preferRelativeResize="0"/>
          <p:nvPr/>
        </p:nvPicPr>
        <p:blipFill>
          <a:blip r:embed="rId3">
            <a:alphaModFix/>
          </a:blip>
          <a:stretch>
            <a:fillRect/>
          </a:stretch>
        </p:blipFill>
        <p:spPr>
          <a:xfrm>
            <a:off x="3607950" y="1505575"/>
            <a:ext cx="5313275" cy="2960725"/>
          </a:xfrm>
          <a:prstGeom prst="rect">
            <a:avLst/>
          </a:prstGeom>
          <a:noFill/>
          <a:ln>
            <a:noFill/>
          </a:ln>
        </p:spPr>
      </p:pic>
      <p:sp>
        <p:nvSpPr>
          <p:cNvPr id="797" name="Google Shape;797;p42"/>
          <p:cNvSpPr/>
          <p:nvPr/>
        </p:nvSpPr>
        <p:spPr>
          <a:xfrm>
            <a:off x="3704675" y="951925"/>
            <a:ext cx="15579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Data Info</a:t>
            </a:r>
            <a:endParaRPr b="1" sz="1700">
              <a:latin typeface="Albert Sans"/>
              <a:ea typeface="Albert Sans"/>
              <a:cs typeface="Albert Sans"/>
              <a:sym typeface="Alber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43"/>
          <p:cNvSpPr txBox="1"/>
          <p:nvPr/>
        </p:nvSpPr>
        <p:spPr>
          <a:xfrm flipH="1">
            <a:off x="155432" y="2700775"/>
            <a:ext cx="3323100" cy="461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EDA (Exploratory Data Analysis)</a:t>
            </a:r>
            <a:endParaRPr b="1" sz="2000">
              <a:solidFill>
                <a:schemeClr val="dk1"/>
              </a:solidFill>
              <a:latin typeface="Albert Sans"/>
              <a:ea typeface="Albert Sans"/>
              <a:cs typeface="Albert Sans"/>
              <a:sym typeface="Albert Sans"/>
            </a:endParaRPr>
          </a:p>
        </p:txBody>
      </p:sp>
      <p:sp>
        <p:nvSpPr>
          <p:cNvPr id="803" name="Google Shape;803;p43"/>
          <p:cNvSpPr txBox="1"/>
          <p:nvPr/>
        </p:nvSpPr>
        <p:spPr>
          <a:xfrm>
            <a:off x="155250" y="1924481"/>
            <a:ext cx="707100" cy="54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Albert Sans"/>
                <a:ea typeface="Albert Sans"/>
                <a:cs typeface="Albert Sans"/>
                <a:sym typeface="Albert Sans"/>
              </a:rPr>
              <a:t>02</a:t>
            </a:r>
            <a:endParaRPr b="1" sz="3000">
              <a:solidFill>
                <a:schemeClr val="lt2"/>
              </a:solidFill>
              <a:latin typeface="Albert Sans"/>
              <a:ea typeface="Albert Sans"/>
              <a:cs typeface="Albert Sans"/>
              <a:sym typeface="Albert Sans"/>
            </a:endParaRPr>
          </a:p>
        </p:txBody>
      </p:sp>
      <p:sp>
        <p:nvSpPr>
          <p:cNvPr id="804" name="Google Shape;804;p43"/>
          <p:cNvSpPr/>
          <p:nvPr/>
        </p:nvSpPr>
        <p:spPr>
          <a:xfrm>
            <a:off x="3689325" y="675400"/>
            <a:ext cx="2010300" cy="318900"/>
          </a:xfrm>
          <a:prstGeom prst="roundRect">
            <a:avLst>
              <a:gd fmla="val 16667" name="adj"/>
            </a:avLst>
          </a:prstGeom>
          <a:solidFill>
            <a:srgbClr val="B3C3CE"/>
          </a:solid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Albert Sans"/>
                <a:ea typeface="Albert Sans"/>
                <a:cs typeface="Albert Sans"/>
                <a:sym typeface="Albert Sans"/>
              </a:rPr>
              <a:t>Missing Values</a:t>
            </a:r>
            <a:endParaRPr b="1" sz="1700">
              <a:latin typeface="Albert Sans"/>
              <a:ea typeface="Albert Sans"/>
              <a:cs typeface="Albert Sans"/>
              <a:sym typeface="Albert Sans"/>
            </a:endParaRPr>
          </a:p>
        </p:txBody>
      </p:sp>
      <p:pic>
        <p:nvPicPr>
          <p:cNvPr id="805" name="Google Shape;805;p43"/>
          <p:cNvPicPr preferRelativeResize="0"/>
          <p:nvPr/>
        </p:nvPicPr>
        <p:blipFill>
          <a:blip r:embed="rId3">
            <a:alphaModFix/>
          </a:blip>
          <a:stretch>
            <a:fillRect/>
          </a:stretch>
        </p:blipFill>
        <p:spPr>
          <a:xfrm>
            <a:off x="3689325" y="1091024"/>
            <a:ext cx="2831544" cy="362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gitization in the Classroom by Slidesgo">
  <a:themeElements>
    <a:clrScheme name="Simple Light">
      <a:dk1>
        <a:srgbClr val="191919"/>
      </a:dk1>
      <a:lt1>
        <a:srgbClr val="F3F3F3"/>
      </a:lt1>
      <a:dk2>
        <a:srgbClr val="4AAEBF"/>
      </a:dk2>
      <a:lt2>
        <a:srgbClr val="4F55AB"/>
      </a:lt2>
      <a:accent1>
        <a:srgbClr val="E8D24F"/>
      </a:accent1>
      <a:accent2>
        <a:srgbClr val="FFFFFF"/>
      </a:accent2>
      <a:accent3>
        <a:srgbClr val="FFFFFF"/>
      </a:accent3>
      <a:accent4>
        <a:srgbClr val="FFFFFF"/>
      </a:accent4>
      <a:accent5>
        <a:srgbClr val="FFFFFF"/>
      </a:accent5>
      <a:accent6>
        <a:srgbClr val="FFFFFF"/>
      </a:accent6>
      <a:hlink>
        <a:srgbClr val="4F55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