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notesMasterIdLst>
    <p:notesMasterId r:id="rId19"/>
  </p:notesMasterIdLst>
  <p:sldIdLst>
    <p:sldId id="256" r:id="rId2"/>
    <p:sldId id="292" r:id="rId3"/>
    <p:sldId id="293" r:id="rId4"/>
    <p:sldId id="294" r:id="rId5"/>
    <p:sldId id="296" r:id="rId6"/>
    <p:sldId id="295" r:id="rId7"/>
    <p:sldId id="297" r:id="rId8"/>
    <p:sldId id="282" r:id="rId9"/>
    <p:sldId id="283" r:id="rId10"/>
    <p:sldId id="299" r:id="rId11"/>
    <p:sldId id="286" r:id="rId12"/>
    <p:sldId id="285" r:id="rId13"/>
    <p:sldId id="287" r:id="rId14"/>
    <p:sldId id="288" r:id="rId15"/>
    <p:sldId id="289" r:id="rId16"/>
    <p:sldId id="290" r:id="rId17"/>
    <p:sldId id="30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3" autoAdjust="0"/>
    <p:restoredTop sz="94660"/>
  </p:normalViewPr>
  <p:slideViewPr>
    <p:cSldViewPr>
      <p:cViewPr varScale="1">
        <p:scale>
          <a:sx n="87" d="100"/>
          <a:sy n="87" d="100"/>
        </p:scale>
        <p:origin x="162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23548-3992-424C-B4A5-C66123A1717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DFF06-62C9-4376-81E7-C6008CFC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56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FE6113A5-1B46-47EC-BAA9-D7E785E8EE9D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CDE6D4E2-22F4-4547-A701-6022005D96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879828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13A5-1B46-47EC-BAA9-D7E785E8EE9D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D4E2-22F4-4547-A701-6022005D9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2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FE6113A5-1B46-47EC-BAA9-D7E785E8EE9D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CDE6D4E2-22F4-4547-A701-6022005D960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22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13A5-1B46-47EC-BAA9-D7E785E8EE9D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D4E2-22F4-4547-A701-6022005D9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7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9149366" cy="68580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6113A5-1B46-47EC-BAA9-D7E785E8EE9D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CDE6D4E2-22F4-4547-A701-6022005D96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92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13A5-1B46-47EC-BAA9-D7E785E8EE9D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D4E2-22F4-4547-A701-6022005D9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981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13A5-1B46-47EC-BAA9-D7E785E8EE9D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D4E2-22F4-4547-A701-6022005D9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90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13A5-1B46-47EC-BAA9-D7E785E8EE9D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D4E2-22F4-4547-A701-6022005D9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4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13A5-1B46-47EC-BAA9-D7E785E8EE9D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D4E2-22F4-4547-A701-6022005D9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804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  <p15:guide id="4294967295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FE6113A5-1B46-47EC-BAA9-D7E785E8EE9D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CDE6D4E2-22F4-4547-A701-6022005D9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971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  <p15:guide id="4294967295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FE6113A5-1B46-47EC-BAA9-D7E785E8EE9D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CDE6D4E2-22F4-4547-A701-6022005D9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3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E6113A5-1B46-47EC-BAA9-D7E785E8EE9D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DE6D4E2-22F4-4547-A701-6022005D960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88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1848">
          <p15:clr>
            <a:srgbClr val="F26B43"/>
          </p15:clr>
        </p15:guide>
        <p15:guide id="4294967295" pos="4416">
          <p15:clr>
            <a:srgbClr val="F26B43"/>
          </p15:clr>
        </p15:guide>
        <p15:guide id="4294967295" pos="4800">
          <p15:clr>
            <a:srgbClr val="F26B43"/>
          </p15:clr>
        </p15:guide>
        <p15:guide id="4294967295" pos="7368">
          <p15:clr>
            <a:srgbClr val="F26B43"/>
          </p15:clr>
        </p15:guide>
        <p15:guide id="4294967295" pos="240">
          <p15:clr>
            <a:srgbClr val="F26B43"/>
          </p15:clr>
        </p15:guide>
        <p15:guide id="4294967295" pos="1386">
          <p15:clr>
            <a:srgbClr val="F26B43"/>
          </p15:clr>
        </p15:guide>
        <p15:guide id="4294967295" orient="horz" pos="3960">
          <p15:clr>
            <a:srgbClr val="F26B43"/>
          </p15:clr>
        </p15:guide>
        <p15:guide id="4294967295" orient="horz" pos="3840">
          <p15:clr>
            <a:srgbClr val="F26B43"/>
          </p15:clr>
        </p15:guide>
        <p15:guide id="4294967295" pos="3312">
          <p15:clr>
            <a:srgbClr val="F26B43"/>
          </p15:clr>
        </p15:guide>
        <p15:guide id="4294967295" pos="3600">
          <p15:clr>
            <a:srgbClr val="F26B43"/>
          </p15:clr>
        </p15:guide>
        <p15:guide id="4294967295" orient="horz" pos="360">
          <p15:clr>
            <a:srgbClr val="F26B43"/>
          </p15:clr>
        </p15:guide>
        <p15:guide id="4294967295" pos="5526">
          <p15:clr>
            <a:srgbClr val="F26B43"/>
          </p15:clr>
        </p15:guide>
        <p15:guide id="4294967295" pos="180">
          <p15:clr>
            <a:srgbClr val="F26B43"/>
          </p15:clr>
        </p15:guide>
        <p15:guide id="4294967295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4893" y="2636912"/>
            <a:ext cx="3283748" cy="3126209"/>
          </a:xfrm>
        </p:spPr>
        <p:txBody>
          <a:bodyPr>
            <a:normAutofit/>
          </a:bodyPr>
          <a:lstStyle/>
          <a:p>
            <a:r>
              <a:rPr lang="id-ID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Jenis-Jenis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Perpustakaan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3143248"/>
            <a:ext cx="6400800" cy="192882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60848"/>
            <a:ext cx="5400600" cy="3528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276" y="1268760"/>
            <a:ext cx="6006404" cy="1560716"/>
          </a:xfrm>
        </p:spPr>
        <p:txBody>
          <a:bodyPr/>
          <a:lstStyle/>
          <a:p>
            <a:r>
              <a:rPr lang="id-ID" dirty="0" smtClean="0"/>
              <a:t>Tujuan perpustakaan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864" y="2438400"/>
            <a:ext cx="5430340" cy="3651504"/>
          </a:xfrm>
        </p:spPr>
        <p:txBody>
          <a:bodyPr/>
          <a:lstStyle/>
          <a:p>
            <a:pPr fontAlgn="base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tarap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seharihari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pekerjaannya</a:t>
            </a:r>
            <a:r>
              <a:rPr lang="en-US" dirty="0"/>
              <a:t>; </a:t>
            </a:r>
          </a:p>
          <a:p>
            <a:pPr fontAlgn="base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berpartisipasi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membina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; </a:t>
            </a:r>
          </a:p>
          <a:p>
            <a:pPr fontAlgn="base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senggang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yang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86055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826" y="1412776"/>
            <a:ext cx="6673174" cy="1560716"/>
          </a:xfrm>
        </p:spPr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177" y="2564904"/>
            <a:ext cx="4248472" cy="2952328"/>
          </a:xfrm>
        </p:spPr>
        <p:txBody>
          <a:bodyPr>
            <a:normAutofit/>
          </a:bodyPr>
          <a:lstStyle/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Penelitian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Pengabdian</a:t>
            </a:r>
            <a:r>
              <a:rPr lang="en-US" dirty="0" smtClean="0"/>
              <a:t> </a:t>
            </a:r>
            <a:r>
              <a:rPr lang="en-US" dirty="0" err="1"/>
              <a:t>masyarakat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Rekreasi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4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1340768"/>
            <a:ext cx="6673174" cy="716285"/>
          </a:xfrm>
        </p:spPr>
        <p:txBody>
          <a:bodyPr/>
          <a:lstStyle/>
          <a:p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904" y="2348880"/>
            <a:ext cx="4993752" cy="3651504"/>
          </a:xfrm>
        </p:spPr>
        <p:txBody>
          <a:bodyPr/>
          <a:lstStyle/>
          <a:p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, </a:t>
            </a:r>
            <a:r>
              <a:rPr lang="en-US" dirty="0" err="1"/>
              <a:t>majalah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sejenisnya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rekaman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kaset</a:t>
            </a:r>
            <a:r>
              <a:rPr lang="en-US" dirty="0"/>
              <a:t>, </a:t>
            </a:r>
            <a:r>
              <a:rPr lang="en-US" dirty="0" err="1"/>
              <a:t>piringan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sejenisnya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kaitannya</a:t>
            </a:r>
            <a:r>
              <a:rPr lang="en-US" dirty="0"/>
              <a:t> </a:t>
            </a:r>
            <a:r>
              <a:rPr lang="en-US" dirty="0" err="1"/>
              <a:t>dangan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,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khazanah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6136" y="836713"/>
            <a:ext cx="3096344" cy="172819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6136" y="2564906"/>
            <a:ext cx="2921537" cy="316835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nonformal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informal,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bangku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152" y="908721"/>
            <a:ext cx="3096344" cy="792088"/>
          </a:xfrm>
        </p:spPr>
        <p:txBody>
          <a:bodyPr/>
          <a:lstStyle/>
          <a:p>
            <a:r>
              <a:rPr lang="en-US" dirty="0" err="1"/>
              <a:t>Penelitian</a:t>
            </a:r>
            <a:r>
              <a:rPr lang="en-US" dirty="0"/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4168" y="1556792"/>
            <a:ext cx="2602715" cy="4274863"/>
          </a:xfrm>
        </p:spPr>
        <p:txBody>
          <a:bodyPr>
            <a:normAutofit/>
          </a:bodyPr>
          <a:lstStyle/>
          <a:p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penunjang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Tri </a:t>
            </a:r>
            <a:r>
              <a:rPr lang="en-US" dirty="0" err="1"/>
              <a:t>Darma</a:t>
            </a:r>
            <a:r>
              <a:rPr lang="en-US" dirty="0"/>
              <a:t> </a:t>
            </a:r>
            <a:r>
              <a:rPr lang="en-US" dirty="0" err="1"/>
              <a:t>Perguruan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 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acuan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literatur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620" y="1340768"/>
            <a:ext cx="6673174" cy="1560716"/>
          </a:xfrm>
        </p:spPr>
        <p:txBody>
          <a:bodyPr/>
          <a:lstStyle/>
          <a:p>
            <a:r>
              <a:rPr lang="en-US" dirty="0" err="1"/>
              <a:t>Pengabdian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2438400"/>
            <a:ext cx="4998292" cy="3651504"/>
          </a:xfrm>
        </p:spPr>
        <p:txBody>
          <a:bodyPr/>
          <a:lstStyle/>
          <a:p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Tri </a:t>
            </a:r>
            <a:r>
              <a:rPr lang="en-US" dirty="0" err="1"/>
              <a:t>Darma</a:t>
            </a:r>
            <a:r>
              <a:rPr lang="en-US" dirty="0"/>
              <a:t> </a:t>
            </a:r>
            <a:r>
              <a:rPr lang="en-US" dirty="0" err="1"/>
              <a:t>Perguruan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826" y="1412776"/>
            <a:ext cx="6673174" cy="57226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Rekreasi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2438400"/>
            <a:ext cx="4998292" cy="3651504"/>
          </a:xfrm>
        </p:spPr>
        <p:txBody>
          <a:bodyPr/>
          <a:lstStyle/>
          <a:p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menikmati</a:t>
            </a:r>
            <a:r>
              <a:rPr lang="en-US" dirty="0"/>
              <a:t> </a:t>
            </a:r>
            <a:r>
              <a:rPr lang="en-US" dirty="0" err="1"/>
              <a:t>rekreasi</a:t>
            </a:r>
            <a:r>
              <a:rPr lang="en-US" dirty="0"/>
              <a:t> </a:t>
            </a:r>
            <a:r>
              <a:rPr lang="en-US" dirty="0" err="1"/>
              <a:t>kultural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bacaan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rekreasi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tampak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perpusakaan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3" y="1412776"/>
            <a:ext cx="6673174" cy="648072"/>
          </a:xfrm>
        </p:spPr>
        <p:txBody>
          <a:bodyPr/>
          <a:lstStyle/>
          <a:p>
            <a:r>
              <a:rPr lang="en-US" sz="3600" dirty="0" err="1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864" y="2420888"/>
            <a:ext cx="4968552" cy="365150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</a:t>
            </a:r>
            <a:r>
              <a:rPr lang="en-US" dirty="0" err="1"/>
              <a:t>apa</a:t>
            </a:r>
            <a:r>
              <a:rPr lang="en-US" dirty="0"/>
              <a:t> pun(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e-book).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memelihara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efektifitas</a:t>
            </a:r>
            <a:r>
              <a:rPr lang="en-US" dirty="0"/>
              <a:t> proses </a:t>
            </a:r>
            <a:r>
              <a:rPr lang="en-US" dirty="0" err="1"/>
              <a:t>belajar-mengajar</a:t>
            </a:r>
            <a:r>
              <a:rPr lang="en-US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pengelola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</a:t>
            </a:r>
            <a:r>
              <a:rPr lang="en-US" dirty="0" err="1"/>
              <a:t>bukunya</a:t>
            </a:r>
            <a:r>
              <a:rPr lang="en-US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utamanya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9626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826" y="1628800"/>
            <a:ext cx="6673174" cy="1560716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Jenis</a:t>
            </a:r>
            <a:r>
              <a:rPr lang="en-US" sz="2200" dirty="0" smtClean="0"/>
              <a:t> – </a:t>
            </a:r>
            <a:r>
              <a:rPr lang="en-US" sz="2200" dirty="0" err="1" smtClean="0"/>
              <a:t>jenis</a:t>
            </a:r>
            <a:r>
              <a:rPr lang="en-US" sz="2200" dirty="0" smtClean="0"/>
              <a:t> </a:t>
            </a:r>
            <a:r>
              <a:rPr lang="en-US" sz="2200" dirty="0" err="1" smtClean="0"/>
              <a:t>perpustakaan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872" y="2492896"/>
            <a:ext cx="6591985" cy="3777622"/>
          </a:xfrm>
        </p:spPr>
        <p:txBody>
          <a:bodyPr/>
          <a:lstStyle/>
          <a:p>
            <a:r>
              <a:rPr lang="en-US" sz="2000" dirty="0" err="1" smtClean="0"/>
              <a:t>Perpustakaan</a:t>
            </a:r>
            <a:r>
              <a:rPr lang="en-US" sz="2000" dirty="0" smtClean="0"/>
              <a:t> </a:t>
            </a:r>
            <a:r>
              <a:rPr lang="en-US" sz="2000" dirty="0" err="1" smtClean="0"/>
              <a:t>Nasional</a:t>
            </a:r>
            <a:endParaRPr lang="en-US" sz="2000" dirty="0" smtClean="0"/>
          </a:p>
          <a:p>
            <a:r>
              <a:rPr lang="en-US" sz="2000" dirty="0" err="1" smtClean="0"/>
              <a:t>Perpustakaan</a:t>
            </a:r>
            <a:r>
              <a:rPr lang="en-US" sz="2000" dirty="0" smtClean="0"/>
              <a:t> </a:t>
            </a:r>
            <a:r>
              <a:rPr lang="en-US" sz="2000" dirty="0" err="1" smtClean="0"/>
              <a:t>Umum</a:t>
            </a:r>
            <a:endParaRPr lang="en-US" sz="2000" dirty="0" smtClean="0"/>
          </a:p>
          <a:p>
            <a:r>
              <a:rPr lang="en-US" sz="2000" dirty="0" err="1" smtClean="0"/>
              <a:t>Perpustakaan</a:t>
            </a:r>
            <a:r>
              <a:rPr lang="en-US" sz="2000" dirty="0" smtClean="0"/>
              <a:t> </a:t>
            </a:r>
            <a:r>
              <a:rPr lang="en-US" sz="2000" dirty="0" err="1" smtClean="0"/>
              <a:t>Khusus</a:t>
            </a:r>
            <a:endParaRPr lang="en-US" sz="2000" dirty="0" smtClean="0"/>
          </a:p>
          <a:p>
            <a:r>
              <a:rPr lang="en-US" sz="2000" dirty="0" err="1" smtClean="0"/>
              <a:t>Perpustakaan</a:t>
            </a:r>
            <a:r>
              <a:rPr lang="en-US" sz="2000" dirty="0" smtClean="0"/>
              <a:t> </a:t>
            </a:r>
            <a:r>
              <a:rPr lang="en-US" sz="2000" dirty="0" err="1" smtClean="0"/>
              <a:t>Sekolah</a:t>
            </a:r>
            <a:endParaRPr lang="en-US" sz="2000" dirty="0" smtClean="0"/>
          </a:p>
          <a:p>
            <a:r>
              <a:rPr lang="en-US" sz="2000" dirty="0" err="1" smtClean="0"/>
              <a:t>Perpustakaan</a:t>
            </a:r>
            <a:r>
              <a:rPr lang="en-US" sz="2000" dirty="0" smtClean="0"/>
              <a:t> </a:t>
            </a:r>
            <a:r>
              <a:rPr lang="en-US" sz="2000" dirty="0" err="1" smtClean="0"/>
              <a:t>Perguruan</a:t>
            </a:r>
            <a:r>
              <a:rPr lang="en-US" sz="2000" dirty="0" smtClean="0"/>
              <a:t> </a:t>
            </a:r>
            <a:r>
              <a:rPr lang="en-US" sz="2000" dirty="0" err="1" smtClean="0"/>
              <a:t>Tinggi</a:t>
            </a:r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03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826" y="1484784"/>
            <a:ext cx="6673174" cy="1560716"/>
          </a:xfrm>
        </p:spPr>
        <p:txBody>
          <a:bodyPr>
            <a:normAutofit/>
          </a:bodyPr>
          <a:lstStyle/>
          <a:p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2438400"/>
            <a:ext cx="4998292" cy="3651504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Perpustakaan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berada</a:t>
            </a:r>
            <a:r>
              <a:rPr lang="en-US" sz="2000" dirty="0" smtClean="0"/>
              <a:t> di </a:t>
            </a:r>
            <a:r>
              <a:rPr lang="en-US" sz="2000" dirty="0" err="1" smtClean="0"/>
              <a:t>pusat</a:t>
            </a:r>
            <a:r>
              <a:rPr lang="en-US" sz="2000" dirty="0" smtClean="0"/>
              <a:t> </a:t>
            </a:r>
            <a:r>
              <a:rPr lang="en-US" sz="2000" dirty="0" err="1" smtClean="0"/>
              <a:t>pemerintahan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bertugas</a:t>
            </a:r>
            <a:r>
              <a:rPr lang="en-US" sz="2000" dirty="0" smtClean="0"/>
              <a:t> </a:t>
            </a:r>
            <a:r>
              <a:rPr lang="en-US" sz="2000" dirty="0" err="1" smtClean="0"/>
              <a:t>mengarahkan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mengembangkan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</a:t>
            </a:r>
            <a:r>
              <a:rPr lang="en-US" sz="2000" dirty="0" err="1" smtClean="0"/>
              <a:t>kebijakan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tepat</a:t>
            </a:r>
            <a:r>
              <a:rPr lang="en-US" sz="2000" dirty="0" smtClean="0"/>
              <a:t> </a:t>
            </a:r>
            <a:r>
              <a:rPr lang="en-US" sz="2000" dirty="0" err="1" smtClean="0"/>
              <a:t>sasaran</a:t>
            </a:r>
            <a:r>
              <a:rPr lang="en-US" sz="2000" dirty="0" smtClean="0"/>
              <a:t> </a:t>
            </a:r>
            <a:r>
              <a:rPr lang="en-US" sz="2000" dirty="0" err="1" smtClean="0"/>
              <a:t>guna</a:t>
            </a:r>
            <a:r>
              <a:rPr lang="en-US" sz="2000" dirty="0" smtClean="0"/>
              <a:t> </a:t>
            </a:r>
            <a:r>
              <a:rPr lang="en-US" sz="2000" dirty="0" err="1" smtClean="0"/>
              <a:t>pengembangan</a:t>
            </a:r>
            <a:r>
              <a:rPr lang="en-US" sz="2000" dirty="0" smtClean="0"/>
              <a:t> </a:t>
            </a:r>
            <a:r>
              <a:rPr lang="en-US" sz="2000" dirty="0" err="1" smtClean="0"/>
              <a:t>pengetahuan</a:t>
            </a:r>
            <a:r>
              <a:rPr lang="en-US" sz="2000" dirty="0" smtClean="0"/>
              <a:t> </a:t>
            </a:r>
            <a:r>
              <a:rPr lang="en-US" sz="2000" dirty="0" err="1" smtClean="0"/>
              <a:t>masyarakat</a:t>
            </a:r>
            <a:r>
              <a:rPr lang="en-US" sz="2000" dirty="0" smtClean="0"/>
              <a:t>. </a:t>
            </a:r>
            <a:r>
              <a:rPr lang="en-US" sz="2000" dirty="0" err="1" smtClean="0"/>
              <a:t>Perpustakaan</a:t>
            </a:r>
            <a:r>
              <a:rPr lang="en-US" sz="2000" dirty="0" smtClean="0"/>
              <a:t> </a:t>
            </a:r>
            <a:r>
              <a:rPr lang="en-US" sz="2000" dirty="0" err="1" smtClean="0"/>
              <a:t>nasional</a:t>
            </a:r>
            <a:r>
              <a:rPr lang="en-US" sz="2000" dirty="0" smtClean="0"/>
              <a:t> </a:t>
            </a:r>
            <a:r>
              <a:rPr lang="en-US" sz="2000" dirty="0" err="1" smtClean="0"/>
              <a:t>disingkat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PNRI ( </a:t>
            </a:r>
            <a:r>
              <a:rPr lang="en-US" sz="2000" dirty="0" err="1" smtClean="0"/>
              <a:t>perpustakaan</a:t>
            </a:r>
            <a:r>
              <a:rPr lang="en-US" sz="2000" dirty="0" smtClean="0"/>
              <a:t> </a:t>
            </a:r>
            <a:r>
              <a:rPr lang="en-US" sz="2000" dirty="0" err="1" smtClean="0"/>
              <a:t>nasional</a:t>
            </a:r>
            <a:r>
              <a:rPr lang="en-US" sz="2000" dirty="0" smtClean="0"/>
              <a:t> </a:t>
            </a:r>
            <a:r>
              <a:rPr lang="en-US" sz="2000" dirty="0" err="1" smtClean="0"/>
              <a:t>republik</a:t>
            </a:r>
            <a:r>
              <a:rPr lang="en-US" sz="2000" dirty="0" smtClean="0"/>
              <a:t> </a:t>
            </a:r>
            <a:r>
              <a:rPr lang="en-US" sz="2000" dirty="0" err="1" smtClean="0"/>
              <a:t>indonesia</a:t>
            </a:r>
            <a:r>
              <a:rPr lang="en-US" sz="2000" dirty="0" smtClean="0"/>
              <a:t> 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10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0008" y="1340768"/>
            <a:ext cx="6457150" cy="924374"/>
          </a:xfrm>
        </p:spPr>
        <p:txBody>
          <a:bodyPr/>
          <a:lstStyle/>
          <a:p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928" y="2409158"/>
            <a:ext cx="4719777" cy="3777622"/>
          </a:xfrm>
        </p:spPr>
        <p:txBody>
          <a:bodyPr/>
          <a:lstStyle/>
          <a:p>
            <a:r>
              <a:rPr lang="en-US" dirty="0" err="1" smtClean="0"/>
              <a:t>Perpustakaan</a:t>
            </a:r>
            <a:r>
              <a:rPr lang="en-US" dirty="0" smtClean="0"/>
              <a:t> yang </a:t>
            </a:r>
            <a:r>
              <a:rPr lang="en-US" dirty="0" err="1" smtClean="0"/>
              <a:t>mengumpulkan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mengoleksi</a:t>
            </a:r>
            <a:r>
              <a:rPr lang="en-US" dirty="0" smtClean="0"/>
              <a:t> </a:t>
            </a:r>
            <a:r>
              <a:rPr lang="en-US" dirty="0" err="1" smtClean="0"/>
              <a:t>buku-buku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bermacam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bermacam</a:t>
            </a:r>
            <a:r>
              <a:rPr lang="en-US" dirty="0" smtClean="0"/>
              <a:t>-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yang </a:t>
            </a:r>
            <a:r>
              <a:rPr lang="en-US" dirty="0" err="1" smtClean="0"/>
              <a:t>dicetak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, 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ruangan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1985" y="1052736"/>
            <a:ext cx="2892463" cy="86409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8144" y="2276872"/>
            <a:ext cx="2279971" cy="2978719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Perpustakaan</a:t>
            </a:r>
            <a:r>
              <a:rPr lang="en-US" dirty="0" smtClean="0"/>
              <a:t> yang </a:t>
            </a:r>
            <a:r>
              <a:rPr lang="en-US" dirty="0" err="1" smtClean="0"/>
              <a:t>mewakili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ditinjau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segi</a:t>
            </a:r>
            <a:r>
              <a:rPr lang="en-US" dirty="0" smtClean="0"/>
              <a:t> </a:t>
            </a:r>
            <a:r>
              <a:rPr lang="en-US" dirty="0" err="1" smtClean="0"/>
              <a:t>koleksi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,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ditinjau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segi</a:t>
            </a:r>
            <a:r>
              <a:rPr lang="en-US" dirty="0" smtClean="0"/>
              <a:t> </a:t>
            </a:r>
            <a:r>
              <a:rPr lang="en-US" dirty="0" err="1" smtClean="0"/>
              <a:t>perpustakan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koleksi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pelaksanaannya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, </a:t>
            </a:r>
            <a:r>
              <a:rPr lang="en-US" dirty="0" err="1" smtClean="0"/>
              <a:t>pemakainya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staff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metodologi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1412776"/>
            <a:ext cx="6589199" cy="128089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904" y="2438400"/>
            <a:ext cx="5070300" cy="3651504"/>
          </a:xfrm>
        </p:spPr>
        <p:txBody>
          <a:bodyPr/>
          <a:lstStyle/>
          <a:p>
            <a:r>
              <a:rPr lang="en-US" dirty="0" err="1" smtClean="0"/>
              <a:t>Perpustakaan</a:t>
            </a:r>
            <a:r>
              <a:rPr lang="en-US" dirty="0" smtClean="0"/>
              <a:t> yang </a:t>
            </a:r>
            <a:r>
              <a:rPr lang="en-US" dirty="0" err="1" smtClean="0"/>
              <a:t>dikelola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dipegunakan</a:t>
            </a:r>
            <a:r>
              <a:rPr lang="en-US" dirty="0" smtClean="0"/>
              <a:t> </a:t>
            </a:r>
            <a:r>
              <a:rPr lang="en-US" dirty="0" err="1" smtClean="0"/>
              <a:t>sepenuhnya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membuka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referensinya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jam-jam </a:t>
            </a:r>
            <a:r>
              <a:rPr lang="en-US" dirty="0" err="1" smtClean="0"/>
              <a:t>istirahat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kebanyakan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dipergunakan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prasarana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99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2042" y="877684"/>
            <a:ext cx="5934396" cy="1560716"/>
          </a:xfrm>
        </p:spPr>
        <p:txBody>
          <a:bodyPr/>
          <a:lstStyle/>
          <a:p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perguruan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904" y="2438400"/>
            <a:ext cx="5070300" cy="3651504"/>
          </a:xfrm>
        </p:spPr>
        <p:txBody>
          <a:bodyPr/>
          <a:lstStyle/>
          <a:p>
            <a:r>
              <a:rPr lang="en-US" dirty="0" err="1" smtClean="0"/>
              <a:t>Perpustakaan</a:t>
            </a:r>
            <a:r>
              <a:rPr lang="en-US" dirty="0" smtClean="0"/>
              <a:t> yang </a:t>
            </a:r>
            <a:r>
              <a:rPr lang="en-US" dirty="0" err="1" smtClean="0"/>
              <a:t>dikelola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perguruan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dipergunakan</a:t>
            </a:r>
            <a:r>
              <a:rPr lang="en-US" dirty="0" smtClean="0"/>
              <a:t> </a:t>
            </a:r>
            <a:r>
              <a:rPr lang="en-US" dirty="0" err="1" smtClean="0"/>
              <a:t>sepenuhnya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8144" y="764704"/>
            <a:ext cx="3024336" cy="2262781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Peran</a:t>
            </a:r>
            <a:r>
              <a:rPr lang="en-US" b="1" dirty="0"/>
              <a:t> </a:t>
            </a:r>
            <a:r>
              <a:rPr lang="en-US" b="1" dirty="0" err="1"/>
              <a:t>Perpustakaan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8144" y="1916832"/>
            <a:ext cx="2808312" cy="3698799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memelihara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efektifitas</a:t>
            </a:r>
            <a:r>
              <a:rPr lang="en-US" dirty="0"/>
              <a:t> proses </a:t>
            </a:r>
            <a:r>
              <a:rPr lang="en-US" dirty="0" err="1"/>
              <a:t>belajar-mengajar</a:t>
            </a:r>
            <a:r>
              <a:rPr lang="en-US" dirty="0"/>
              <a:t>. </a:t>
            </a:r>
            <a:r>
              <a:rPr lang="en-US" dirty="0" err="1"/>
              <a:t>Perpustakaan</a:t>
            </a:r>
            <a:r>
              <a:rPr lang="en-US" dirty="0"/>
              <a:t> yang </a:t>
            </a:r>
            <a:r>
              <a:rPr lang="en-US" dirty="0" err="1"/>
              <a:t>terorganisir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sisitematis</a:t>
            </a:r>
            <a:r>
              <a:rPr lang="en-US" dirty="0"/>
              <a:t>,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pun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proses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mengajar</a:t>
            </a:r>
            <a:r>
              <a:rPr lang="en-US" dirty="0"/>
              <a:t> di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berada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1340768"/>
            <a:ext cx="6150420" cy="628407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Perpustakaan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4091" y="2276872"/>
            <a:ext cx="6050632" cy="442643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agar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mendidik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berkesimbungan</a:t>
            </a:r>
            <a:r>
              <a:rPr lang="en-US" dirty="0" smtClean="0"/>
              <a:t>;</a:t>
            </a:r>
          </a:p>
          <a:p>
            <a:pPr fontAlgn="base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tanggap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,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; </a:t>
            </a:r>
            <a:endParaRPr lang="en-US" dirty="0" smtClean="0"/>
          </a:p>
          <a:p>
            <a:pPr fontAlgn="base"/>
            <a:r>
              <a:rPr lang="en-US" dirty="0" err="1" smtClean="0"/>
              <a:t>apat</a:t>
            </a:r>
            <a:r>
              <a:rPr lang="en-US" dirty="0" smtClean="0"/>
              <a:t> </a:t>
            </a:r>
            <a:r>
              <a:rPr lang="en-US" dirty="0" err="1"/>
              <a:t>memelihara</a:t>
            </a:r>
            <a:r>
              <a:rPr lang="en-US" dirty="0"/>
              <a:t> </a:t>
            </a:r>
            <a:r>
              <a:rPr lang="en-US" dirty="0" err="1"/>
              <a:t>kemerdekaan</a:t>
            </a:r>
            <a:r>
              <a:rPr lang="en-US" dirty="0"/>
              <a:t> </a:t>
            </a:r>
            <a:r>
              <a:rPr lang="en-US" dirty="0" err="1"/>
              <a:t>berfikir</a:t>
            </a:r>
            <a:r>
              <a:rPr lang="en-US" dirty="0"/>
              <a:t> yang </a:t>
            </a:r>
            <a:r>
              <a:rPr lang="en-US" dirty="0" err="1"/>
              <a:t>konstruktif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 smtClean="0"/>
              <a:t>;</a:t>
            </a:r>
          </a:p>
          <a:p>
            <a:pPr fontAlgn="base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berfikir</a:t>
            </a:r>
            <a:r>
              <a:rPr lang="en-US" dirty="0"/>
              <a:t> </a:t>
            </a:r>
            <a:r>
              <a:rPr lang="en-US" dirty="0" err="1"/>
              <a:t>kreatif</a:t>
            </a:r>
            <a:r>
              <a:rPr lang="en-US" dirty="0"/>
              <a:t>, </a:t>
            </a:r>
            <a:r>
              <a:rPr lang="en-US" dirty="0" err="1"/>
              <a:t>membina</a:t>
            </a:r>
            <a:r>
              <a:rPr lang="en-US" dirty="0"/>
              <a:t> </a:t>
            </a:r>
            <a:r>
              <a:rPr lang="en-US" dirty="0" err="1"/>
              <a:t>rohani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kemempuannya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menghargai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seni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;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2114</TotalTime>
  <Words>538</Words>
  <Application>Microsoft Office PowerPoint</Application>
  <PresentationFormat>On-screen Show (4:3)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Schoolbook</vt:lpstr>
      <vt:lpstr>Corbel</vt:lpstr>
      <vt:lpstr>Feathered</vt:lpstr>
      <vt:lpstr>Jenis-Jenis Perpustakaan </vt:lpstr>
      <vt:lpstr>Jenis – jenis perpustakaan</vt:lpstr>
      <vt:lpstr>Perpustakaan Nasional</vt:lpstr>
      <vt:lpstr>Perpustakaan Umum</vt:lpstr>
      <vt:lpstr>Perpustakaan khusus</vt:lpstr>
      <vt:lpstr>Perpustakaan sekolah</vt:lpstr>
      <vt:lpstr>Perpustakaan perguruan tinggi</vt:lpstr>
      <vt:lpstr>Peran Perpustakaan  </vt:lpstr>
      <vt:lpstr>Tujuan Perpustakaan  </vt:lpstr>
      <vt:lpstr>Tujuan perpustakaan</vt:lpstr>
      <vt:lpstr>Fungsi Perpustakaan</vt:lpstr>
      <vt:lpstr>Sumber informasi</vt:lpstr>
      <vt:lpstr>Sarana pendidikan dan pembelajaran.</vt:lpstr>
      <vt:lpstr>Penelitian.</vt:lpstr>
      <vt:lpstr>Pengabdian masyarakat.</vt:lpstr>
      <vt:lpstr>Rekreasi.</vt:lpstr>
      <vt:lpstr>Kesimpulan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E-Government</dc:title>
  <dc:creator>lkc</dc:creator>
  <cp:lastModifiedBy>Universitas Terbuka</cp:lastModifiedBy>
  <cp:revision>51</cp:revision>
  <dcterms:created xsi:type="dcterms:W3CDTF">2014-03-08T04:26:18Z</dcterms:created>
  <dcterms:modified xsi:type="dcterms:W3CDTF">2018-11-26T05:08:17Z</dcterms:modified>
</cp:coreProperties>
</file>