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75" r:id="rId2"/>
    <p:sldId id="376" r:id="rId3"/>
    <p:sldId id="404" r:id="rId4"/>
    <p:sldId id="405" r:id="rId5"/>
    <p:sldId id="409" r:id="rId6"/>
    <p:sldId id="406" r:id="rId7"/>
    <p:sldId id="407" r:id="rId8"/>
    <p:sldId id="408" r:id="rId9"/>
    <p:sldId id="410" r:id="rId10"/>
    <p:sldId id="381" r:id="rId11"/>
    <p:sldId id="401" r:id="rId12"/>
    <p:sldId id="402" r:id="rId13"/>
    <p:sldId id="403" r:id="rId14"/>
    <p:sldId id="484" r:id="rId15"/>
    <p:sldId id="485" r:id="rId16"/>
    <p:sldId id="486" r:id="rId17"/>
    <p:sldId id="507" r:id="rId18"/>
    <p:sldId id="508" r:id="rId19"/>
    <p:sldId id="509" r:id="rId20"/>
    <p:sldId id="510" r:id="rId21"/>
    <p:sldId id="511" r:id="rId22"/>
    <p:sldId id="512" r:id="rId23"/>
    <p:sldId id="5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8F8F8"/>
    <a:srgbClr val="252323"/>
    <a:srgbClr val="FAF7F3"/>
    <a:srgbClr val="FFFFFF"/>
    <a:srgbClr val="B83A4B"/>
    <a:srgbClr val="008000"/>
    <a:srgbClr val="0000FF"/>
    <a:srgbClr val="415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6EB25-06CD-5800-4AC9-A54F0AA81A3F}" v="19" dt="2023-08-01T20:31:31.528"/>
    <p1510:client id="{C4749CD0-66D4-4A53-9EE3-0B98449051CC}" v="527" dt="2023-08-02T00:20:53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4" autoAdjust="0"/>
    <p:restoredTop sz="78428" autoAdjust="0"/>
  </p:normalViewPr>
  <p:slideViewPr>
    <p:cSldViewPr snapToGrid="0">
      <p:cViewPr varScale="1">
        <p:scale>
          <a:sx n="83" d="100"/>
          <a:sy n="83" d="100"/>
        </p:scale>
        <p:origin x="174" y="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5F90-0918-4142-9ABA-85B04AA6C1A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DD3DB-480A-4C24-844A-3FE153D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0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7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23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8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934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87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4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1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00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9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38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35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8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1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5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9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9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62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93" y="-1094540"/>
            <a:ext cx="8448304" cy="52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30AB7-1375-D586-F7D9-278DFA97FBB3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FA4AC4-4878-1F99-0750-C2CC4E39A791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C0318A-85AE-2C78-E992-9712471E3D6F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blue line drawing of a car&#10;&#10;Description automatically generated">
            <a:extLst>
              <a:ext uri="{FF2B5EF4-FFF2-40B4-BE49-F238E27FC236}">
                <a16:creationId xmlns:a16="http://schemas.microsoft.com/office/drawing/2014/main" id="{B1079026-27AC-BA85-06CA-4AB6E2C253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5F8DF18-75FD-31B8-E27F-522CCA79A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57C11B-616F-E437-DA25-9EC562BFF6F3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05E02-CF63-FAA8-BDAC-9E11C0F34746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3" y="990600"/>
            <a:ext cx="6432084" cy="5410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observable Markov decision process (POMDP)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9966A-4C97-B679-D433-7049E827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0627F4-C8D7-672A-E1C8-B2BED7C061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7286" y="990600"/>
            <a:ext cx="6436541" cy="397126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8CD24C-1F57-3AB9-157B-17B7CCB008C2}"/>
              </a:ext>
            </a:extLst>
          </p:cNvPr>
          <p:cNvSpPr/>
          <p:nvPr/>
        </p:nvSpPr>
        <p:spPr>
          <a:xfrm>
            <a:off x="3087303" y="3654382"/>
            <a:ext cx="6017394" cy="1485157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4F8AF-AC77-D0EC-EABF-80F60857E251}"/>
              </a:ext>
            </a:extLst>
          </p:cNvPr>
          <p:cNvSpPr>
            <a:spLocks noChangeAspect="1"/>
          </p:cNvSpPr>
          <p:nvPr/>
        </p:nvSpPr>
        <p:spPr>
          <a:xfrm>
            <a:off x="860803" y="4583696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156E5F-0F31-94CE-1DD2-3C96B7264FFE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781F97-83BA-8470-1422-20B92D825DA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6838-1F8E-3550-A39A-E75FAE21FA2C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CAD85C-3E1E-308E-7392-7FA3467D5418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A80865-E6B4-9756-6A9D-80470DEB1C7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9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1E887-2598-CB1E-0CF4-D747BCED4F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1E1792-5E65-98EC-F119-C8B182A37C9C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E94AA2-492C-9FD1-F186-FB09F7D30C7C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E63B4D-A3A2-B591-6AF9-14C8B1B07F4D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477577-0FBD-9F3C-A7F0-D6B925FB4B0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102D8B-6EB3-CDBD-F6FD-25B02C488E87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6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6B7B5-413D-0304-71CF-DE3AC7BAF2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58B94-8857-84A8-1809-6AC0636BEDDD}"/>
              </a:ext>
            </a:extLst>
          </p:cNvPr>
          <p:cNvGrpSpPr/>
          <p:nvPr/>
        </p:nvGrpSpPr>
        <p:grpSpPr>
          <a:xfrm>
            <a:off x="712839" y="4390603"/>
            <a:ext cx="371461" cy="815473"/>
            <a:chOff x="712839" y="4390603"/>
            <a:chExt cx="371461" cy="81547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3DFFC-7AC7-92C3-A293-BA98FBF944B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44F2EF-FC0A-9F95-DA03-BE265A61D691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44DC49-4487-D5CE-B17D-4DACA7692A1A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56FEDA-4A39-2294-2CFD-98F0C6BBA8EF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C7C076-7B24-8655-5D91-5173DB600DC6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B98499-8C9E-076E-3D79-ED32E429F4FA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F52396-4439-4EAB-6CF2-E12794E84CAE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69D356-BCEB-1409-7F34-C1DEFD7641BE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A2401-B21B-A07E-AA6E-89AB29C25372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F02EC8-58A4-38DF-3438-26EBDDD5F848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869656-BC1B-9910-F3EA-07D7336317EE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79CB8B-20D7-0582-5E6F-CB32E886A13A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7649FE-1167-D7E9-629E-E8A7B209114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B75BA8-333C-42B5-5356-9A42041A7E45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1B0EE0-0796-A9A2-3892-4AC4A340A6DC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C61D7-A5D1-0414-1045-3F94FDA82AF9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725246-D0E7-F881-D6A0-292CD671A4E0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A17FE-F9E6-4C84-CFC0-96BA03A4490C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CB0C58-C941-3E95-B83D-CBBD468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A65E5-DABF-8348-83DA-FE9B4702BE84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AD43DB-9A6B-EA6F-6674-DF55A27325AA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96F3C-60B5-A056-2C36-C6CA489EF468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1287784"/>
            <a:ext cx="5547696" cy="457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00ACC-C752-F4A4-4EC7-B5315D0721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2D2A337-F6E0-4BF6-2C03-6321F2EE0511}"/>
              </a:ext>
            </a:extLst>
          </p:cNvPr>
          <p:cNvGrpSpPr/>
          <p:nvPr/>
        </p:nvGrpSpPr>
        <p:grpSpPr>
          <a:xfrm>
            <a:off x="712839" y="4390603"/>
            <a:ext cx="371461" cy="815473"/>
            <a:chOff x="712839" y="4390603"/>
            <a:chExt cx="371461" cy="8154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47401C-D7DF-D3C8-29EE-0B280EF15F4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31CE2A-823E-E58C-1758-61031EF7D353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E61942-FE40-957F-86BA-C6897EA5DC55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44299-D324-666F-1E7D-799169944D45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BA849A-5AB7-FD8E-3B7F-924C5721B0B0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3CDB83-9273-6E10-9696-C0E85BD96113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933719-6859-3818-AA79-5B44EF4CD436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D2D741-F2CC-2F5E-7778-B1403F0FEE29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F69765-9CA7-0ACE-AC0E-8CF1B02DA533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C8502B-F4D5-4B6E-AB46-51A8204FED16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D8DFD1-90E8-20B8-5461-BD06E3D3C144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3669AC-EE2C-FD4E-B830-96E6743D9568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F089BD-DA20-EC4B-087B-48A682B00C1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A3DCF6-B0DB-1C3A-16B4-47D769A66C2C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1E76C97-E400-B924-924B-AC9FAECF9804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37103E-4BA2-CD36-B392-6F5E0DB4EB56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DC5216-75EB-0621-64FD-84C1DB29C82F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Picture 35" descr="A blue line drawing of a car&#10;&#10;Description automatically generated">
            <a:extLst>
              <a:ext uri="{FF2B5EF4-FFF2-40B4-BE49-F238E27FC236}">
                <a16:creationId xmlns:a16="http://schemas.microsoft.com/office/drawing/2014/main" id="{DEF65092-AF19-0CFC-04FF-85D3237EB9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" y="3961713"/>
            <a:ext cx="1600200" cy="16002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46432-D389-D09A-C759-91D3CA5D2AF8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080F5D-9C9D-37EB-350E-45B73EFA9168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CE5294-8D4A-61D4-D567-59EB0C51B809}"/>
              </a:ext>
            </a:extLst>
          </p:cNvPr>
          <p:cNvCxnSpPr>
            <a:cxnSpLocks/>
          </p:cNvCxnSpPr>
          <p:nvPr/>
        </p:nvCxnSpPr>
        <p:spPr>
          <a:xfrm>
            <a:off x="1277805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407061-0C71-1712-F889-F11498D3AF7D}"/>
              </a:ext>
            </a:extLst>
          </p:cNvPr>
          <p:cNvCxnSpPr>
            <a:cxnSpLocks/>
          </p:cNvCxnSpPr>
          <p:nvPr/>
        </p:nvCxnSpPr>
        <p:spPr>
          <a:xfrm>
            <a:off x="1306102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Goal: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Take the best action from a given belief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6943356"/>
            <a:ext cx="5547696" cy="4571999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1560680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1560680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ED7AC4-943D-A474-91FF-543218EB1CC4}"/>
              </a:ext>
            </a:extLst>
          </p:cNvPr>
          <p:cNvGrpSpPr/>
          <p:nvPr/>
        </p:nvGrpSpPr>
        <p:grpSpPr>
          <a:xfrm>
            <a:off x="2241275" y="1918348"/>
            <a:ext cx="1979424" cy="3117112"/>
            <a:chOff x="2241275" y="1918348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1918349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3435260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2466586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0700" y="1918348"/>
              <a:ext cx="402336" cy="402336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298D11-BE58-B926-1B05-F1DF4B790920}"/>
              </a:ext>
            </a:extLst>
          </p:cNvPr>
          <p:cNvSpPr txBox="1"/>
          <p:nvPr/>
        </p:nvSpPr>
        <p:spPr>
          <a:xfrm>
            <a:off x="2458233" y="-1308562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660FF-79FE-7B49-68B4-19AF0F1C048F}"/>
              </a:ext>
            </a:extLst>
          </p:cNvPr>
          <p:cNvSpPr txBox="1"/>
          <p:nvPr/>
        </p:nvSpPr>
        <p:spPr>
          <a:xfrm>
            <a:off x="351971" y="-661017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0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79F67-B9E0-A979-3517-38EC03F2CF25}"/>
              </a:ext>
            </a:extLst>
          </p:cNvPr>
          <p:cNvSpPr/>
          <p:nvPr/>
        </p:nvSpPr>
        <p:spPr>
          <a:xfrm>
            <a:off x="4356366" y="4255411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3135286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3135286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A9CF2B-92CF-04FF-3B31-3710A260B288}"/>
              </a:ext>
            </a:extLst>
          </p:cNvPr>
          <p:cNvGrpSpPr/>
          <p:nvPr/>
        </p:nvGrpSpPr>
        <p:grpSpPr>
          <a:xfrm>
            <a:off x="2241275" y="3492954"/>
            <a:ext cx="1979424" cy="3117112"/>
            <a:chOff x="2241275" y="3492954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349295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5009866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4041192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0700" y="3492954"/>
              <a:ext cx="402336" cy="402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3" y="1562543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500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an action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3" b="51667"/>
          <a:stretch/>
        </p:blipFill>
        <p:spPr>
          <a:xfrm>
            <a:off x="4578724" y="2285999"/>
            <a:ext cx="1558547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457872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9" r="3936"/>
          <a:stretch/>
        </p:blipFill>
        <p:spPr>
          <a:xfrm>
            <a:off x="5213159" y="2286000"/>
            <a:ext cx="3324229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654612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discounted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9" r="3936"/>
          <a:stretch/>
        </p:blipFill>
        <p:spPr>
          <a:xfrm>
            <a:off x="5114925" y="2286000"/>
            <a:ext cx="3660588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41648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249" y="1140460"/>
            <a:ext cx="8439391" cy="52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135AD1-AFC6-51B0-FC97-AAE5790AAD46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13CA70-F783-9160-1249-A3DC8EB3EA3C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F16CA9-56CD-681E-305D-BD97EA787E96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2CCC11-90EF-865B-EA2A-F7A76D746DD2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blue line drawing of a car&#10;&#10;Description automatically generated">
            <a:extLst>
              <a:ext uri="{FF2B5EF4-FFF2-40B4-BE49-F238E27FC236}">
                <a16:creationId xmlns:a16="http://schemas.microsoft.com/office/drawing/2014/main" id="{E5C98852-8DF5-E923-2280-130EE2FC6B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6A65866-6593-E9B7-CEFD-B4C93282EE44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V="1">
            <a:off x="392295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9CC0B86-3FC7-F058-F081-F0A753E4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BBF1736-5885-DA5C-729B-E11BF85EE487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D5864-B36B-AE96-AD8D-111CFA2A07F5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7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discounted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future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r="3936"/>
          <a:stretch/>
        </p:blipFill>
        <p:spPr>
          <a:xfrm>
            <a:off x="4815840" y="2286000"/>
            <a:ext cx="4180653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19550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9" r="3"/>
          <a:stretch/>
        </p:blipFill>
        <p:spPr>
          <a:xfrm>
            <a:off x="4395852" y="2286000"/>
            <a:ext cx="4995864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280028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F0B047-B2F5-6260-2C4C-067E73431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84" y="2285999"/>
            <a:ext cx="65963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 algorithms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2E461-8EE8-7E55-554F-7EC62B2BAA2B}"/>
              </a:ext>
            </a:extLst>
          </p:cNvPr>
          <p:cNvGrpSpPr/>
          <p:nvPr/>
        </p:nvGrpSpPr>
        <p:grpSpPr>
          <a:xfrm>
            <a:off x="2458233" y="2793428"/>
            <a:ext cx="7275533" cy="1825632"/>
            <a:chOff x="2458233" y="2793428"/>
            <a:chExt cx="7275533" cy="18256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FF263-DE6F-1DC8-865B-E4CED594336A}"/>
                </a:ext>
              </a:extLst>
            </p:cNvPr>
            <p:cNvSpPr txBox="1"/>
            <p:nvPr/>
          </p:nvSpPr>
          <p:spPr>
            <a:xfrm>
              <a:off x="2458233" y="2793428"/>
              <a:ext cx="727553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Find the optimal policy </a:t>
              </a:r>
              <a:r>
                <a:rPr kumimoji="0" lang="el-GR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π</a:t>
              </a:r>
              <a:endPara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that maps beliefs to actions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 </a:t>
              </a:r>
              <a:endPara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4BCE98-3C2D-0F32-D7D9-C1522F9E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7788" r="90038" b="38212"/>
            <a:stretch/>
          </p:blipFill>
          <p:spPr>
            <a:xfrm>
              <a:off x="8046243" y="2868904"/>
              <a:ext cx="375118" cy="560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6797A-E019-1D91-170B-8D8A6987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58" t="31336" r="3302" b="45212"/>
            <a:stretch/>
          </p:blipFill>
          <p:spPr>
            <a:xfrm>
              <a:off x="5078470" y="3948886"/>
              <a:ext cx="2035060" cy="670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249" y="1140460"/>
            <a:ext cx="8439391" cy="521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D6571-619B-75DE-B7E5-6AA4BEF83F3C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97C907-A00E-E249-B39E-E8741283963D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D30D6A-8B79-FB74-F499-E87153AF87D7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FCA10-4C7B-0EC5-F654-D54A075A3397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ue line drawing of a car&#10;&#10;Description automatically generated">
            <a:extLst>
              <a:ext uri="{FF2B5EF4-FFF2-40B4-BE49-F238E27FC236}">
                <a16:creationId xmlns:a16="http://schemas.microsoft.com/office/drawing/2014/main" id="{E76E7193-4EAC-BABE-C9AA-BBACBF16E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746A2EB-D580-E8D3-FFA9-519BBF66EC52}"/>
              </a:ext>
            </a:extLst>
          </p:cNvPr>
          <p:cNvSpPr/>
          <p:nvPr/>
        </p:nvSpPr>
        <p:spPr>
          <a:xfrm>
            <a:off x="2001584" y="4568913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10C1BDE-4CF9-9396-F46E-B21CACB86C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045" y="4955999"/>
            <a:ext cx="1323993" cy="31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BFB39-5966-2ABF-0C55-860107FD7143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866F8CE-1BE4-875B-9349-4F25F3BF4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2BA974C-F8CE-8805-74B2-82AA0BD802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2F1F02A-C886-956C-9C55-6F70E15FE8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4" y="4354694"/>
            <a:ext cx="1724251" cy="794343"/>
          </a:xfrm>
          <a:prstGeom prst="curvedConnector3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86AA0F-8FD6-8803-FB30-A6B153F2B34F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BD9A2A-3D35-BFD5-9195-E72EFF0BA767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E2476E3-994E-8A1C-06BD-BA32833E5F4B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1419233" y="5031642"/>
            <a:ext cx="814710" cy="349992"/>
          </a:xfrm>
          <a:prstGeom prst="curvedConnector2">
            <a:avLst/>
          </a:prstGeom>
          <a:ln>
            <a:solidFill>
              <a:srgbClr val="B83A4B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0734E1-4827-CA5E-E1E2-C66ACD84FFAB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8E9AAA-6FD3-0DF6-1B11-F715F55A1AEF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17D37B-7521-0E16-7267-00A79C127459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C3BD57-D38E-ECE4-9B9F-F8DBADBE9E78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ue line drawing of a car&#10;&#10;Description automatically generated">
            <a:extLst>
              <a:ext uri="{FF2B5EF4-FFF2-40B4-BE49-F238E27FC236}">
                <a16:creationId xmlns:a16="http://schemas.microsoft.com/office/drawing/2014/main" id="{0566EEB3-A9EA-94E1-CE6D-8784F428F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E737C3-DE58-9B77-AEFA-9C2338F8587C}"/>
              </a:ext>
            </a:extLst>
          </p:cNvPr>
          <p:cNvSpPr/>
          <p:nvPr/>
        </p:nvSpPr>
        <p:spPr>
          <a:xfrm>
            <a:off x="2001584" y="4568913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6949B4-4D2E-9A25-08D5-772B34F5352C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6AE8E6-82EB-28EF-09FC-8C7CF6A2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42D59AF-5DF0-E91A-3544-D3AF8D4423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4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F61F2A-9CB9-457A-21A2-8B33F9BFEEE8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5D65B0-3D33-E7B4-3387-238F0567AAE9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237BF-77F0-BE7E-B67A-A99B2E6448B8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024AB-4C7A-C803-F36B-A0340756ADB6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EDB564-B61F-18E2-D083-BCCBE72C5F3B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A6538-A227-B3D9-2093-586EF08ABAE0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0C3D9-2057-BAC9-BD7C-6C6C36BE51BA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5E422-0628-560E-124E-641C5FF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pic>
        <p:nvPicPr>
          <p:cNvPr id="15" name="Picture 14" descr="A blue line drawing of a car&#10;&#10;Description automatically generated">
            <a:extLst>
              <a:ext uri="{FF2B5EF4-FFF2-40B4-BE49-F238E27FC236}">
                <a16:creationId xmlns:a16="http://schemas.microsoft.com/office/drawing/2014/main" id="{441DBA97-1A4A-7FA3-2970-6C271784F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312F54-2482-6C9F-02A3-7452443A832B}"/>
              </a:ext>
            </a:extLst>
          </p:cNvPr>
          <p:cNvGrpSpPr/>
          <p:nvPr/>
        </p:nvGrpSpPr>
        <p:grpSpPr>
          <a:xfrm>
            <a:off x="1995377" y="3806456"/>
            <a:ext cx="28352" cy="2823398"/>
            <a:chOff x="1995377" y="380645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3B9F78-64D7-0650-77EC-CA87D9A451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8A4A1B-2D0C-0CC2-2D8A-18EC0BF958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7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71387-60A3-9CB0-EB61-8EA33202F99B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3A3BF7-5DBF-EB93-2E56-AA81CF062412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25A28-856F-7573-2E52-26D8507952EA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856AE2-DA75-96B5-6678-26FC7BEB8FBF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21166C3-20A3-2CE0-1030-41212D382E08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5920F-971A-6DC3-762F-A989D5D1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pic>
        <p:nvPicPr>
          <p:cNvPr id="12" name="Picture 11" descr="A blue line drawing of a car&#10;&#10;Description automatically generated">
            <a:extLst>
              <a:ext uri="{FF2B5EF4-FFF2-40B4-BE49-F238E27FC236}">
                <a16:creationId xmlns:a16="http://schemas.microsoft.com/office/drawing/2014/main" id="{2E42AAE5-A8A9-E46B-1478-ED76B7E7E5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FF056C-DC82-9D75-A2D2-719096185214}"/>
              </a:ext>
            </a:extLst>
          </p:cNvPr>
          <p:cNvGrpSpPr/>
          <p:nvPr/>
        </p:nvGrpSpPr>
        <p:grpSpPr>
          <a:xfrm>
            <a:off x="443172" y="2668328"/>
            <a:ext cx="795521" cy="1456256"/>
            <a:chOff x="443172" y="2668328"/>
            <a:chExt cx="795521" cy="1456256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9B5AE0B3-3671-C8E7-66DA-FA674C5F2C1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65995A4-28DD-E3C0-FEBE-5E73318A57C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99B50EC1-719D-5C3E-450F-12858060A9B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61CE9-E9E4-6669-6BCF-1C1A833AF7AC}"/>
              </a:ext>
            </a:extLst>
          </p:cNvPr>
          <p:cNvGrpSpPr/>
          <p:nvPr/>
        </p:nvGrpSpPr>
        <p:grpSpPr>
          <a:xfrm>
            <a:off x="1995377" y="3806456"/>
            <a:ext cx="28352" cy="2823398"/>
            <a:chOff x="1995377" y="380645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0801DF8-B995-58E3-C4EA-3E9B779B65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7A87E-41E3-30C5-84EC-E02296156BD9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47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BC065-E143-91C3-4AE0-CF7E0F8ECF23}"/>
              </a:ext>
            </a:extLst>
          </p:cNvPr>
          <p:cNvGrpSpPr/>
          <p:nvPr/>
        </p:nvGrpSpPr>
        <p:grpSpPr>
          <a:xfrm>
            <a:off x="293039" y="2191671"/>
            <a:ext cx="271685" cy="497338"/>
            <a:chOff x="443172" y="2668328"/>
            <a:chExt cx="795521" cy="1456256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9E87949-BB8D-D490-CFD7-7C855040F2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5E0FCED-E19B-13A3-2443-51F027DDFF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AB19A40B-5F0D-2942-C812-FC76870F45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FDF16D-CF37-C93D-3436-293DB66E083D}"/>
              </a:ext>
            </a:extLst>
          </p:cNvPr>
          <p:cNvGrpSpPr/>
          <p:nvPr/>
        </p:nvGrpSpPr>
        <p:grpSpPr>
          <a:xfrm>
            <a:off x="741678" y="2323854"/>
            <a:ext cx="271685" cy="497338"/>
            <a:chOff x="443172" y="2668328"/>
            <a:chExt cx="795521" cy="1456256"/>
          </a:xfrm>
        </p:grpSpPr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DA68BAD-D348-8306-AFC7-57CF51C2DDC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EC2A829-12C5-E073-6FD7-8C2353E08F9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4DD03981-8E2E-57A1-C1FC-C7A257EC2F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067C2-830B-ACB5-3F1F-B45177C7B5B0}"/>
              </a:ext>
            </a:extLst>
          </p:cNvPr>
          <p:cNvGrpSpPr/>
          <p:nvPr/>
        </p:nvGrpSpPr>
        <p:grpSpPr>
          <a:xfrm>
            <a:off x="1090956" y="2819370"/>
            <a:ext cx="271685" cy="497338"/>
            <a:chOff x="443172" y="2668328"/>
            <a:chExt cx="795521" cy="1456256"/>
          </a:xfrm>
        </p:grpSpPr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E24CAAC9-C53F-86F1-8EC2-5F7908FBF6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851D9D8-EF85-03EB-2EF6-6BEA0B51A1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DADB5869-69B7-A187-61DC-70032CBD54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79BEF-D220-6CDA-9835-6802B6FED1A8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84BF87-8743-011E-9FA4-026CF4432C04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1524DB7-9C83-F5EC-A24C-9E257A22577A}"/>
              </a:ext>
            </a:extLst>
          </p:cNvPr>
          <p:cNvGrpSpPr/>
          <p:nvPr/>
        </p:nvGrpSpPr>
        <p:grpSpPr>
          <a:xfrm>
            <a:off x="1277805" y="3806456"/>
            <a:ext cx="28297" cy="2823398"/>
            <a:chOff x="1277805" y="3806456"/>
            <a:chExt cx="28297" cy="282339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8D8215-5883-3AC2-958D-37B4946AF587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6FA376-A112-17C9-1E53-9F87D0C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0AE4BA-3705-3AD4-4CBB-C65E232A597A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0A017-C4C8-304C-CD66-C091B3F09917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 descr="A blue line drawing of a car&#10;&#10;Description automatically generated">
            <a:extLst>
              <a:ext uri="{FF2B5EF4-FFF2-40B4-BE49-F238E27FC236}">
                <a16:creationId xmlns:a16="http://schemas.microsoft.com/office/drawing/2014/main" id="{E0CA921C-8107-C158-DEA0-DED7044D3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DEBB64A-47E5-2B38-4BA7-069922A7F58F}"/>
              </a:ext>
            </a:extLst>
          </p:cNvPr>
          <p:cNvGrpSpPr/>
          <p:nvPr/>
        </p:nvGrpSpPr>
        <p:grpSpPr>
          <a:xfrm>
            <a:off x="443172" y="2668328"/>
            <a:ext cx="795521" cy="1456256"/>
            <a:chOff x="443172" y="2668328"/>
            <a:chExt cx="795521" cy="1456256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66DF8381-CE4A-1E83-BED2-8C1FD8E2AF2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31F25D4B-F67A-910F-ADBC-BA53323B3B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E9AC13A2-237F-C1EF-FDD4-815ADB7F80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01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EF179-96AB-F4CF-AC6C-F618B5426649}"/>
              </a:ext>
            </a:extLst>
          </p:cNvPr>
          <p:cNvSpPr/>
          <p:nvPr/>
        </p:nvSpPr>
        <p:spPr>
          <a:xfrm>
            <a:off x="2363895" y="4733365"/>
            <a:ext cx="7464210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blue line drawing of a car&#10;&#10;Description automatically generated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E59F17-A51E-168D-F907-66AA37A7AA59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23AB94-1067-AB6B-D922-EF54000066F4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E1AEFF-CA4A-A058-9AC9-50F1EE00B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ED4025-7495-621B-EB86-0801C41DF4E6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A5E5B8-253D-1071-F512-52E552455E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2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EF179-96AB-F4CF-AC6C-F618B5426649}"/>
              </a:ext>
            </a:extLst>
          </p:cNvPr>
          <p:cNvSpPr/>
          <p:nvPr/>
        </p:nvSpPr>
        <p:spPr>
          <a:xfrm>
            <a:off x="2363895" y="4733365"/>
            <a:ext cx="7464210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0D7BA7-F056-EADF-0035-B9F98254F4F3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9066C-1046-EB73-EA60-400721F2EA0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92103A-2EFA-EF41-C7AA-8F5138C67167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09E09C-7674-DDCC-DE55-049F9D3FE346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5FDDB6-9D08-08B0-6D9D-C0E575F9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3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11693</TotalTime>
  <Words>239</Words>
  <Application>Microsoft Office PowerPoint</Application>
  <PresentationFormat>Widescreen</PresentationFormat>
  <Paragraphs>61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</dc:creator>
  <cp:lastModifiedBy>Robert John Moss</cp:lastModifiedBy>
  <cp:revision>112</cp:revision>
  <dcterms:created xsi:type="dcterms:W3CDTF">2023-07-28T18:54:32Z</dcterms:created>
  <dcterms:modified xsi:type="dcterms:W3CDTF">2023-11-13T23:32:23Z</dcterms:modified>
</cp:coreProperties>
</file>