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98" r:id="rId2"/>
    <p:sldId id="313" r:id="rId3"/>
    <p:sldId id="315" r:id="rId4"/>
    <p:sldId id="316" r:id="rId5"/>
    <p:sldId id="301" r:id="rId6"/>
    <p:sldId id="317" r:id="rId7"/>
    <p:sldId id="314" r:id="rId8"/>
    <p:sldId id="318" r:id="rId9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2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1716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A390E469-4D49-4797-9BB7-5A408048F2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1788" y="617538"/>
            <a:ext cx="2081212" cy="57832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38150" y="617538"/>
            <a:ext cx="6091238" cy="57832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15CD9C14-407C-4695-AB6C-4BE069D765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A09D1A3-4CB7-4AAA-9408-5FBECA18AD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407F9C4F-48AA-4AF4-AFA0-377B2B5960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5889C5F-5D31-4461-95D3-DDB466E798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06F7CF0-73FD-42FB-A3F4-E99655E428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6" Type="http://schemas.openxmlformats.org/officeDocument/2006/relationships/oleObject" Target="../embeddings/oleObject2.bin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PhotoFinish Picture" r:id="rId14" imgW="4577223" imgH="4203647" progId="">
                  <p:embed/>
                </p:oleObj>
              </mc:Choice>
              <mc:Fallback>
                <p:oleObj name="PhotoFinish Picture" r:id="rId14" imgW="4577223" imgH="4203647" progId="">
                  <p:embed/>
                  <p:pic>
                    <p:nvPicPr>
                      <p:cNvPr id="0" name="Picture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PhotoFinish Picture" r:id="rId16" imgW="6503769" imgH="1157175" progId="">
                  <p:embed/>
                </p:oleObj>
              </mc:Choice>
              <mc:Fallback>
                <p:oleObj name="PhotoFinish Picture" r:id="rId16" imgW="6503769" imgH="1157175" progId="">
                  <p:embed/>
                  <p:pic>
                    <p:nvPicPr>
                      <p:cNvPr id="0" name="Picture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6" Type="http://schemas.openxmlformats.org/officeDocument/2006/relationships/hyperlink" Target="mailto:jungsung@sogang.ac.kr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2013cprogramming0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언어  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 smtClean="0"/>
              <a:t>(Chap2. Pointers)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</a:p>
          <a:p>
            <a:r>
              <a:rPr lang="en-US" altLang="ko-KR" sz="1600" dirty="0" smtClean="0"/>
              <a:t>Tel: +82-2-705-8930</a:t>
            </a:r>
          </a:p>
          <a:p>
            <a:r>
              <a:rPr lang="en-US" altLang="ko-KR" sz="1600" dirty="0" smtClean="0"/>
              <a:t>Email : </a:t>
            </a:r>
            <a:r>
              <a:rPr lang="en-US" altLang="ko-KR" sz="1600" dirty="0" smtClean="0">
                <a:hlinkClick r:id="rId6"/>
              </a:rPr>
              <a:t>jungsung@sogang.ac.kr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440120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2015cprogramming02</a:t>
            </a:r>
            <a:r>
              <a:rPr lang="en-US" altLang="ko-KR" sz="20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@gmail.com</a:t>
            </a:r>
            <a:endParaRPr lang="en-US" altLang="ko-KR" sz="2000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]20151234_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실습주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예를들어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cp1_20151234_p2.c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당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수업 종료 시 까지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     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 시간 안에 제출 못할 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24:00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까지 제출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담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당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실습결과를 확인 받은 후 제출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 COPY X</a:t>
            </a:r>
          </a:p>
        </p:txBody>
      </p:sp>
    </p:spTree>
    <p:extLst>
      <p:ext uri="{BB962C8B-B14F-4D97-AF65-F5344CB8AC3E}">
        <p14:creationId xmlns:p14="http://schemas.microsoft.com/office/powerpoint/2010/main" val="307930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1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두 정수를 입력받아 </a:t>
            </a:r>
            <a:r>
              <a:rPr lang="en-US" altLang="ko-KR" sz="2000" dirty="0" smtClean="0"/>
              <a:t>swap</a:t>
            </a:r>
            <a:r>
              <a:rPr lang="ko-KR" altLang="en-US" sz="2000" dirty="0" smtClean="0"/>
              <a:t> 하는 함수를 작성하시오</a:t>
            </a: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ko-KR" altLang="ko-KR" sz="2000" dirty="0" smtClean="0"/>
              <a:t>:</a:t>
            </a:r>
            <a:r>
              <a:rPr lang="ko-KR" altLang="en-US" sz="2000" dirty="0" smtClean="0"/>
              <a:t> 첫째 줄에 두 정수 </a:t>
            </a:r>
            <a:r>
              <a:rPr lang="en-US" altLang="ko-KR" sz="2000" dirty="0" smtClean="0"/>
              <a:t>a, b 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주어진다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(-100 &lt;= a,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b &lt;= 100)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 줄에 두 정수를 </a:t>
            </a:r>
            <a:r>
              <a:rPr lang="en-US" altLang="ko-KR" sz="2000" dirty="0" smtClean="0"/>
              <a:t>swap</a:t>
            </a:r>
            <a:r>
              <a:rPr lang="ko-KR" altLang="en-US" sz="2000" dirty="0" smtClean="0"/>
              <a:t>한 결과를 출력하시오</a:t>
            </a: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Call by reference </a:t>
            </a:r>
            <a:r>
              <a:rPr lang="ko-KR" altLang="en-US" sz="2000" dirty="0" smtClean="0"/>
              <a:t>이용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err="1" smtClean="0"/>
              <a:t>scanf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printf</a:t>
            </a:r>
            <a:r>
              <a:rPr lang="ko-KR" altLang="en-US" sz="2000" dirty="0" smtClean="0"/>
              <a:t> 함수는 </a:t>
            </a:r>
            <a:r>
              <a:rPr lang="en-US" altLang="ko-KR" sz="2000" dirty="0" smtClean="0"/>
              <a:t>main</a:t>
            </a:r>
            <a:r>
              <a:rPr lang="ko-KR" altLang="en-US" sz="2000" dirty="0" smtClean="0"/>
              <a:t>함수에서만 쓸 수 있다</a:t>
            </a:r>
            <a:r>
              <a:rPr lang="en-US" altLang="ko-KR" sz="20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/>
              <a:t>v</a:t>
            </a:r>
            <a:r>
              <a:rPr lang="en-US" altLang="ko-KR" sz="2000" dirty="0" smtClean="0"/>
              <a:t>oid swap(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a,int</a:t>
            </a:r>
            <a:r>
              <a:rPr lang="en-US" altLang="ko-KR" sz="2000" dirty="0" smtClean="0"/>
              <a:t> *b) </a:t>
            </a:r>
            <a:r>
              <a:rPr lang="ko-KR" altLang="en-US" sz="2000" dirty="0" smtClean="0"/>
              <a:t>함수</a:t>
            </a:r>
            <a:r>
              <a:rPr lang="ko-KR" altLang="en-US" sz="2000" dirty="0" smtClean="0"/>
              <a:t>를 작성하고 사용하시오</a:t>
            </a:r>
            <a:r>
              <a:rPr lang="en-US" altLang="ko-KR" sz="2000" dirty="0" smtClean="0"/>
              <a:t>.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ko-KR" altLang="en-US" sz="1600" dirty="0" smtClean="0"/>
              <a:t>이 함수는 입력으로 들어온 두 정수를 </a:t>
            </a:r>
            <a:r>
              <a:rPr lang="en-US" altLang="ko-KR" sz="1600" dirty="0" smtClean="0"/>
              <a:t>swap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전역변수는 사용할 수 없다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626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2" name="Picture 1" descr="스크린샷 2015-09-07 오후 2.31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42799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세 정수를 입력받아 중간값을 출력하고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세 정수를 오름차순으로 출력하는 프로그램을 작성하시오</a:t>
            </a: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ko-KR" altLang="ko-KR" sz="2000" dirty="0" smtClean="0"/>
              <a:t>:</a:t>
            </a:r>
            <a:r>
              <a:rPr lang="ko-KR" altLang="en-US" sz="2000" dirty="0" smtClean="0"/>
              <a:t> 첫째 줄에 세 정수 </a:t>
            </a:r>
            <a:r>
              <a:rPr lang="en-US" altLang="ko-KR" sz="2000" dirty="0" smtClean="0"/>
              <a:t>a, b, c 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주어진다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(-100 &lt;= a,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b, c &lt;= 100)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 줄에 중간값을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둘째줄에 세 정수를 오름차순으로 출력한다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Call by reference</a:t>
            </a:r>
            <a:r>
              <a:rPr lang="ko-KR" altLang="en-US" sz="2000" dirty="0" smtClean="0"/>
              <a:t> 이용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err="1" smtClean="0"/>
              <a:t>scanf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printf</a:t>
            </a:r>
            <a:r>
              <a:rPr lang="ko-KR" altLang="en-US" sz="2000" dirty="0" smtClean="0"/>
              <a:t> 함수는 </a:t>
            </a:r>
            <a:r>
              <a:rPr lang="en-US" altLang="ko-KR" sz="2000" dirty="0" smtClean="0"/>
              <a:t>main</a:t>
            </a:r>
            <a:r>
              <a:rPr lang="ko-KR" altLang="en-US" sz="2000" dirty="0" smtClean="0"/>
              <a:t>함수에서만 쓸 수 있다</a:t>
            </a:r>
            <a:r>
              <a:rPr lang="en-US" altLang="ko-KR" sz="20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Practice 1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swap(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a,int</a:t>
            </a:r>
            <a:r>
              <a:rPr lang="en-US" altLang="ko-KR" sz="2000" dirty="0" smtClean="0"/>
              <a:t> *b)</a:t>
            </a:r>
            <a:r>
              <a:rPr lang="ko-KR" altLang="en-US" sz="2000" dirty="0" smtClean="0"/>
              <a:t> 함수를 반드시 사용하시오</a:t>
            </a:r>
            <a:r>
              <a:rPr lang="en-US" altLang="ko-KR" sz="20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err="1"/>
              <a:t>i</a:t>
            </a:r>
            <a:r>
              <a:rPr lang="en-US" altLang="ko-KR" sz="2000" dirty="0" err="1" smtClean="0"/>
              <a:t>nt</a:t>
            </a:r>
            <a:r>
              <a:rPr lang="en-US" altLang="ko-KR" sz="2000" dirty="0" smtClean="0"/>
              <a:t>* f(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a,int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b,int</a:t>
            </a:r>
            <a:r>
              <a:rPr lang="en-US" altLang="ko-KR" sz="2000" dirty="0" smtClean="0"/>
              <a:t> *c) </a:t>
            </a:r>
            <a:r>
              <a:rPr lang="ko-KR" altLang="en-US" sz="2000" dirty="0" smtClean="0"/>
              <a:t>함수를 작성하고 사용하시오</a:t>
            </a:r>
            <a:r>
              <a:rPr lang="en-US" altLang="ko-KR" sz="2000" dirty="0" smtClean="0"/>
              <a:t>.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ko-KR" altLang="en-US" sz="1600" dirty="0" smtClean="0"/>
              <a:t>이 함수는 입력으로 들어온 세 정수를 정렬하고 중간값의 주소를 반환한다</a:t>
            </a:r>
            <a:r>
              <a:rPr lang="en-US" altLang="ko-KR" sz="16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전역변수는 사용할 수 없다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25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  <p:pic>
        <p:nvPicPr>
          <p:cNvPr id="3" name="Picture 2" descr="스크린샷 2015-09-08 오후 4.36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8800"/>
            <a:ext cx="43688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3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3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600200"/>
            <a:ext cx="8526338" cy="4800600"/>
          </a:xfrm>
        </p:spPr>
        <p:txBody>
          <a:bodyPr/>
          <a:lstStyle/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현재 시각은 </a:t>
            </a:r>
            <a:r>
              <a:rPr lang="en-US" altLang="ko-KR" sz="2000" dirty="0" smtClean="0"/>
              <a:t>H</a:t>
            </a:r>
            <a:r>
              <a:rPr lang="ko-KR" altLang="en-US" sz="2000" dirty="0" smtClean="0"/>
              <a:t>시 </a:t>
            </a:r>
            <a:r>
              <a:rPr lang="en-US" altLang="ko-KR" sz="2000" dirty="0" smtClean="0"/>
              <a:t>M</a:t>
            </a:r>
            <a:r>
              <a:rPr lang="ko-KR" altLang="en-US" sz="2000" dirty="0" smtClean="0"/>
              <a:t>분 </a:t>
            </a:r>
            <a:r>
              <a:rPr lang="en-US" altLang="ko-KR" sz="2000" dirty="0" smtClean="0"/>
              <a:t>S</a:t>
            </a:r>
            <a:r>
              <a:rPr lang="ko-KR" altLang="en-US" sz="2000" dirty="0" smtClean="0"/>
              <a:t>초이다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</a:t>
            </a:r>
            <a:r>
              <a:rPr lang="ko-KR" altLang="en-US" sz="2000" dirty="0" smtClean="0"/>
              <a:t>초가 지난 후의 시각을 구하는 프로그램을 작성하시오</a:t>
            </a:r>
            <a:endParaRPr lang="en-US" altLang="ko-KR" sz="2000" dirty="0" smtClean="0"/>
          </a:p>
          <a:p>
            <a:pPr marL="457200" indent="0" eaLnBrk="1" hangingPunct="1">
              <a:spcBef>
                <a:spcPct val="0"/>
              </a:spcBef>
              <a:buNone/>
            </a:pPr>
            <a:endParaRPr lang="en-US" altLang="ko-KR" sz="2000" dirty="0"/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입력</a:t>
            </a:r>
            <a:r>
              <a:rPr lang="ko-KR" altLang="ko-KR" sz="2000" dirty="0" smtClean="0"/>
              <a:t>:</a:t>
            </a:r>
            <a:r>
              <a:rPr lang="ko-KR" altLang="en-US" sz="2000" dirty="0" smtClean="0"/>
              <a:t> 첫째 줄에 네 정수 </a:t>
            </a:r>
            <a:r>
              <a:rPr lang="en-US" altLang="ko-KR" sz="2000" dirty="0" smtClean="0"/>
              <a:t>H, M, S, T</a:t>
            </a:r>
            <a:r>
              <a:rPr lang="ko-KR" altLang="en-US" sz="2000" dirty="0" smtClean="0"/>
              <a:t>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주어진다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(1 &lt;= H &lt;= 23, 0 &lt;= M,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 &lt;= 59, 0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&lt;=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 &lt;= 10000)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/>
              <a:t>출력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첫째 줄에 답을 </a:t>
            </a:r>
            <a:r>
              <a:rPr lang="en-US" altLang="ko-KR" sz="2000" dirty="0" smtClean="0"/>
              <a:t>HH:MM:SS</a:t>
            </a:r>
            <a:r>
              <a:rPr lang="ko-KR" altLang="en-US" sz="2000" dirty="0" smtClean="0"/>
              <a:t> 형식으로 출력한다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ex)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(“%02d:%02d:%02d\</a:t>
            </a:r>
            <a:r>
              <a:rPr lang="en-US" altLang="ko-KR" sz="2000" dirty="0" err="1" smtClean="0"/>
              <a:t>n”,H,M,S</a:t>
            </a:r>
            <a:r>
              <a:rPr lang="en-US" altLang="ko-KR" sz="2000" dirty="0" smtClean="0"/>
              <a:t>)</a:t>
            </a:r>
            <a:r>
              <a:rPr lang="en-US" altLang="ko-KR" sz="2000" dirty="0" smtClean="0"/>
              <a:t>;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ko-KR" altLang="en-US" sz="2000" dirty="0" smtClean="0">
                <a:solidFill>
                  <a:srgbClr val="FF0000"/>
                </a:solidFill>
              </a:rPr>
              <a:t>제약조건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Call by reference</a:t>
            </a:r>
            <a:r>
              <a:rPr lang="ko-KR" altLang="en-US" sz="2000" dirty="0" smtClean="0"/>
              <a:t> 이용</a:t>
            </a:r>
            <a:endParaRPr lang="en-US" altLang="ko-KR" sz="2000" dirty="0" smtClean="0"/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err="1" smtClean="0"/>
              <a:t>scanf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printf</a:t>
            </a:r>
            <a:r>
              <a:rPr lang="ko-KR" altLang="en-US" sz="2000" dirty="0" smtClean="0"/>
              <a:t> 함수는 </a:t>
            </a:r>
            <a:r>
              <a:rPr lang="en-US" altLang="ko-KR" sz="2000" dirty="0" smtClean="0"/>
              <a:t>main</a:t>
            </a:r>
            <a:r>
              <a:rPr lang="ko-KR" altLang="en-US" sz="2000" dirty="0" smtClean="0"/>
              <a:t>함수에서만 쓸 수 있다</a:t>
            </a:r>
            <a:r>
              <a:rPr lang="en-US" altLang="ko-KR" sz="2000" dirty="0" smtClean="0"/>
              <a:t>.</a:t>
            </a:r>
          </a:p>
          <a:p>
            <a:pPr marL="800100" eaLnBrk="1" hangingPunct="1">
              <a:spcBef>
                <a:spcPct val="0"/>
              </a:spcBef>
            </a:pPr>
            <a:r>
              <a:rPr lang="en-US" altLang="ko-KR" sz="2000" dirty="0" smtClean="0"/>
              <a:t>void f(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H,int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M,int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S,int</a:t>
            </a:r>
            <a:r>
              <a:rPr lang="en-US" altLang="ko-KR" sz="2000" dirty="0" smtClean="0"/>
              <a:t> T) </a:t>
            </a:r>
            <a:r>
              <a:rPr lang="ko-KR" altLang="en-US" sz="2000" dirty="0" smtClean="0"/>
              <a:t>함수</a:t>
            </a:r>
            <a:r>
              <a:rPr lang="ko-KR" altLang="en-US" sz="2000" dirty="0" smtClean="0"/>
              <a:t>를 작성하고 사용하시오</a:t>
            </a:r>
            <a:r>
              <a:rPr lang="en-US" altLang="ko-KR" sz="2000" dirty="0" smtClean="0"/>
              <a:t>.</a:t>
            </a:r>
          </a:p>
          <a:p>
            <a:pPr marL="992188" lvl="1" eaLnBrk="1" hangingPunct="1">
              <a:spcBef>
                <a:spcPct val="0"/>
              </a:spcBef>
            </a:pPr>
            <a:r>
              <a:rPr lang="ko-KR" altLang="en-US" sz="1600" dirty="0" smtClean="0"/>
              <a:t>이 함수는 입력으로 들어온 </a:t>
            </a:r>
            <a:r>
              <a:rPr lang="en-US" altLang="ko-KR" sz="1600" dirty="0" smtClean="0"/>
              <a:t>H,M,S</a:t>
            </a:r>
            <a:r>
              <a:rPr lang="ko-KR" altLang="en-US" sz="1600" dirty="0" smtClean="0"/>
              <a:t>에 대하여 </a:t>
            </a:r>
            <a:r>
              <a:rPr lang="en-US" altLang="ko-KR" sz="1600" dirty="0" smtClean="0"/>
              <a:t>T</a:t>
            </a:r>
            <a:r>
              <a:rPr lang="ko-KR" altLang="en-US" sz="1600" dirty="0" smtClean="0"/>
              <a:t>초가 지난 후의 시각을 계산한다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800100" eaLnBrk="1" hangingPunct="1">
              <a:spcBef>
                <a:spcPct val="0"/>
              </a:spcBef>
            </a:pPr>
            <a:r>
              <a:rPr lang="ko-KR" altLang="en-US" sz="2000" dirty="0" smtClean="0"/>
              <a:t>전역변수는 사용할 수 없다</a:t>
            </a:r>
            <a:r>
              <a:rPr lang="en-US" altLang="ko-KR" sz="2000" dirty="0" smtClean="0"/>
              <a:t>.</a:t>
            </a:r>
          </a:p>
          <a:p>
            <a:pPr marL="457200" indent="0" eaLnBrk="1" hangingPunct="1">
              <a:spcBef>
                <a:spcPct val="0"/>
              </a:spcBef>
              <a:buNone/>
            </a:pPr>
            <a:r>
              <a:rPr lang="en-US" altLang="ko-KR" sz="2000" dirty="0"/>
              <a:t>	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dirty="0" smtClean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235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</a:t>
            </a:r>
            <a:r>
              <a:rPr lang="en-US" altLang="ko-KR" dirty="0"/>
              <a:t>3</a:t>
            </a:r>
            <a:r>
              <a:rPr lang="en-US" altLang="ko-KR" dirty="0" smtClean="0"/>
              <a:t>.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i="1" dirty="0" smtClean="0"/>
              <a:t> </a:t>
            </a:r>
            <a:r>
              <a:rPr lang="en-US" altLang="ko-KR" sz="2000" i="1" dirty="0" smtClean="0"/>
              <a:t>Example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ko-KR" sz="2000" i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8</a:t>
            </a:fld>
            <a:endParaRPr lang="en-US" altLang="ko-KR" dirty="0"/>
          </a:p>
        </p:txBody>
      </p:sp>
      <p:pic>
        <p:nvPicPr>
          <p:cNvPr id="3" name="Picture 2" descr="스크린샷 2015-09-07 오후 2.34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42799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0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5417</TotalTime>
  <Pages>3</Pages>
  <Words>282</Words>
  <Application>Microsoft Macintosh PowerPoint</Application>
  <PresentationFormat>On-screen Show (4:3)</PresentationFormat>
  <Paragraphs>85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chapter02</vt:lpstr>
      <vt:lpstr>PhotoFinish Picture</vt:lpstr>
      <vt:lpstr>C언어   (CSE2035) (Chap2. Pointers)</vt:lpstr>
      <vt:lpstr>제출 형식</vt:lpstr>
      <vt:lpstr>Practice 1.</vt:lpstr>
      <vt:lpstr>Practice 1.</vt:lpstr>
      <vt:lpstr>Practice 2.</vt:lpstr>
      <vt:lpstr>Practice 2.</vt:lpstr>
      <vt:lpstr>Practice 3.</vt:lpstr>
      <vt:lpstr>Practice 3.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475</cp:revision>
  <cp:lastPrinted>1997-04-03T01:49:54Z</cp:lastPrinted>
  <dcterms:created xsi:type="dcterms:W3CDTF">1996-06-27T04:55:18Z</dcterms:created>
  <dcterms:modified xsi:type="dcterms:W3CDTF">2015-09-08T08:01:05Z</dcterms:modified>
</cp:coreProperties>
</file>