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13" r:id="rId3"/>
    <p:sldId id="315" r:id="rId4"/>
    <p:sldId id="316" r:id="rId5"/>
    <p:sldId id="301" r:id="rId6"/>
    <p:sldId id="319" r:id="rId7"/>
    <p:sldId id="317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(Chap2. Pointers)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3]20151234_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ko-KR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입력받은 정수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소수인지 아닌지 판단하는 프로그램을 작성하시오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smtClean="0"/>
              <a:t>( </a:t>
            </a:r>
            <a:r>
              <a:rPr lang="en-US" altLang="ko-KR" sz="2000" smtClean="0"/>
              <a:t>-200 </a:t>
            </a:r>
            <a:r>
              <a:rPr lang="en-US" altLang="ko-KR" sz="2000" dirty="0" smtClean="0"/>
              <a:t>&lt;= a &lt;</a:t>
            </a:r>
            <a:r>
              <a:rPr lang="en-US" altLang="ko-KR" sz="2000" smtClean="0"/>
              <a:t>= </a:t>
            </a:r>
            <a:r>
              <a:rPr lang="en-US" altLang="ko-KR" sz="2000" smtClean="0"/>
              <a:t>200 </a:t>
            </a:r>
            <a:r>
              <a:rPr lang="en-US" altLang="ko-KR" sz="2000" dirty="0" smtClean="0"/>
              <a:t>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소수이면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소수가 아니면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을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main</a:t>
            </a:r>
            <a:r>
              <a:rPr lang="ko-KR" altLang="en-US" sz="2000" dirty="0" smtClean="0"/>
              <a:t>에서 반드시 오른쪽 변수만 선언하고 모두 사용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is_prime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***a) </a:t>
            </a:r>
            <a:r>
              <a:rPr lang="ko-KR" altLang="en-US" sz="2000" dirty="0" smtClean="0"/>
              <a:t>함수를 작성하고 사용하시오</a:t>
            </a:r>
            <a:r>
              <a:rPr lang="en-US" altLang="ko-KR" sz="2000" dirty="0" smtClean="0"/>
              <a:t>.</a:t>
            </a:r>
            <a:r>
              <a:rPr lang="en-US" altLang="ko-KR" sz="1600" dirty="0" smtClean="0"/>
              <a:t> 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500" dirty="0" smtClean="0">
                <a:ea typeface="굴림"/>
                <a:cs typeface="굴림(body)"/>
              </a:rPr>
              <a:t>이 함수는 이중 포인터의 주소를 입력받아 값이 소수이면 </a:t>
            </a:r>
            <a:r>
              <a:rPr lang="en-US" altLang="ko-KR" sz="1500" dirty="0" smtClean="0">
                <a:ea typeface="굴림"/>
                <a:cs typeface="굴림(body)"/>
              </a:rPr>
              <a:t>1</a:t>
            </a:r>
            <a:r>
              <a:rPr lang="ko-KR" altLang="en-US" sz="1500" dirty="0" smtClean="0">
                <a:ea typeface="굴림"/>
                <a:cs typeface="굴림(body)"/>
              </a:rPr>
              <a:t>을</a:t>
            </a:r>
            <a:r>
              <a:rPr lang="en-US" altLang="ko-KR" sz="1500" dirty="0" smtClean="0">
                <a:ea typeface="굴림"/>
                <a:cs typeface="굴림(body)"/>
              </a:rPr>
              <a:t>,</a:t>
            </a:r>
            <a:r>
              <a:rPr lang="ko-KR" altLang="en-US" sz="1500" dirty="0" smtClean="0">
                <a:ea typeface="굴림"/>
                <a:cs typeface="굴림(body)"/>
              </a:rPr>
              <a:t> 아니면 </a:t>
            </a:r>
            <a:r>
              <a:rPr lang="en-US" altLang="ko-KR" sz="1500" dirty="0" smtClean="0">
                <a:ea typeface="굴림"/>
                <a:cs typeface="굴림(body)"/>
              </a:rPr>
              <a:t>0</a:t>
            </a:r>
            <a:r>
              <a:rPr lang="ko-KR" altLang="en-US" sz="1500" dirty="0" smtClean="0">
                <a:ea typeface="굴림"/>
                <a:cs typeface="굴림(body)"/>
              </a:rPr>
              <a:t>을 반환한다</a:t>
            </a:r>
            <a:r>
              <a:rPr lang="en-US" altLang="ko-KR" sz="1500" dirty="0" smtClean="0">
                <a:ea typeface="굴림"/>
                <a:cs typeface="굴림(body)"/>
              </a:rPr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scanf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printf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함수에서만 쓸 수 있다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은 소수가 아니다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pic>
        <p:nvPicPr>
          <p:cNvPr id="2" name="Picture 1" descr="스크린샷 2015-09-11 오후 4.3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573016"/>
            <a:ext cx="1320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09-11 오후 4.3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168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데이터 타입</a:t>
            </a:r>
            <a:r>
              <a:rPr lang="en-US" altLang="ko-KR" sz="2000" dirty="0"/>
              <a:t> (</a:t>
            </a:r>
            <a:r>
              <a:rPr lang="ko-KR" altLang="en-US" sz="2000" dirty="0"/>
              <a:t>0</a:t>
            </a:r>
            <a:r>
              <a:rPr lang="ko-KR" altLang="ko-KR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float,  2 – double) </a:t>
            </a:r>
            <a:r>
              <a:rPr lang="ko-KR" altLang="en-US" sz="2000" dirty="0" smtClean="0"/>
              <a:t>과 두 숫자를 입력받아 둘 중 작은 숫자를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데이터 타입을 입력받고</a:t>
            </a:r>
            <a:r>
              <a:rPr lang="en-US" altLang="ko-KR" sz="2000" dirty="0" smtClean="0"/>
              <a:t>, 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둘째 줄에 두 수를 입력받는다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둘 중 작은 숫자를 출력한다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r>
              <a:rPr lang="ko-KR" altLang="en-US" sz="2000" dirty="0" smtClean="0"/>
              <a:t>을 하나라도 어길시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0550" y="1752600"/>
            <a:ext cx="85263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Call by reference</a:t>
            </a:r>
            <a:r>
              <a:rPr lang="ko-KR" altLang="en-US" sz="2000" dirty="0" smtClean="0"/>
              <a:t> 이용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scanf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printf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함수에서만 쓸 수 있다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모든 포인터 선언은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 *형이다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void* f(void*</a:t>
            </a:r>
            <a:r>
              <a:rPr lang="en-US" altLang="ko-KR" sz="2000" dirty="0" err="1" smtClean="0"/>
              <a:t>pa,void</a:t>
            </a:r>
            <a:r>
              <a:rPr lang="en-US" altLang="ko-KR" sz="2000" dirty="0" smtClean="0"/>
              <a:t>*</a:t>
            </a:r>
            <a:r>
              <a:rPr lang="en-US" altLang="ko-KR" sz="2000" dirty="0" err="1" smtClean="0"/>
              <a:t>pb,int</a:t>
            </a:r>
            <a:r>
              <a:rPr lang="en-US" altLang="ko-KR" sz="2000" dirty="0" smtClean="0"/>
              <a:t> option) </a:t>
            </a:r>
            <a:r>
              <a:rPr lang="ko-KR" altLang="en-US" sz="2000" dirty="0" smtClean="0"/>
              <a:t>함수를 작성하고 사용하시오</a:t>
            </a:r>
            <a:r>
              <a:rPr lang="en-US" altLang="ko-KR" sz="2000" dirty="0" smtClean="0"/>
              <a:t>.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이 함수는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참조하는 수 중 작은 수에 대한 포인터를 반환한다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메인 함수에서 선언해야 하는 변수는 다음과 같다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 smtClean="0"/>
              <a:t>	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" name="Picture 2" descr="스크린샷 2015-09-11 오후 2.0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41168"/>
            <a:ext cx="2387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2" name="Picture 1" descr="스크린샷 2015-09-11 오후 2.1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5181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Pages>3</Pages>
  <Words>309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(Chap2. Pointers)</vt:lpstr>
      <vt:lpstr>제출 형식</vt:lpstr>
      <vt:lpstr>Practice 1.</vt:lpstr>
      <vt:lpstr>Practice 1.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483</cp:revision>
  <cp:lastPrinted>1997-04-03T01:49:54Z</cp:lastPrinted>
  <dcterms:created xsi:type="dcterms:W3CDTF">1996-06-27T04:55:18Z</dcterms:created>
  <dcterms:modified xsi:type="dcterms:W3CDTF">2015-09-11T07:43:26Z</dcterms:modified>
</cp:coreProperties>
</file>