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98" r:id="rId2"/>
    <p:sldId id="313" r:id="rId3"/>
    <p:sldId id="315" r:id="rId4"/>
    <p:sldId id="316" r:id="rId5"/>
    <p:sldId id="320" r:id="rId6"/>
    <p:sldId id="317" r:id="rId7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4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1716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A390E469-4D49-4797-9BB7-5A408048F2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1788" y="617538"/>
            <a:ext cx="2081212" cy="57832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38150" y="617538"/>
            <a:ext cx="6091238" cy="57832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15CD9C14-407C-4695-AB6C-4BE069D765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FA09D1A3-4CB7-4AAA-9408-5FBECA18AD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407F9C4F-48AA-4AF4-AFA0-377B2B5960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F5889C5F-5D31-4461-95D3-DDB466E798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06F7CF0-73FD-42FB-A3F4-E99655E428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png"/><Relationship Id="rId16" Type="http://schemas.openxmlformats.org/officeDocument/2006/relationships/oleObject" Target="../embeddings/oleObject2.bin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PhotoFinish Picture" r:id="rId14" imgW="4577223" imgH="4203647" progId="">
                  <p:embed/>
                </p:oleObj>
              </mc:Choice>
              <mc:Fallback>
                <p:oleObj name="PhotoFinish Picture" r:id="rId14" imgW="4577223" imgH="4203647" progId="">
                  <p:embed/>
                  <p:pic>
                    <p:nvPicPr>
                      <p:cNvPr id="0" name="Picture 3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PhotoFinish Picture" r:id="rId16" imgW="6503769" imgH="1157175" progId="">
                  <p:embed/>
                </p:oleObj>
              </mc:Choice>
              <mc:Fallback>
                <p:oleObj name="PhotoFinish Picture" r:id="rId16" imgW="6503769" imgH="1157175" progId="">
                  <p:embed/>
                  <p:pic>
                    <p:nvPicPr>
                      <p:cNvPr id="0" name="Picture 37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6" Type="http://schemas.openxmlformats.org/officeDocument/2006/relationships/hyperlink" Target="mailto:jungsung@sogang.ac.kr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2013cprogramming0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 smtClean="0"/>
              <a:t>C</a:t>
            </a:r>
            <a:r>
              <a:rPr lang="ko-KR" altLang="en-US" sz="3200" dirty="0" smtClean="0"/>
              <a:t>언어   </a:t>
            </a:r>
            <a:r>
              <a:rPr lang="en-US" altLang="ko-KR" sz="3200" dirty="0" smtClean="0"/>
              <a:t>(CSE2035)</a:t>
            </a:r>
            <a:br>
              <a:rPr lang="en-US" altLang="ko-KR" sz="3200" dirty="0" smtClean="0"/>
            </a:br>
            <a:r>
              <a:rPr lang="en-US" altLang="ko-KR" sz="3200" dirty="0" smtClean="0"/>
              <a:t>(Chap2. Pointers)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2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2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Sungwon</a:t>
            </a:r>
            <a:r>
              <a:rPr lang="en-US" altLang="ko-KR" dirty="0" smtClean="0"/>
              <a:t> Jung, Ph.D.</a:t>
            </a:r>
            <a:endParaRPr lang="en-US" altLang="ko-KR" dirty="0" smtClean="0">
              <a:ea typeface="바탕체" pitchFamily="17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바탕체" pitchFamily="17" charset="-127"/>
            </a:endParaRPr>
          </a:p>
          <a:p>
            <a:r>
              <a:rPr lang="en-US" altLang="ko-KR" sz="1600" dirty="0" smtClean="0"/>
              <a:t>Dept. of Computer Science and Engineering</a:t>
            </a:r>
          </a:p>
          <a:p>
            <a:r>
              <a:rPr lang="en-US" altLang="ko-KR" sz="1600" dirty="0" err="1" smtClean="0"/>
              <a:t>Sogang</a:t>
            </a:r>
            <a:r>
              <a:rPr lang="en-US" altLang="ko-KR" sz="1600" dirty="0" smtClean="0"/>
              <a:t> University</a:t>
            </a:r>
          </a:p>
          <a:p>
            <a:r>
              <a:rPr lang="en-US" altLang="ko-KR" sz="1600" dirty="0" smtClean="0"/>
              <a:t>Seoul, Korea</a:t>
            </a:r>
          </a:p>
          <a:p>
            <a:r>
              <a:rPr lang="en-US" altLang="ko-KR" sz="1600" dirty="0" smtClean="0"/>
              <a:t>Tel: +82-2-705-8930</a:t>
            </a:r>
          </a:p>
          <a:p>
            <a:r>
              <a:rPr lang="en-US" altLang="ko-KR" sz="1600" dirty="0" smtClean="0"/>
              <a:t>Email : </a:t>
            </a:r>
            <a:r>
              <a:rPr lang="en-US" altLang="ko-KR" sz="1600" dirty="0" smtClean="0">
                <a:hlinkClick r:id="rId6"/>
              </a:rPr>
              <a:t>jungsung@sogang.ac.kr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388424" cy="44012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2015cprogramming02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@gmail.com</a:t>
            </a:r>
            <a:endParaRPr lang="en-US" altLang="ko-KR" sz="2000" u="sng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20151234_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.zip 	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       (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실습번호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예를들어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cp1_20151234_p2.c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제출 기한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당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수업 종료 시 까지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      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 시간 안에 제출 못할 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24:00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까지 제출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담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당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실습결과를 확인 받은 후 제출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그렇지 않은 경우 불인정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COPY X</a:t>
            </a:r>
          </a:p>
        </p:txBody>
      </p:sp>
    </p:spTree>
    <p:extLst>
      <p:ext uri="{BB962C8B-B14F-4D97-AF65-F5344CB8AC3E}">
        <p14:creationId xmlns:p14="http://schemas.microsoft.com/office/powerpoint/2010/main" val="307930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1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ko-KR" sz="2000" dirty="0" smtClean="0"/>
              <a:t>1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까지 저장되어있는 정수형 배열을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번 왼쪽으로 이동하는 프로그램을 작성하시오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다음 세 가지 함수를 작성해야한다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smtClean="0"/>
              <a:t>void </a:t>
            </a:r>
            <a:r>
              <a:rPr lang="en-US" altLang="ko-KR" sz="2000" dirty="0" err="1" smtClean="0"/>
              <a:t>shift_left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*a) : a</a:t>
            </a:r>
            <a:r>
              <a:rPr lang="ko-KR" altLang="en-US" sz="2000" dirty="0" smtClean="0"/>
              <a:t> 배열을 왼쪽으로 한번 이동시킨다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 배열의 첫번째 숫자는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 배열의 마지막으로 이동한다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smtClean="0"/>
              <a:t>void </a:t>
            </a:r>
            <a:r>
              <a:rPr lang="en-US" altLang="ko-KR" sz="2000" dirty="0" err="1" smtClean="0"/>
              <a:t>shift_n_left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a,int</a:t>
            </a:r>
            <a:r>
              <a:rPr lang="en-US" altLang="ko-KR" sz="2000" dirty="0" smtClean="0"/>
              <a:t> n) : a</a:t>
            </a:r>
            <a:r>
              <a:rPr lang="ko-KR" altLang="en-US" sz="2000" dirty="0" smtClean="0"/>
              <a:t> 배열을 왼쪽으로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번 이동시킨다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smtClean="0"/>
              <a:t>void </a:t>
            </a:r>
            <a:r>
              <a:rPr lang="en-US" altLang="ko-KR" sz="2000" dirty="0" err="1" smtClean="0"/>
              <a:t>print_array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*a) : </a:t>
            </a:r>
            <a:r>
              <a:rPr lang="ko-KR" altLang="en-US" sz="2000" dirty="0" smtClean="0"/>
              <a:t>배열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를 출력한다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입력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첫째 줄에 정수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을 입력받는다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(0 &lt;= n &lt;= 1000)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출력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첫째 줄에 배열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를 띄어쓰기로 구분하여 출력한다</a:t>
            </a:r>
            <a:r>
              <a:rPr lang="en-US" altLang="ko-KR" sz="2000" dirty="0" smtClean="0"/>
              <a:t>.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제약조건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smtClean="0"/>
              <a:t>main</a:t>
            </a:r>
            <a:r>
              <a:rPr lang="ko-KR" altLang="en-US" sz="2000" dirty="0" smtClean="0"/>
              <a:t> 함수에서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a[10]={1,2,3,4,5,6,7,8,9,10};</a:t>
            </a:r>
            <a:r>
              <a:rPr lang="ko-KR" altLang="en-US" sz="2000" dirty="0" smtClean="0"/>
              <a:t> 을 선언한다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연산자는 배열 선언할 때만 사용할 수 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전역변수는 사용할 수 없다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/>
              <a:t>	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626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i="1" dirty="0" smtClean="0"/>
              <a:t> </a:t>
            </a:r>
            <a:r>
              <a:rPr lang="en-US" altLang="ko-KR" sz="2000" i="1" dirty="0" smtClean="0"/>
              <a:t>Example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sz="2000" i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  <p:pic>
        <p:nvPicPr>
          <p:cNvPr id="2" name="Picture 1" descr="스크린샷 2015-09-11 오후 3.05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51689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6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smtClean="0"/>
              <a:t>n </a:t>
            </a:r>
            <a:r>
              <a:rPr lang="ko-KR" altLang="en-US" sz="2000" dirty="0" smtClean="0"/>
              <a:t>개의 정수를 입력받아 오름차순으로 버블 정렬 후 출력하시오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다음 세 가지 함수를 작성해야 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smtClean="0"/>
              <a:t>void swap(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a,int</a:t>
            </a:r>
            <a:r>
              <a:rPr lang="en-US" altLang="ko-KR" sz="2000" dirty="0" smtClean="0"/>
              <a:t> *b) : a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swap</a:t>
            </a:r>
            <a:r>
              <a:rPr lang="ko-KR" altLang="en-US" sz="2000" dirty="0" smtClean="0"/>
              <a:t> 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smtClean="0"/>
              <a:t>void sort(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a,int</a:t>
            </a:r>
            <a:r>
              <a:rPr lang="en-US" altLang="ko-KR" sz="2000" dirty="0" smtClean="0"/>
              <a:t> n) : </a:t>
            </a:r>
            <a:r>
              <a:rPr lang="ko-KR" altLang="en-US" sz="2000" dirty="0" smtClean="0"/>
              <a:t>크기가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인 정수배열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를 버블 정렬한다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smtClean="0"/>
              <a:t>void </a:t>
            </a:r>
            <a:r>
              <a:rPr lang="en-US" altLang="ko-KR" sz="2000" dirty="0" err="1" smtClean="0"/>
              <a:t>print_array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a,int</a:t>
            </a:r>
            <a:r>
              <a:rPr lang="en-US" altLang="ko-KR" sz="2000" dirty="0" smtClean="0"/>
              <a:t> n) : </a:t>
            </a:r>
            <a:r>
              <a:rPr lang="ko-KR" altLang="en-US" sz="2000" dirty="0" smtClean="0"/>
              <a:t>크기가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인 정수배열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를 출력한다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입력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첫째 줄에 정수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을 입력받는다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(0 &lt;= n &lt;= 1000)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둘째 줄에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개의 정수를 입력받는다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출력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첫째 줄에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개의 정수를 오름차순으로 출력한다</a:t>
            </a:r>
            <a:r>
              <a:rPr lang="en-US" altLang="ko-KR" sz="2000" dirty="0" smtClean="0"/>
              <a:t>.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>
              <a:solidFill>
                <a:srgbClr val="FF0000"/>
              </a:solidFill>
            </a:endParaRP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제약조건</a:t>
            </a:r>
            <a:endParaRPr lang="en-US" altLang="ko-KR" sz="2000" dirty="0" smtClean="0"/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연산자는 배열 선언할 때만 사용할 수 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전역변수는 사용할 수 없다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/>
              <a:t>	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96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i="1" dirty="0" smtClean="0"/>
              <a:t> </a:t>
            </a:r>
            <a:r>
              <a:rPr lang="en-US" altLang="ko-KR" sz="2000" i="1" dirty="0" smtClean="0"/>
              <a:t>Example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sz="2000" i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6</a:t>
            </a:fld>
            <a:endParaRPr lang="en-US" altLang="ko-KR" dirty="0"/>
          </a:p>
        </p:txBody>
      </p:sp>
      <p:pic>
        <p:nvPicPr>
          <p:cNvPr id="3" name="Picture 2" descr="스크린샷 2015-09-11 오후 3.06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51435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3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5498</TotalTime>
  <Pages>3</Pages>
  <Words>327</Words>
  <Application>Microsoft Macintosh PowerPoint</Application>
  <PresentationFormat>On-screen Show (4:3)</PresentationFormat>
  <Paragraphs>66</Paragraphs>
  <Slides>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chapter02</vt:lpstr>
      <vt:lpstr>PhotoFinish Picture</vt:lpstr>
      <vt:lpstr>C언어   (CSE2035) (Chap2. Pointers)</vt:lpstr>
      <vt:lpstr>제출 형식</vt:lpstr>
      <vt:lpstr>Practice 1.</vt:lpstr>
      <vt:lpstr>Practice 1.</vt:lpstr>
      <vt:lpstr>Practice 2.</vt:lpstr>
      <vt:lpstr>Practice 2.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485</cp:revision>
  <cp:lastPrinted>1997-04-03T01:49:54Z</cp:lastPrinted>
  <dcterms:created xsi:type="dcterms:W3CDTF">1996-06-27T04:55:18Z</dcterms:created>
  <dcterms:modified xsi:type="dcterms:W3CDTF">2015-09-11T06:09:10Z</dcterms:modified>
</cp:coreProperties>
</file>