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8" r:id="rId2"/>
    <p:sldId id="313" r:id="rId3"/>
    <p:sldId id="315" r:id="rId4"/>
    <p:sldId id="316" r:id="rId5"/>
    <p:sldId id="301" r:id="rId6"/>
    <p:sldId id="320" r:id="rId7"/>
    <p:sldId id="321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48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</a:t>
            </a:r>
            <a:r>
              <a:rPr lang="en-US" altLang="ko-KR" sz="3200" dirty="0" smtClean="0"/>
              <a:t>Chap3. </a:t>
            </a:r>
            <a:r>
              <a:rPr lang="en-US" altLang="ko-KR" sz="3200" dirty="0" err="1" smtClean="0"/>
              <a:t>Pointer_application</a:t>
            </a:r>
            <a:r>
              <a:rPr lang="en-US" altLang="ko-KR" sz="3200" dirty="0" smtClean="0"/>
              <a:t> 1-2)</a:t>
            </a:r>
            <a:endParaRPr lang="en-US" altLang="ko-KR" sz="3200" dirty="0" smtClean="0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N*N</a:t>
            </a:r>
            <a:r>
              <a:rPr lang="ko-KR" altLang="en-US" sz="2000" dirty="0" smtClean="0"/>
              <a:t> 크기의 두 행렬을 입력받아 두 행렬의 곱을 출력한다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/>
              <a:t>N( 1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&lt;= </a:t>
            </a:r>
            <a:r>
              <a:rPr lang="en-US" altLang="ko-KR" sz="2000" dirty="0" smtClean="0"/>
              <a:t>N </a:t>
            </a:r>
            <a:r>
              <a:rPr lang="en-US" altLang="ko-KR" sz="2000" dirty="0"/>
              <a:t>&lt;= </a:t>
            </a:r>
            <a:r>
              <a:rPr lang="en-US" altLang="ko-KR" sz="2000" dirty="0" smtClean="0"/>
              <a:t>100 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이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주어진다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그리고 다음 둘째줄부터 </a:t>
            </a:r>
            <a:r>
              <a:rPr lang="en-US" altLang="ko-KR" sz="2000" dirty="0" smtClean="0"/>
              <a:t>N+1</a:t>
            </a:r>
            <a:r>
              <a:rPr lang="ko-KR" altLang="en-US" sz="2000" dirty="0" smtClean="0"/>
              <a:t>번째까지 첫번째 행렬이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N+2</a:t>
            </a:r>
            <a:r>
              <a:rPr lang="ko-KR" altLang="en-US" sz="2000" dirty="0" smtClean="0"/>
              <a:t>번째 줄부터 </a:t>
            </a:r>
            <a:r>
              <a:rPr lang="en-US" altLang="ko-KR" sz="2000" dirty="0" smtClean="0"/>
              <a:t>2N+1</a:t>
            </a:r>
            <a:r>
              <a:rPr lang="ko-KR" altLang="en-US" sz="2000" dirty="0" smtClean="0"/>
              <a:t>번째 줄까지 두번째 행렬이 주어진다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</a:t>
            </a:r>
            <a:r>
              <a:rPr lang="ko-KR" altLang="en-US" sz="2000" dirty="0" smtClean="0"/>
              <a:t>줄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번째 줄까지 두 행렬 곱을 출력한다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/>
              <a:t>v</a:t>
            </a:r>
            <a:r>
              <a:rPr lang="en-US" altLang="ko-KR" sz="2000" dirty="0" smtClean="0"/>
              <a:t>oid  </a:t>
            </a:r>
            <a:r>
              <a:rPr lang="en-US" altLang="ko-KR" sz="2000" dirty="0" err="1" smtClean="0"/>
              <a:t>mat_mul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a[100][100],b[100][100],c[100][100],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N) </a:t>
            </a:r>
            <a:r>
              <a:rPr lang="ko-KR" altLang="en-US" sz="2000" dirty="0" smtClean="0"/>
              <a:t>함수를 </a:t>
            </a:r>
            <a:r>
              <a:rPr lang="ko-KR" altLang="en-US" sz="2000" dirty="0" smtClean="0"/>
              <a:t>작성하고 사용하시오</a:t>
            </a:r>
            <a:r>
              <a:rPr lang="en-US" altLang="ko-KR" sz="2000" dirty="0" smtClean="0"/>
              <a:t>.</a:t>
            </a:r>
            <a:r>
              <a:rPr lang="en-US" altLang="ko-KR" sz="1600" dirty="0" smtClean="0"/>
              <a:t> 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500" dirty="0" smtClean="0">
                <a:ea typeface="굴림"/>
                <a:cs typeface="굴림(body)"/>
              </a:rPr>
              <a:t>두 행렬을 입력받아 </a:t>
            </a:r>
            <a:r>
              <a:rPr lang="en-US" altLang="ko-KR" sz="1500" dirty="0" smtClean="0">
                <a:ea typeface="굴림"/>
                <a:cs typeface="굴림(body)"/>
              </a:rPr>
              <a:t>c</a:t>
            </a:r>
            <a:r>
              <a:rPr lang="ko-KR" altLang="en-US" sz="1500" dirty="0" smtClean="0">
                <a:ea typeface="굴림"/>
                <a:cs typeface="굴림(body)"/>
              </a:rPr>
              <a:t>행렬에 행렬 곱 결과를 저장한다</a:t>
            </a:r>
            <a:r>
              <a:rPr lang="en-US" altLang="ko-KR" sz="1500" dirty="0" smtClean="0">
                <a:ea typeface="굴림"/>
                <a:cs typeface="굴림(body)"/>
              </a:rPr>
              <a:t>.</a:t>
            </a:r>
            <a:endParaRPr lang="en-US" altLang="ko-KR" sz="1500" dirty="0" smtClean="0">
              <a:ea typeface="굴림"/>
              <a:cs typeface="굴림(body)"/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</a:t>
            </a:r>
            <a:r>
              <a:rPr lang="ko-KR" altLang="en-US" sz="2000" dirty="0" smtClean="0"/>
              <a:t>사용할 수 없다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배열의 선언과 함수의 선언을 제외하고 </a:t>
            </a:r>
            <a:r>
              <a:rPr lang="en-US" altLang="ko-KR" sz="2000" dirty="0" smtClean="0"/>
              <a:t>[]</a:t>
            </a:r>
            <a:r>
              <a:rPr lang="ko-KR" altLang="en-US" sz="2000" dirty="0" smtClean="0"/>
              <a:t> 연산자를 쓸 수 없다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3" name="Picture 2" descr="스크린샷 2015-09-18 오후 4.2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25211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H</a:t>
            </a:r>
            <a:r>
              <a:rPr lang="ko-KR" altLang="en-US" dirty="0" smtClean="0"/>
              <a:t>층으로 되어있고 한 층에 </a:t>
            </a:r>
            <a:r>
              <a:rPr lang="en-US" altLang="ko-KR" dirty="0" smtClean="0"/>
              <a:t>W</a:t>
            </a:r>
            <a:r>
              <a:rPr lang="ko-KR" altLang="en-US" dirty="0" smtClean="0"/>
              <a:t>개의 방이 있는 호텔이 있다</a:t>
            </a:r>
            <a:r>
              <a:rPr lang="en-US" altLang="ko-KR" dirty="0" smtClean="0"/>
              <a:t>.X</a:t>
            </a:r>
            <a:r>
              <a:rPr lang="ko-KR" altLang="en-US" dirty="0" smtClean="0"/>
              <a:t>를 층 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YY</a:t>
            </a:r>
            <a:r>
              <a:rPr lang="ko-KR" altLang="en-US" dirty="0" smtClean="0"/>
              <a:t>를 방 번호라 했을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방은 </a:t>
            </a:r>
            <a:r>
              <a:rPr lang="en-US" altLang="ko-KR" dirty="0" smtClean="0"/>
              <a:t>XYY</a:t>
            </a:r>
            <a:r>
              <a:rPr lang="ko-KR" altLang="en-US" dirty="0" smtClean="0"/>
              <a:t>의 형태로 표현한다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예를 들면 </a:t>
            </a:r>
            <a:r>
              <a:rPr lang="ko-KR" altLang="ko-KR" dirty="0"/>
              <a:t>4</a:t>
            </a:r>
            <a:r>
              <a:rPr lang="ko-KR" altLang="en-US" dirty="0" smtClean="0"/>
              <a:t>층의 </a:t>
            </a:r>
            <a:r>
              <a:rPr lang="ko-KR" altLang="ko-KR" dirty="0" smtClean="0"/>
              <a:t>1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방은 </a:t>
            </a:r>
            <a:r>
              <a:rPr lang="ko-KR" altLang="ko-KR" dirty="0" smtClean="0"/>
              <a:t>4</a:t>
            </a:r>
            <a:r>
              <a:rPr lang="en-US" altLang="ko-KR" dirty="0" smtClean="0"/>
              <a:t>12</a:t>
            </a:r>
            <a:r>
              <a:rPr lang="ko-KR" altLang="en-US" dirty="0" smtClean="0"/>
              <a:t>호 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방 번호는 엘리베이터와 가까운 방부터 차례로 매긴다</a:t>
            </a:r>
            <a:r>
              <a:rPr lang="en-US" altLang="ko-KR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3" name="Picture 2" descr="스크린샷 2015-09-18 오후 4.3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60"/>
            <a:ext cx="5256584" cy="34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dirty="0" smtClean="0"/>
              <a:t>이 호텔은 손님에게 방 배정을 할 때</a:t>
            </a:r>
            <a:r>
              <a:rPr lang="ko-KR" altLang="ko-KR" dirty="0"/>
              <a:t> </a:t>
            </a:r>
            <a:r>
              <a:rPr lang="ko-KR" altLang="en-US" dirty="0" smtClean="0"/>
              <a:t>엘리베이터와 가까운순서로 먼저 배정하고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엘리베이터와 가까운 방이 여러개 있을 경우 낮은 층부터 배정한다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예를들어 앞의 그림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두번째로 방문한 손님은 </a:t>
            </a:r>
            <a:r>
              <a:rPr lang="en-US" altLang="ko-KR" dirty="0" smtClean="0"/>
              <a:t>201</a:t>
            </a:r>
            <a:r>
              <a:rPr lang="ko-KR" altLang="en-US" dirty="0" smtClean="0"/>
              <a:t>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번째로 방문한 손님은 </a:t>
            </a:r>
            <a:r>
              <a:rPr lang="en-US" altLang="ko-KR" dirty="0" smtClean="0"/>
              <a:t>402</a:t>
            </a:r>
            <a:r>
              <a:rPr lang="ko-KR" altLang="en-US" dirty="0" smtClean="0"/>
              <a:t>호에 배정된다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번째로 방문한 사람이 배정받을 방 번호를 출력한다</a:t>
            </a:r>
            <a:r>
              <a:rPr lang="en-US" altLang="ko-KR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H,W,N</a:t>
            </a:r>
            <a:r>
              <a:rPr lang="ko-KR" altLang="en-US" sz="2000" dirty="0" smtClean="0"/>
              <a:t>이 주어진다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(1 &lt;= H &lt;= 9, 1 &lt;= W &lt;= 99, 1 &lt;= N &lt;= H*W)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방 번호를 </a:t>
            </a:r>
            <a:r>
              <a:rPr lang="en-US" altLang="ko-KR" sz="2000" dirty="0" smtClean="0"/>
              <a:t>XYY</a:t>
            </a:r>
            <a:r>
              <a:rPr lang="ko-KR" altLang="en-US" sz="2000" dirty="0" smtClean="0"/>
              <a:t>의 형태로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배열 선언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함수의 선언을 제외하고는 </a:t>
            </a:r>
            <a:r>
              <a:rPr lang="ko-KR" altLang="ko-KR" sz="2000" dirty="0" smtClean="0"/>
              <a:t>[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연산자 사용 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ko-KR" sz="2000" dirty="0" smtClean="0"/>
              <a:t>%</a:t>
            </a:r>
            <a:r>
              <a:rPr lang="ko-KR" altLang="en-US" sz="2000" dirty="0" smtClean="0"/>
              <a:t> 연산 사용 불가능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00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 smtClean="0"/>
              <a:t>2.</a:t>
            </a:r>
            <a:endParaRPr lang="en-US" altLang="ko-KR" dirty="0" smtClean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4" name="Picture 3" descr="스크린샷 2015-09-18 오후 5.2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791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5556</TotalTime>
  <Pages>3</Pages>
  <Words>345</Words>
  <Application>Microsoft Macintosh PowerPoint</Application>
  <PresentationFormat>On-screen Show (4:3)</PresentationFormat>
  <Paragraphs>62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chapter02</vt:lpstr>
      <vt:lpstr>PhotoFinish Picture</vt:lpstr>
      <vt:lpstr>C언어   (CSE2035) (Chap3. Pointer_application 1-2)</vt:lpstr>
      <vt:lpstr>제출 형식</vt:lpstr>
      <vt:lpstr>Practice 1.</vt:lpstr>
      <vt:lpstr>Practice 1.</vt:lpstr>
      <vt:lpstr>Practice 2.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489</cp:revision>
  <cp:lastPrinted>1997-04-03T01:49:54Z</cp:lastPrinted>
  <dcterms:created xsi:type="dcterms:W3CDTF">1996-06-27T04:55:18Z</dcterms:created>
  <dcterms:modified xsi:type="dcterms:W3CDTF">2015-09-18T08:27:59Z</dcterms:modified>
</cp:coreProperties>
</file>