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98" r:id="rId2"/>
    <p:sldId id="313" r:id="rId3"/>
    <p:sldId id="315" r:id="rId4"/>
    <p:sldId id="322" r:id="rId5"/>
    <p:sldId id="316" r:id="rId6"/>
    <p:sldId id="323" r:id="rId7"/>
    <p:sldId id="324" r:id="rId8"/>
    <p:sldId id="321" r:id="rId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5" d="100"/>
          <a:sy n="95" d="100"/>
        </p:scale>
        <p:origin x="-148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1716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6" Type="http://schemas.openxmlformats.org/officeDocument/2006/relationships/hyperlink" Target="mailto:jungsung@sogang.ac.kr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(Chap3. </a:t>
            </a:r>
            <a:r>
              <a:rPr lang="en-US" altLang="ko-KR" sz="3200" dirty="0" err="1" smtClean="0"/>
              <a:t>Pointer_application</a:t>
            </a:r>
            <a:r>
              <a:rPr lang="en-US" altLang="ko-KR" sz="3200" dirty="0" smtClean="0"/>
              <a:t> 2-1)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  <a:p>
            <a:r>
              <a:rPr lang="en-US" altLang="ko-KR" sz="1600" dirty="0" smtClean="0"/>
              <a:t>Tel: +82-2-705-8930</a:t>
            </a:r>
          </a:p>
          <a:p>
            <a:r>
              <a:rPr lang="en-US" altLang="ko-KR" sz="1600" dirty="0" smtClean="0"/>
              <a:t>Email : </a:t>
            </a:r>
            <a:r>
              <a:rPr lang="en-US" altLang="ko-KR" sz="1600" dirty="0" smtClean="0">
                <a:hlinkClick r:id="rId6"/>
              </a:rPr>
              <a:t>jungsung@sogang.ac.kr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]20151234_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  <p:extLst>
      <p:ext uri="{BB962C8B-B14F-4D97-AF65-F5344CB8AC3E}">
        <p14:creationId xmlns:p14="http://schemas.microsoft.com/office/powerpoint/2010/main" val="3079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N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열의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행렬이 입력으로 주어질 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각 행별로 오름차순 버블 정렬 하는 프로그램을 작성하시오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첫째 줄에 정수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이 주어진다</a:t>
            </a:r>
            <a:r>
              <a:rPr lang="en-US" altLang="ko-KR" sz="2000" dirty="0" smtClean="0"/>
              <a:t>.( </a:t>
            </a:r>
            <a:r>
              <a:rPr lang="en-US" altLang="ko-KR" sz="2000" dirty="0"/>
              <a:t>1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&lt;= </a:t>
            </a:r>
            <a:r>
              <a:rPr lang="en-US" altLang="ko-KR" sz="2000" dirty="0" smtClean="0"/>
              <a:t>N,M </a:t>
            </a:r>
            <a:r>
              <a:rPr lang="en-US" altLang="ko-KR" sz="2000" dirty="0"/>
              <a:t>&lt;= </a:t>
            </a:r>
            <a:r>
              <a:rPr lang="en-US" altLang="ko-KR" sz="2000" dirty="0" smtClean="0"/>
              <a:t>100 )</a:t>
            </a:r>
            <a:r>
              <a:rPr lang="ko-KR" altLang="en-US" sz="2000" dirty="0" smtClean="0"/>
              <a:t> 두번째 줄부터 </a:t>
            </a:r>
            <a:r>
              <a:rPr lang="en-US" altLang="ko-KR" sz="2000" dirty="0" smtClean="0"/>
              <a:t>N+1</a:t>
            </a:r>
            <a:r>
              <a:rPr lang="ko-KR" altLang="en-US" sz="2000" dirty="0" smtClean="0"/>
              <a:t>번째 줄까지 각 줄마다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개의 정수가 주어진다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줄부터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번째 줄까지 행별로 정렬된 </a:t>
            </a:r>
            <a:r>
              <a:rPr lang="en-US" altLang="ko-KR" sz="2000" dirty="0" smtClean="0"/>
              <a:t>N*M</a:t>
            </a:r>
            <a:r>
              <a:rPr lang="ko-KR" altLang="en-US" sz="2000" dirty="0" smtClean="0"/>
              <a:t> 행렬을 출력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전역변수는 사용할 수 없다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다음장의 함수를 전부 구현해야 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62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작성해야 하는 함수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void swap(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*b)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ko-KR" altLang="en-US" sz="1600" dirty="0" smtClean="0"/>
              <a:t>입력받은 두 수를 </a:t>
            </a:r>
            <a:r>
              <a:rPr lang="en-US" altLang="ko-KR" sz="1600" dirty="0" smtClean="0"/>
              <a:t>Swap</a:t>
            </a:r>
            <a:r>
              <a:rPr lang="ko-KR" altLang="en-US" sz="1600" dirty="0" smtClean="0"/>
              <a:t> 하는 함수</a:t>
            </a:r>
            <a:endParaRPr lang="en-US" altLang="ko-KR" sz="16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void sort(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m)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en-US" altLang="ko-KR" sz="1600" dirty="0" smtClean="0"/>
              <a:t>m</a:t>
            </a:r>
            <a:r>
              <a:rPr lang="ko-KR" altLang="en-US" sz="1600" dirty="0" smtClean="0"/>
              <a:t>개의 </a:t>
            </a:r>
            <a:r>
              <a:rPr lang="ko-KR" altLang="ko-KR" sz="1600" dirty="0" smtClean="0"/>
              <a:t>1</a:t>
            </a:r>
            <a:r>
              <a:rPr lang="ko-KR" altLang="en-US" sz="1600" dirty="0" smtClean="0"/>
              <a:t>차원 배열을 오름차순 버블정렬하는 함수이다</a:t>
            </a:r>
            <a:r>
              <a:rPr lang="en-US" altLang="ko-KR" sz="16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print_array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m)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en-US" altLang="ko-KR" sz="1600" dirty="0" smtClean="0"/>
              <a:t>m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차원 배열을 출력하는 함수이다</a:t>
            </a:r>
            <a:r>
              <a:rPr lang="en-US" altLang="ko-KR" sz="16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all_sort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a[][100],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n,int</a:t>
            </a:r>
            <a:r>
              <a:rPr lang="en-US" altLang="ko-KR" sz="2000" dirty="0" smtClean="0"/>
              <a:t> m)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en-US" altLang="ko-KR" sz="1600" dirty="0" smtClean="0"/>
              <a:t>n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열의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배열을 행별로 정렬하는 함수이다</a:t>
            </a:r>
            <a:r>
              <a:rPr lang="en-US" altLang="ko-KR" sz="16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print_all_array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a[][100],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n,int</a:t>
            </a:r>
            <a:r>
              <a:rPr lang="en-US" altLang="ko-KR" sz="2000" dirty="0" smtClean="0"/>
              <a:t> m)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en-US" altLang="ko-KR" sz="1600" dirty="0" smtClean="0"/>
              <a:t>n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열의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배열을 출력하는 함수이다</a:t>
            </a:r>
            <a:r>
              <a:rPr lang="en-US" altLang="ko-KR" sz="16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08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2" name="Picture 1" descr="스크린샷 2015-09-18 오후 6.0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8039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N</a:t>
            </a:r>
            <a:r>
              <a:rPr lang="ko-KR" altLang="en-US" sz="2000" dirty="0" smtClean="0"/>
              <a:t>행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열의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행렬과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가 입력으로 주어질 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이분탐색을 이용하여 주어진 행렬에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가 존재하면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과 찾은 값의 주소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존재하지 않으면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을 출력하라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ko-KR" sz="2000" dirty="0" smtClean="0"/>
              <a:t>(*</a:t>
            </a:r>
            <a:r>
              <a:rPr lang="ko-KR" altLang="en-US" sz="2000" dirty="0" smtClean="0"/>
              <a:t>* 이분탐색은 정렬을 반드시 필요로 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**</a:t>
            </a:r>
            <a:r>
              <a:rPr lang="en-US" altLang="ko-KR" sz="2000" dirty="0" smtClean="0"/>
              <a:t>)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첫째 줄에 정수 </a:t>
            </a:r>
            <a:r>
              <a:rPr lang="en-US" altLang="ko-KR" sz="2000" dirty="0" smtClean="0"/>
              <a:t>N,M,K</a:t>
            </a:r>
            <a:r>
              <a:rPr lang="ko-KR" altLang="en-US" sz="2000" dirty="0" smtClean="0"/>
              <a:t>가 주어진다</a:t>
            </a:r>
            <a:r>
              <a:rPr lang="en-US" altLang="ko-KR" sz="2000" dirty="0" smtClean="0"/>
              <a:t>.( </a:t>
            </a:r>
            <a:r>
              <a:rPr lang="en-US" altLang="ko-KR" sz="2000" dirty="0"/>
              <a:t>1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&lt;= </a:t>
            </a:r>
            <a:r>
              <a:rPr lang="en-US" altLang="ko-KR" sz="2000" dirty="0" smtClean="0"/>
              <a:t>N,M </a:t>
            </a:r>
            <a:r>
              <a:rPr lang="en-US" altLang="ko-KR" sz="2000" dirty="0"/>
              <a:t>&lt;= </a:t>
            </a:r>
            <a:r>
              <a:rPr lang="en-US" altLang="ko-KR" sz="2000" dirty="0" smtClean="0"/>
              <a:t>100 )</a:t>
            </a:r>
            <a:r>
              <a:rPr lang="ko-KR" altLang="en-US" sz="2000" dirty="0" smtClean="0"/>
              <a:t> 두번째 줄부터 </a:t>
            </a:r>
            <a:r>
              <a:rPr lang="en-US" altLang="ko-KR" sz="2000" dirty="0" smtClean="0"/>
              <a:t>N+1</a:t>
            </a:r>
            <a:r>
              <a:rPr lang="ko-KR" altLang="en-US" sz="2000" dirty="0" smtClean="0"/>
              <a:t>번째 줄까지 각 줄마다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개의 정수가 주어진다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을 출력한다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만약 </a:t>
            </a:r>
            <a:r>
              <a:rPr lang="ko-KR" altLang="en-US" sz="2000" dirty="0" smtClean="0"/>
              <a:t>찾았다면 </a:t>
            </a:r>
            <a:r>
              <a:rPr lang="ko-KR" altLang="en-US" sz="2000" dirty="0" smtClean="0"/>
              <a:t>두번째 줄에 </a:t>
            </a:r>
            <a:r>
              <a:rPr lang="ko-KR" altLang="en-US" sz="2000" dirty="0" smtClean="0"/>
              <a:t>값의 주소</a:t>
            </a:r>
            <a:r>
              <a:rPr lang="ko-KR" altLang="en-US" sz="2000" dirty="0" smtClean="0"/>
              <a:t>를 출력한다</a:t>
            </a:r>
            <a:r>
              <a:rPr lang="en-US" altLang="ko-KR" sz="2000" dirty="0" smtClean="0"/>
              <a:t>.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여러 개의 답이 존재 한다면 하나만 출력한다</a:t>
            </a:r>
            <a:r>
              <a:rPr lang="en-US" altLang="ko-KR" sz="2000" dirty="0"/>
              <a:t>.)</a:t>
            </a:r>
            <a:r>
              <a:rPr lang="ko-KR" altLang="en-US" sz="2000" dirty="0"/>
              <a:t>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전역변수는 사용할 수 없다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다음장의 함수를 전부 구현해야 한다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693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2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작성해야 하는 함수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void swap(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*b)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ko-KR" altLang="en-US" sz="1600" dirty="0" smtClean="0"/>
              <a:t>입력받은 두 수를 </a:t>
            </a:r>
            <a:r>
              <a:rPr lang="en-US" altLang="ko-KR" sz="1600" dirty="0" smtClean="0"/>
              <a:t>Swap</a:t>
            </a:r>
            <a:r>
              <a:rPr lang="ko-KR" altLang="en-US" sz="1600" dirty="0" smtClean="0"/>
              <a:t> 하는 함수</a:t>
            </a:r>
            <a:endParaRPr lang="en-US" altLang="ko-KR" sz="16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void sort(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m)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en-US" altLang="ko-KR" sz="1600" dirty="0" smtClean="0"/>
              <a:t>m</a:t>
            </a:r>
            <a:r>
              <a:rPr lang="ko-KR" altLang="en-US" sz="1600" dirty="0" smtClean="0"/>
              <a:t>개의 </a:t>
            </a:r>
            <a:r>
              <a:rPr lang="ko-KR" altLang="ko-KR" sz="1600" dirty="0" smtClean="0"/>
              <a:t>1</a:t>
            </a:r>
            <a:r>
              <a:rPr lang="ko-KR" altLang="en-US" sz="1600" dirty="0" smtClean="0"/>
              <a:t>차원 배열을 오름차순 버블정렬하는 함수이다</a:t>
            </a:r>
            <a:r>
              <a:rPr lang="en-US" altLang="ko-KR" sz="16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all_sort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a[][100],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n,int</a:t>
            </a:r>
            <a:r>
              <a:rPr lang="en-US" altLang="ko-KR" sz="2000" dirty="0" smtClean="0"/>
              <a:t> m)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en-US" altLang="ko-KR" sz="1600" dirty="0" smtClean="0"/>
              <a:t>n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열의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배열을 행별로 정렬하는 함수이다</a:t>
            </a:r>
            <a:r>
              <a:rPr lang="en-US" altLang="ko-KR" sz="16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binary_search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*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endPtr,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key,int</a:t>
            </a:r>
            <a:r>
              <a:rPr lang="en-US" altLang="ko-KR" sz="2000" dirty="0" smtClean="0"/>
              <a:t> **</a:t>
            </a:r>
            <a:r>
              <a:rPr lang="en-US" altLang="ko-KR" sz="2000" dirty="0" err="1" smtClean="0"/>
              <a:t>findPtr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992188" lvl="1" eaLnBrk="1" hangingPunct="1">
              <a:spcBef>
                <a:spcPct val="0"/>
              </a:spcBef>
            </a:pPr>
            <a:r>
              <a:rPr lang="en-US" altLang="ko-KR" sz="1600" dirty="0"/>
              <a:t>m</a:t>
            </a:r>
            <a:r>
              <a:rPr lang="ko-KR" altLang="en-US" sz="1600" dirty="0"/>
              <a:t>개의 </a:t>
            </a:r>
            <a:r>
              <a:rPr lang="en-US" altLang="ko-KR" sz="1600" dirty="0"/>
              <a:t>1</a:t>
            </a:r>
            <a:r>
              <a:rPr lang="ko-KR" altLang="en-US" sz="1600" dirty="0"/>
              <a:t>차원 배열에서 </a:t>
            </a:r>
            <a:r>
              <a:rPr lang="en-US" altLang="ko-KR" sz="1600" dirty="0"/>
              <a:t>key</a:t>
            </a:r>
            <a:r>
              <a:rPr lang="ko-KR" altLang="en-US" sz="1600" dirty="0"/>
              <a:t>가 있으면</a:t>
            </a:r>
            <a:r>
              <a:rPr lang="ko-KR" altLang="ko-KR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을</a:t>
            </a:r>
            <a:r>
              <a:rPr lang="en-US" altLang="ko-KR" sz="1600" dirty="0"/>
              <a:t>,</a:t>
            </a:r>
            <a:r>
              <a:rPr lang="ko-KR" altLang="en-US" sz="1600" dirty="0"/>
              <a:t> 없으면 </a:t>
            </a:r>
            <a:r>
              <a:rPr lang="en-US" altLang="ko-KR" sz="1600" dirty="0"/>
              <a:t>0</a:t>
            </a:r>
            <a:r>
              <a:rPr lang="ko-KR" altLang="en-US" sz="1600" dirty="0"/>
              <a:t>을 반환한다</a:t>
            </a:r>
            <a:r>
              <a:rPr lang="en-US" altLang="ko-KR" sz="1600" dirty="0" smtClean="0"/>
              <a:t>.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en-US" altLang="ko-KR" sz="1600" dirty="0" err="1" smtClean="0"/>
              <a:t>findPtr</a:t>
            </a:r>
            <a:r>
              <a:rPr lang="ko-KR" altLang="en-US" sz="1600" dirty="0" smtClean="0"/>
              <a:t>에 찾은 값의 주소를 저장한다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all_binary_search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a[][100],</a:t>
            </a:r>
            <a:r>
              <a:rPr lang="en-US" altLang="ko-KR" sz="2000" dirty="0" err="1" smtClean="0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n,int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m,int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key,int</a:t>
            </a:r>
            <a:r>
              <a:rPr lang="en-US" altLang="ko-KR" sz="2000" dirty="0" smtClean="0"/>
              <a:t> **</a:t>
            </a:r>
            <a:r>
              <a:rPr lang="en-US" altLang="ko-KR" sz="2000" dirty="0" err="1" smtClean="0"/>
              <a:t>findPtr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992188" lvl="1" eaLnBrk="1" hangingPunct="1">
              <a:spcBef>
                <a:spcPct val="0"/>
              </a:spcBef>
            </a:pPr>
            <a:r>
              <a:rPr lang="en-US" altLang="ko-KR" sz="1600" dirty="0" smtClean="0"/>
              <a:t>n</a:t>
            </a:r>
            <a:r>
              <a:rPr lang="ko-KR" altLang="en-US" sz="1600" dirty="0" smtClean="0"/>
              <a:t>행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열의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배열에서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가 있으면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없으면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 반환한다</a:t>
            </a:r>
            <a:r>
              <a:rPr lang="en-US" altLang="ko-KR" sz="16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 smtClean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57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8</a:t>
            </a:fld>
            <a:endParaRPr lang="en-US" altLang="ko-KR" dirty="0"/>
          </a:p>
        </p:txBody>
      </p:sp>
      <p:pic>
        <p:nvPicPr>
          <p:cNvPr id="3" name="Picture 2" descr="스크린샷 2015-09-22 오후 7.06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460851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5600</TotalTime>
  <Pages>3</Pages>
  <Words>575</Words>
  <Application>Microsoft Macintosh PowerPoint</Application>
  <PresentationFormat>On-screen Show (4:3)</PresentationFormat>
  <Paragraphs>91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chapter02</vt:lpstr>
      <vt:lpstr>PhotoFinish Picture</vt:lpstr>
      <vt:lpstr>C언어   (CSE2035) (Chap3. Pointer_application 2-1)</vt:lpstr>
      <vt:lpstr>제출 형식</vt:lpstr>
      <vt:lpstr>Practice 1.</vt:lpstr>
      <vt:lpstr>Practice 1.</vt:lpstr>
      <vt:lpstr>Practice 1.</vt:lpstr>
      <vt:lpstr>Practice 2.</vt:lpstr>
      <vt:lpstr>Practice 2.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495</cp:revision>
  <cp:lastPrinted>1997-04-03T01:49:54Z</cp:lastPrinted>
  <dcterms:created xsi:type="dcterms:W3CDTF">1996-06-27T04:55:18Z</dcterms:created>
  <dcterms:modified xsi:type="dcterms:W3CDTF">2015-09-22T10:07:24Z</dcterms:modified>
</cp:coreProperties>
</file>