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98" r:id="rId2"/>
    <p:sldId id="313" r:id="rId3"/>
    <p:sldId id="315" r:id="rId4"/>
    <p:sldId id="325" r:id="rId5"/>
    <p:sldId id="316" r:id="rId6"/>
    <p:sldId id="323" r:id="rId7"/>
    <p:sldId id="326" r:id="rId8"/>
    <p:sldId id="324" r:id="rId9"/>
    <p:sldId id="321" r:id="rId1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8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(Chap3. </a:t>
            </a:r>
            <a:r>
              <a:rPr lang="en-US" altLang="ko-KR" sz="3200" dirty="0" err="1" smtClean="0"/>
              <a:t>Pointer_application</a:t>
            </a:r>
            <a:r>
              <a:rPr lang="en-US" altLang="ko-KR" sz="3200" dirty="0" smtClean="0"/>
              <a:t> 2-2)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7]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다음 세 가지 </a:t>
            </a:r>
            <a:r>
              <a:rPr lang="en-US" altLang="ko-KR" sz="2000" dirty="0" err="1" smtClean="0"/>
              <a:t>malloc</a:t>
            </a:r>
            <a:r>
              <a:rPr lang="ko-KR" altLang="en-US" sz="2000" dirty="0" smtClean="0"/>
              <a:t> 함수를 작성하고 실행해본다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위 세 가지 </a:t>
            </a:r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중 가운데의 </a:t>
            </a:r>
            <a:r>
              <a:rPr lang="en-US" altLang="ko-KR" sz="2000" dirty="0" err="1" smtClean="0"/>
              <a:t>get_new_array_call_by_value</a:t>
            </a:r>
            <a:r>
              <a:rPr lang="ko-KR" altLang="en-US" sz="2000" dirty="0" smtClean="0"/>
              <a:t>는 정상적으로 할당되지 않음을 확인할 수 있는데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할당되지 않은 이유를 코드 안에 자세히 주석으로 설명한다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pic>
        <p:nvPicPr>
          <p:cNvPr id="4" name="Picture 3" descr="스크린샷 2015-09-25 오후 2.5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main</a:t>
            </a:r>
            <a:r>
              <a:rPr lang="ko-KR" altLang="en-US" sz="2000" dirty="0" smtClean="0"/>
              <a:t> 함수는 다음과 같다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09-25 오후 2.4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5549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3" name="Picture 2" descr="스크린샷 2015-09-25 오후 2.5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5803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사탕 상자가 있고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각 상자에는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i</a:t>
            </a:r>
            <a:r>
              <a:rPr lang="ko-KR" altLang="en-US" sz="2000" dirty="0" smtClean="0"/>
              <a:t>개의 사탕이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사탕 상자를 최종적으로 하나로 합칠 건데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한 번에 두 개의 상자만 합칠 수 있고</a:t>
            </a:r>
            <a:r>
              <a:rPr lang="ko-KR" altLang="ko-KR" sz="2000" dirty="0"/>
              <a:t> </a:t>
            </a:r>
            <a:r>
              <a:rPr lang="ko-KR" altLang="en-US" sz="2000" dirty="0" smtClean="0"/>
              <a:t>두 개의 상자를 합칠 때 각 단계에서 가장 사탕 개수가 많은 두 상자를 합친다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만약 상자의 개수가 홀수개이면 가장 사탕 개수가 적은 상자 한 개를 제외하고 두개씩 합친다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예를 들어 </a:t>
            </a:r>
            <a:r>
              <a:rPr lang="en-US" altLang="ko-KR" sz="2000" dirty="0" smtClean="0"/>
              <a:t>N=6</a:t>
            </a:r>
            <a:r>
              <a:rPr lang="ko-KR" altLang="en-US" sz="2000" dirty="0" smtClean="0"/>
              <a:t>이고 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가 주어질 때 첫 번째 단계는 </a:t>
            </a:r>
            <a:r>
              <a:rPr lang="en-US" altLang="ko-KR" sz="2000" dirty="0" smtClean="0"/>
              <a:t>11,7,3</a:t>
            </a:r>
            <a:r>
              <a:rPr lang="ko-KR" altLang="en-US" sz="2000" dirty="0" smtClean="0"/>
              <a:t> 이고 두번째 단계는 </a:t>
            </a:r>
            <a:r>
              <a:rPr lang="en-US" altLang="ko-KR" sz="2000" dirty="0" smtClean="0"/>
              <a:t>18,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 세번째 단계는 </a:t>
            </a:r>
            <a:r>
              <a:rPr lang="en-US" altLang="ko-KR" sz="2000" dirty="0" smtClean="0"/>
              <a:t>21</a:t>
            </a:r>
            <a:r>
              <a:rPr lang="ko-KR" altLang="en-US" sz="2000" dirty="0" smtClean="0"/>
              <a:t>이 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상자가 하나로 합쳐졌기 때문에 종료한다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(** </a:t>
            </a:r>
            <a:r>
              <a:rPr lang="ko-KR" altLang="en-US" sz="2000" dirty="0" smtClean="0">
                <a:solidFill>
                  <a:srgbClr val="FF0000"/>
                </a:solidFill>
              </a:rPr>
              <a:t>사탕 상자는 사탕의 개수를 기준으로 오름차순되어 주어진다 **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.( </a:t>
            </a:r>
            <a:r>
              <a:rPr lang="ko-KR" altLang="ko-KR" sz="2000" dirty="0"/>
              <a:t>2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N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100 )</a:t>
            </a:r>
            <a:r>
              <a:rPr lang="ko-KR" altLang="en-US" sz="2000" dirty="0" smtClean="0"/>
              <a:t> 둘째 줄에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사탕상자에 들어있는 사탕의 개수가 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합쳐지는 사탕 상자를 단계별로 출력한다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3563888" y="2780928"/>
            <a:ext cx="1368152" cy="864096"/>
          </a:xfrm>
          <a:prstGeom prst="roundRect">
            <a:avLst/>
          </a:prstGeom>
          <a:ln w="38100" cmpd="sng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500" b="0" i="0" u="none" strike="noStrike" cap="none" normalizeH="0" baseline="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04048" y="2780928"/>
            <a:ext cx="1368152" cy="864096"/>
          </a:xfrm>
          <a:prstGeom prst="roundRect">
            <a:avLst/>
          </a:prstGeom>
          <a:ln w="38100" cmpd="sng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500" b="0" i="0" u="none" strike="noStrike" cap="none" normalizeH="0" baseline="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444208" y="2780928"/>
            <a:ext cx="1368152" cy="864096"/>
          </a:xfrm>
          <a:prstGeom prst="round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500" b="0" i="0" u="none" strike="noStrike" cap="none" normalizeH="0" baseline="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</a:t>
            </a:r>
            <a:r>
              <a:rPr lang="ko-KR" altLang="en-US" sz="2000" dirty="0" smtClean="0"/>
              <a:t>면 맨 처음 사탕 상자의 개수는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개이므로 </a:t>
            </a:r>
            <a:r>
              <a:rPr lang="en-US" altLang="ko-KR" sz="2000" dirty="0" err="1" smtClean="0"/>
              <a:t>malloc</a:t>
            </a:r>
            <a:r>
              <a:rPr lang="ko-KR" altLang="en-US" sz="2000" dirty="0" smtClean="0"/>
              <a:t>을 이용하여 크기가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인 동적 배열을 할당한다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이 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사탕상자 </a:t>
            </a:r>
            <a:r>
              <a:rPr lang="ko-KR" altLang="en-US" sz="2000" dirty="0" smtClean="0"/>
              <a:t>안의 사탕 개수가 </a:t>
            </a:r>
            <a:r>
              <a:rPr lang="en-US" altLang="ko-KR" sz="2000" dirty="0" smtClean="0"/>
              <a:t>1,2,3,4,5,6</a:t>
            </a:r>
            <a:r>
              <a:rPr lang="ko-KR" altLang="en-US" sz="2000" dirty="0" smtClean="0"/>
              <a:t>이</a:t>
            </a:r>
            <a:r>
              <a:rPr lang="ko-KR" altLang="en-US" sz="2000" dirty="0" smtClean="0"/>
              <a:t> 입력으로</a:t>
            </a:r>
            <a:r>
              <a:rPr lang="ko-KR" altLang="en-US" sz="2000" dirty="0" smtClean="0"/>
              <a:t> 주어졌</a:t>
            </a:r>
            <a:r>
              <a:rPr lang="ko-KR" altLang="en-US" sz="2000" dirty="0" smtClean="0"/>
              <a:t>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단계는 다음과 </a:t>
            </a:r>
            <a:r>
              <a:rPr lang="ko-KR" altLang="en-US" sz="2000" dirty="0" smtClean="0"/>
              <a:t>같이 구해진다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첫 단계에서 둘씩 짝지으면 다음 단계의 사탕 상자는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개가 되므로 다음 단계의 포인터를 </a:t>
            </a:r>
            <a:r>
              <a:rPr lang="ko-KR" altLang="en-US" sz="2000" dirty="0" smtClean="0"/>
              <a:t>크기가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인 동적 배열로 할당하여 저장하고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이러한 과정을 반복하여 크기가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동적 배열이 만들어 졌을 때 출력 후 종료한다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187624" y="2924944"/>
            <a:ext cx="180020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err="1" smtClean="0"/>
              <a:t>Prev_pointer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987824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3635896" y="2924944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1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355976" y="2924944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2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076056" y="2924944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3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96136" y="2924944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4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516216" y="2924944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5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36296" y="2924944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6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187624" y="3933056"/>
            <a:ext cx="180020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err="1" smtClean="0"/>
              <a:t>Next_pointer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987824" y="4221088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3635896" y="3933056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11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355976" y="3933056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7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76056" y="3933056"/>
            <a:ext cx="50405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3</a:t>
            </a:r>
            <a:endParaRPr kumimoji="1" 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21" idx="2"/>
            <a:endCxn id="17" idx="0"/>
          </p:cNvCxnSpPr>
          <p:nvPr/>
        </p:nvCxnSpPr>
        <p:spPr bwMode="auto">
          <a:xfrm flipH="1">
            <a:off x="3887924" y="3645024"/>
            <a:ext cx="324036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 bwMode="auto">
          <a:xfrm flipH="1">
            <a:off x="4608004" y="3645024"/>
            <a:ext cx="108012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9" idx="2"/>
            <a:endCxn id="19" idx="0"/>
          </p:cNvCxnSpPr>
          <p:nvPr/>
        </p:nvCxnSpPr>
        <p:spPr bwMode="auto">
          <a:xfrm>
            <a:off x="4247964" y="3645024"/>
            <a:ext cx="108012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612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정적 </a:t>
            </a:r>
            <a:r>
              <a:rPr lang="ko-KR" altLang="en-US" sz="2000" dirty="0" smtClean="0"/>
              <a:t>배열 </a:t>
            </a:r>
            <a:r>
              <a:rPr lang="ko-KR" altLang="en-US" sz="2000" dirty="0" smtClean="0"/>
              <a:t>선언 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 불가능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아래와 같은 함수를 작성한 뒤 반복적으로 호출하여 다음 단계를 구한다</a:t>
            </a:r>
            <a:r>
              <a:rPr lang="en-US" altLang="ko-KR" sz="2000" dirty="0" smtClean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3" name="Picture 2" descr="스크린샷 2015-09-30 오전 11.0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3016"/>
            <a:ext cx="6540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7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9</a:t>
            </a:fld>
            <a:endParaRPr lang="en-US" altLang="ko-KR" dirty="0"/>
          </a:p>
        </p:txBody>
      </p:sp>
      <p:pic>
        <p:nvPicPr>
          <p:cNvPr id="3" name="Picture 2" descr="스크린샷 2015-09-30 오전 11.38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5816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6035</TotalTime>
  <Pages>3</Pages>
  <Words>406</Words>
  <Application>Microsoft Macintosh PowerPoint</Application>
  <PresentationFormat>On-screen Show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chapter02</vt:lpstr>
      <vt:lpstr>PhotoFinish Picture</vt:lpstr>
      <vt:lpstr>C언어   (CSE2035) (Chap3. Pointer_application 2-2)</vt:lpstr>
      <vt:lpstr>제출 형식</vt:lpstr>
      <vt:lpstr>Practice 1.</vt:lpstr>
      <vt:lpstr>Practice 1.</vt:lpstr>
      <vt:lpstr>Practice 1.</vt:lpstr>
      <vt:lpstr>Practice 2.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508</cp:revision>
  <cp:lastPrinted>1997-04-03T01:49:54Z</cp:lastPrinted>
  <dcterms:created xsi:type="dcterms:W3CDTF">1996-06-27T04:55:18Z</dcterms:created>
  <dcterms:modified xsi:type="dcterms:W3CDTF">2015-09-30T02:42:43Z</dcterms:modified>
</cp:coreProperties>
</file>