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98" r:id="rId2"/>
    <p:sldId id="313" r:id="rId3"/>
    <p:sldId id="324" r:id="rId4"/>
    <p:sldId id="325" r:id="rId5"/>
    <p:sldId id="326" r:id="rId6"/>
    <p:sldId id="323" r:id="rId7"/>
    <p:sldId id="321" r:id="rId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48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18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18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(Chap3. </a:t>
            </a:r>
            <a:r>
              <a:rPr lang="en-US" altLang="ko-KR" sz="3200" dirty="0" err="1" smtClean="0"/>
              <a:t>Pointer_application</a:t>
            </a:r>
            <a:r>
              <a:rPr lang="en-US" altLang="ko-KR" sz="3200" dirty="0" smtClean="0"/>
              <a:t> 3-</a:t>
            </a:r>
            <a:r>
              <a:rPr lang="en-US" altLang="ko-KR" sz="3200" dirty="0"/>
              <a:t>1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0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</a:t>
            </a:r>
            <a:r>
              <a:rPr lang="en-US" altLang="ko-KR" dirty="0" smtClean="0"/>
              <a:t>, </a:t>
            </a:r>
            <a:r>
              <a:rPr lang="en-US" altLang="ko-KR" dirty="0" smtClean="0"/>
              <a:t>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정수 </a:t>
            </a:r>
            <a:r>
              <a:rPr lang="en-US" altLang="ko-KR" sz="2000" dirty="0" err="1" smtClean="0"/>
              <a:t>a</a:t>
            </a:r>
            <a:r>
              <a:rPr lang="en-US" altLang="ko-KR" sz="2000" baseline="-25000" dirty="0" err="1" smtClean="0"/>
              <a:t>i</a:t>
            </a:r>
            <a:r>
              <a:rPr lang="en-US" altLang="ko-KR" sz="2000" baseline="-25000" dirty="0" smtClean="0"/>
              <a:t> </a:t>
            </a:r>
            <a:r>
              <a:rPr lang="en-US" altLang="ko-KR" sz="2000" dirty="0" smtClean="0"/>
              <a:t>(1 &lt;= N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50, 0 &lt; </a:t>
            </a:r>
            <a:r>
              <a:rPr lang="en-US" altLang="ko-KR" sz="2000" dirty="0" err="1" smtClean="0"/>
              <a:t>a</a:t>
            </a:r>
            <a:r>
              <a:rPr lang="en-US" altLang="ko-KR" sz="2000" baseline="-25000" dirty="0" err="1" smtClean="0"/>
              <a:t>i</a:t>
            </a:r>
            <a:r>
              <a:rPr lang="en-US" altLang="ko-KR" sz="2000" baseline="-25000" dirty="0" smtClean="0"/>
              <a:t> </a:t>
            </a:r>
            <a:r>
              <a:rPr lang="en-US" altLang="ko-KR" sz="2000" dirty="0" smtClean="0"/>
              <a:t>&lt; 10000)</a:t>
            </a:r>
            <a:r>
              <a:rPr lang="ko-KR" altLang="en-US" sz="2000" dirty="0" smtClean="0"/>
              <a:t>가 주어질 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주어진 숫자가 몇 번 나왔는지 출력하시오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예를들어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이고 </a:t>
            </a:r>
            <a:r>
              <a:rPr lang="en-US" altLang="ko-KR" sz="2000" dirty="0" smtClean="0"/>
              <a:t>10,20,30,30</a:t>
            </a:r>
            <a:r>
              <a:rPr lang="ko-KR" altLang="en-US" sz="2000" dirty="0" smtClean="0"/>
              <a:t> 이 주어졌을 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은 한 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은 한 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은 두 개 나왔다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따라서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를 출력해야 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첫째줄에 정수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 주어진다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둘째줄에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정수가 주어진다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각 줄에 주어진 숫자와 주어진 숫자가 몇 번 나왔는지를 띄어쓰기로 구분하여 출력한다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 주어진 숫자의 값이 오름차순으로 출력한다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/>
              <a:t>정적 배열 선언 </a:t>
            </a:r>
            <a:r>
              <a:rPr lang="ko-KR" altLang="en-US" sz="2000" dirty="0" smtClean="0"/>
              <a:t>불가능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 선언 불가능</a:t>
            </a:r>
            <a:endParaRPr lang="en-US" altLang="ko-KR" sz="2000" dirty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숫자의 개수를 저장할 배열을 </a:t>
            </a:r>
            <a:r>
              <a:rPr lang="en-US" altLang="ko-KR" sz="2000" dirty="0" err="1" smtClean="0"/>
              <a:t>calloc</a:t>
            </a:r>
            <a:r>
              <a:rPr lang="ko-KR" altLang="en-US" sz="2000" dirty="0" smtClean="0"/>
              <a:t>을 이용하여 할당한다</a:t>
            </a:r>
            <a:r>
              <a:rPr lang="en-US" altLang="ko-KR" sz="2000" dirty="0" smtClean="0"/>
              <a:t>.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 err="1"/>
              <a:t>m</a:t>
            </a:r>
            <a:r>
              <a:rPr lang="en-US" altLang="ko-KR" sz="1600" dirty="0" err="1" smtClean="0"/>
              <a:t>alloc</a:t>
            </a:r>
            <a:r>
              <a:rPr lang="ko-KR" altLang="en-US" sz="1600" dirty="0" smtClean="0"/>
              <a:t>을 이용하여 할당하면 초기화가 되지 않지만 </a:t>
            </a:r>
            <a:r>
              <a:rPr lang="en-US" altLang="ko-KR" sz="1600" dirty="0" err="1" smtClean="0"/>
              <a:t>calloc</a:t>
            </a:r>
            <a:r>
              <a:rPr lang="ko-KR" altLang="en-US" sz="1600" dirty="0" smtClean="0"/>
              <a:t>을 이용하면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초기화된다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힌트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/>
              <a:t>c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값의 출현 횟수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가장 처음에는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)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 smtClean="0"/>
              <a:t>cnt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cnt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]+1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값이 출현했으므로 개수를 하나 증가한다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모든 값을 카운트 했다면 </a:t>
            </a:r>
            <a:r>
              <a:rPr lang="en-US" altLang="ko-KR" sz="2000" dirty="0" err="1" smtClean="0"/>
              <a:t>cnt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아닌 값은 한 번 이상 출현했다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39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4152900" y="6730379"/>
            <a:ext cx="838200" cy="227013"/>
          </a:xfrm>
        </p:spPr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2994"/>
            <a:ext cx="6192688" cy="14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885910"/>
            <a:ext cx="6192688" cy="227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err="1" smtClean="0"/>
              <a:t>malloc</a:t>
            </a:r>
            <a:r>
              <a:rPr lang="ko-KR" altLang="en-US" sz="2000" dirty="0" smtClean="0"/>
              <a:t>을 이용하여 </a:t>
            </a:r>
            <a:r>
              <a:rPr lang="en-US" altLang="ko-KR" sz="2000" dirty="0" smtClean="0"/>
              <a:t>size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인 정수형 배열을 동적 할당 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난수를</a:t>
            </a:r>
            <a:r>
              <a:rPr lang="ko-KR" altLang="en-US" sz="2000" dirty="0" smtClean="0"/>
              <a:t> 생성시키며 할당한 정수형 배열에 저장하다가 숫자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가 나오면 화면에 출력하고 다음 줄에 역순으로 한번 더 출력하는 프로그램을 만들어라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저장한 숫자의 개수가 동적 할당한 </a:t>
            </a:r>
            <a:r>
              <a:rPr lang="en-US" altLang="ko-KR" sz="2000" dirty="0" smtClean="0"/>
              <a:t>size</a:t>
            </a:r>
            <a:r>
              <a:rPr lang="ko-KR" altLang="en-US" sz="2000" dirty="0" smtClean="0"/>
              <a:t> 초과시 </a:t>
            </a:r>
            <a:r>
              <a:rPr lang="en-US" altLang="ko-KR" sz="2000" dirty="0" err="1" smtClean="0"/>
              <a:t>realloc</a:t>
            </a:r>
            <a:r>
              <a:rPr lang="ko-KR" altLang="en-US" sz="2000" dirty="0" smtClean="0"/>
              <a:t>을 사용해서 </a:t>
            </a:r>
            <a:r>
              <a:rPr lang="en-US" altLang="ko-KR" sz="2000" dirty="0" smtClean="0"/>
              <a:t>size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만큼 더 늘어나게 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정적 </a:t>
            </a:r>
            <a:r>
              <a:rPr lang="ko-KR" altLang="en-US" sz="2000" dirty="0"/>
              <a:t>배열 선언 불가능</a:t>
            </a:r>
            <a:endParaRPr lang="en-US" altLang="ko-KR" sz="2000" dirty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/>
              <a:t>전역변수 선언 </a:t>
            </a:r>
            <a:r>
              <a:rPr lang="ko-KR" altLang="en-US" sz="2000" dirty="0" smtClean="0"/>
              <a:t>불가능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time.h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추가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후 </a:t>
            </a:r>
            <a:r>
              <a:rPr lang="ko-KR" altLang="en-US" sz="2000" dirty="0" smtClean="0"/>
              <a:t>메인함수 첫째줄에 </a:t>
            </a:r>
            <a:r>
              <a:rPr lang="en-US" altLang="ko-KR" sz="2000" dirty="0" err="1" smtClean="0"/>
              <a:t>srand</a:t>
            </a:r>
            <a:r>
              <a:rPr lang="en-US" altLang="ko-KR" sz="2000" dirty="0" smtClean="0"/>
              <a:t>((unsigned)time(NULL));</a:t>
            </a:r>
            <a:r>
              <a:rPr lang="ko-KR" altLang="en-US" sz="2000" dirty="0" smtClean="0"/>
              <a:t> 을 적어준다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rand</a:t>
            </a:r>
            <a:r>
              <a:rPr lang="en-US" altLang="ko-KR" sz="2000" dirty="0" smtClean="0"/>
              <a:t>()%</a:t>
            </a:r>
            <a:r>
              <a:rPr lang="en-US" altLang="ko-KR" sz="2000" dirty="0" smtClean="0"/>
              <a:t>10; </a:t>
            </a:r>
            <a:r>
              <a:rPr lang="ko-KR" altLang="en-US" sz="2000" dirty="0" smtClean="0"/>
              <a:t>을 사용하여 난수 생성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3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6623955" cy="10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413870"/>
            <a:ext cx="6696744" cy="98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689524"/>
            <a:ext cx="669674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6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6291</TotalTime>
  <Pages>3</Pages>
  <Words>369</Words>
  <Application>Microsoft Macintosh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chapter02</vt:lpstr>
      <vt:lpstr>PhotoFinish Picture</vt:lpstr>
      <vt:lpstr>C언어   (CSE2035) (Chap3. Pointer_application 3-1)</vt:lpstr>
      <vt:lpstr>제출 형식</vt:lpstr>
      <vt:lpstr>Practice 1.</vt:lpstr>
      <vt:lpstr>Practice 1.</vt:lpstr>
      <vt:lpstr>Practice 1.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538</cp:revision>
  <cp:lastPrinted>1997-04-03T01:49:54Z</cp:lastPrinted>
  <dcterms:created xsi:type="dcterms:W3CDTF">1996-06-27T04:55:18Z</dcterms:created>
  <dcterms:modified xsi:type="dcterms:W3CDTF">2015-10-04T15:39:47Z</dcterms:modified>
</cp:coreProperties>
</file>