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13" r:id="rId3"/>
    <p:sldId id="315" r:id="rId4"/>
    <p:sldId id="316" r:id="rId5"/>
    <p:sldId id="323" r:id="rId6"/>
    <p:sldId id="324" r:id="rId7"/>
    <p:sldId id="321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56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(Chap3. </a:t>
            </a:r>
            <a:r>
              <a:rPr lang="en-US" altLang="ko-KR" sz="3200" dirty="0" err="1" smtClean="0"/>
              <a:t>Pointer_application</a:t>
            </a:r>
            <a:r>
              <a:rPr lang="en-US" altLang="ko-KR" sz="3200" dirty="0" smtClean="0"/>
              <a:t> 3</a:t>
            </a:r>
            <a:r>
              <a:rPr lang="en-US" altLang="ko-KR" sz="3200" dirty="0" smtClean="0"/>
              <a:t>-</a:t>
            </a:r>
            <a:r>
              <a:rPr lang="en-US" altLang="ko-KR" sz="3200" dirty="0"/>
              <a:t>2</a:t>
            </a:r>
            <a:r>
              <a:rPr lang="en-US" altLang="ko-KR" sz="3200" dirty="0" smtClean="0"/>
              <a:t>)</a:t>
            </a:r>
            <a:endParaRPr lang="en-US" altLang="ko-KR" sz="3200" dirty="0" smtClean="0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N*M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배열이 주어지고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(y1,x1)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(y2,x2)</a:t>
            </a:r>
            <a:r>
              <a:rPr lang="ko-KR" altLang="en-US" sz="2000" dirty="0" smtClean="0"/>
              <a:t>가 주어졌을 때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(y1,x1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부터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(y2,x2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위치까지에 저장되어있는 수들의 합을 구하는 프로그램을 작성하시오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1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첫째줄에 정수 </a:t>
            </a:r>
            <a:r>
              <a:rPr lang="en-US" altLang="ko-KR" sz="2000" dirty="0" smtClean="0"/>
              <a:t>N</a:t>
            </a:r>
            <a:r>
              <a:rPr lang="en-US" altLang="ko-KR" sz="2000" dirty="0" smtClean="0"/>
              <a:t>,M</a:t>
            </a:r>
            <a:r>
              <a:rPr lang="ko-KR" altLang="en-US" sz="2000" dirty="0" smtClean="0"/>
              <a:t>이 </a:t>
            </a:r>
            <a:r>
              <a:rPr lang="ko-KR" altLang="en-US" sz="2000" dirty="0" smtClean="0"/>
              <a:t>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둘째줄</a:t>
            </a:r>
            <a:r>
              <a:rPr lang="ko-KR" altLang="en-US" sz="2000" dirty="0" smtClean="0"/>
              <a:t>부터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</a:t>
            </a:r>
            <a:r>
              <a:rPr lang="en-US" altLang="ko-KR" sz="2000" dirty="0" smtClean="0"/>
              <a:t>+1</a:t>
            </a:r>
            <a:r>
              <a:rPr lang="ko-KR" altLang="en-US" sz="2000" dirty="0" smtClean="0"/>
              <a:t>번째 줄에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개의 행 정보가 주어진다</a:t>
            </a:r>
            <a:r>
              <a:rPr lang="en-US" altLang="ko-KR" sz="2000" dirty="0" smtClean="0"/>
              <a:t>. N+2</a:t>
            </a:r>
            <a:r>
              <a:rPr lang="ko-KR" altLang="en-US" sz="2000" dirty="0" smtClean="0"/>
              <a:t>번째 줄에 </a:t>
            </a:r>
            <a:r>
              <a:rPr lang="en-US" altLang="ko-KR" sz="2000" dirty="0" smtClean="0"/>
              <a:t>y1 x1 y2 x2</a:t>
            </a:r>
            <a:r>
              <a:rPr lang="ko-KR" altLang="en-US" sz="2000" dirty="0" smtClean="0"/>
              <a:t>가 주어진다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첫째줄에 </a:t>
            </a:r>
            <a:r>
              <a:rPr lang="en-US" altLang="ko-KR" sz="2000" dirty="0"/>
              <a:t>(y1,x1)</a:t>
            </a:r>
            <a:r>
              <a:rPr lang="ko-KR" altLang="en-US" sz="2000" dirty="0"/>
              <a:t>부터 </a:t>
            </a:r>
            <a:r>
              <a:rPr lang="en-US" altLang="ko-KR" sz="2000" dirty="0"/>
              <a:t>(y2,x2)</a:t>
            </a:r>
            <a:r>
              <a:rPr lang="ko-KR" altLang="en-US" sz="2000" dirty="0"/>
              <a:t> 위치까지에 저장되어있는 수들의 </a:t>
            </a:r>
            <a:r>
              <a:rPr lang="ko-KR" altLang="en-US" sz="2000" dirty="0" smtClean="0"/>
              <a:t>합</a:t>
            </a:r>
            <a:r>
              <a:rPr lang="ko-KR" altLang="en-US" sz="2000" dirty="0" smtClean="0"/>
              <a:t>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정적 배열 선언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 선언 </a:t>
            </a:r>
            <a:r>
              <a:rPr lang="ko-KR" altLang="en-US" sz="2000" dirty="0" smtClean="0"/>
              <a:t>불가능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3" name="Picture 2" descr="스크린샷 2015-09-30 오후 3.5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981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구멍이 뚫려있는 </a:t>
            </a:r>
            <a:r>
              <a:rPr lang="en-US" altLang="ko-KR" sz="2000" dirty="0" smtClean="0"/>
              <a:t>N*M</a:t>
            </a:r>
            <a:r>
              <a:rPr lang="ko-KR" altLang="en-US" sz="2000" dirty="0" smtClean="0"/>
              <a:t>크기의 기울어진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네모 상자가 있다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아래 사진은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*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 크기의 네모 상자를 보여준다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여기서 </a:t>
            </a:r>
            <a:r>
              <a:rPr lang="ko-KR" altLang="ko-KR" sz="2000" dirty="0" smtClean="0"/>
              <a:t>0</a:t>
            </a:r>
            <a:r>
              <a:rPr lang="ko-KR" altLang="en-US" sz="2000" dirty="0" smtClean="0"/>
              <a:t>은 뚫려있고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은 상자이다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왼쪽 맨 위에서 구슬을 올려놨을 때 아래로 굴러 떨어지는데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가장 밑으로 떨어지는 열을 구하는 프로그램을 작성하시오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위의 예제는 </a:t>
            </a:r>
            <a:r>
              <a:rPr lang="en-US" altLang="ko-KR" sz="2000" dirty="0" smtClean="0"/>
              <a:t>14</a:t>
            </a:r>
            <a:r>
              <a:rPr lang="ko-KR" altLang="en-US" sz="2000" dirty="0" smtClean="0"/>
              <a:t>번째 열에서 밑으로 떨어지게 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첫째줄에 </a:t>
            </a:r>
            <a:r>
              <a:rPr lang="en-US" altLang="ko-KR" sz="2000" dirty="0" smtClean="0"/>
              <a:t>N,M</a:t>
            </a:r>
            <a:r>
              <a:rPr lang="ko-KR" altLang="en-US" sz="2000" dirty="0" smtClean="0"/>
              <a:t>이 주어지고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둘째줄부터 </a:t>
            </a:r>
            <a:r>
              <a:rPr lang="en-US" altLang="ko-KR" sz="2000" dirty="0" smtClean="0"/>
              <a:t>N+1</a:t>
            </a:r>
            <a:r>
              <a:rPr lang="ko-KR" altLang="en-US" sz="2000" dirty="0" smtClean="0"/>
              <a:t>번째줄에 상자정보가 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첫째줄에 밑으로 떨어지는 열을 출력한다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2" name="Picture 1" descr="스크린샷 2015-09-30 오후 3.4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80928"/>
            <a:ext cx="5156200" cy="1549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2051720" y="2636912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051720" y="2708920"/>
            <a:ext cx="1131037" cy="509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131840" y="2780928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131840" y="2996952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347864" y="299695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347864" y="3212976"/>
            <a:ext cx="100811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355976" y="328498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355976" y="3789040"/>
            <a:ext cx="100811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64088" y="386104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E4A8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69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ko-KR" altLang="ko-KR" dirty="0"/>
              <a:t>2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/>
              <a:t>정적 배열 선언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 선언 </a:t>
            </a:r>
            <a:r>
              <a:rPr lang="ko-KR" altLang="en-US" sz="2000" dirty="0" smtClean="0"/>
              <a:t>불가능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극단적인 케이스도 고려할 것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밑으로 떨어지지 못하는 케이스는 고려하지 않는다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71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3" name="Picture 2" descr="스크린샷 2015-09-30 오후 4.1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1978"/>
            <a:ext cx="5112568" cy="53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6116</TotalTime>
  <Pages>3</Pages>
  <Words>309</Words>
  <Application>Microsoft Macintosh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(Chap3. Pointer_application 3-2)</vt:lpstr>
      <vt:lpstr>제출 형식</vt:lpstr>
      <vt:lpstr>Practice 1.</vt:lpstr>
      <vt:lpstr>Practice 1.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519</cp:revision>
  <cp:lastPrinted>1997-04-03T01:49:54Z</cp:lastPrinted>
  <dcterms:created xsi:type="dcterms:W3CDTF">1996-06-27T04:55:18Z</dcterms:created>
  <dcterms:modified xsi:type="dcterms:W3CDTF">2015-09-30T07:15:33Z</dcterms:modified>
</cp:coreProperties>
</file>