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98" r:id="rId2"/>
    <p:sldId id="309" r:id="rId3"/>
    <p:sldId id="310" r:id="rId4"/>
    <p:sldId id="321" r:id="rId5"/>
    <p:sldId id="316" r:id="rId6"/>
    <p:sldId id="324" r:id="rId7"/>
    <p:sldId id="325" r:id="rId8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788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A390E469-4D49-4797-9BB7-5A408048F2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1788" y="617538"/>
            <a:ext cx="2081212" cy="57832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8150" y="617538"/>
            <a:ext cx="6091238" cy="57832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15CD9C14-407C-4695-AB6C-4BE069D765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A09D1A3-4CB7-4AAA-9408-5FBECA18A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407F9C4F-48AA-4AF4-AFA0-377B2B5960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F5889C5F-5D31-4461-95D3-DDB466E798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06F7CF0-73FD-42FB-A3F4-E99655E428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1.png"/><Relationship Id="rId16" Type="http://schemas.openxmlformats.org/officeDocument/2006/relationships/oleObject" Target="../embeddings/oleObject2.bin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PhotoFinish Picture" r:id="rId14" imgW="4577223" imgH="4203647" progId="">
                  <p:embed/>
                </p:oleObj>
              </mc:Choice>
              <mc:Fallback>
                <p:oleObj name="PhotoFinish Picture" r:id="rId14" imgW="4577223" imgH="4203647" progId="">
                  <p:embed/>
                  <p:pic>
                    <p:nvPicPr>
                      <p:cNvPr id="0" name="Picture 18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PhotoFinish Picture" r:id="rId16" imgW="6503769" imgH="1157175" progId="">
                  <p:embed/>
                </p:oleObj>
              </mc:Choice>
              <mc:Fallback>
                <p:oleObj name="PhotoFinish Picture" r:id="rId16" imgW="6503769" imgH="1157175" progId="">
                  <p:embed/>
                  <p:pic>
                    <p:nvPicPr>
                      <p:cNvPr id="0" name="Picture 18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2014cprogramming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(Chap10.Strings)(1-1)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9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</a:t>
            </a:r>
            <a:r>
              <a:rPr lang="en-US" altLang="ko-KR" dirty="0" smtClean="0"/>
              <a:t>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3539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2015cprogramming02@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gmail.com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20141234_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홍길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동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실습주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cp10_20141234_p2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당일 수업 종료 시 까지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 시간 안에 제출 못할 시 다음날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24:00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문제에 해당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실습결과를 확인 받고서 제출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문자열의 길이 </a:t>
            </a:r>
            <a:r>
              <a:rPr lang="en-US" altLang="ko-KR" sz="1600" dirty="0" smtClean="0"/>
              <a:t>(byte 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계산할 때 사용할  </a:t>
            </a:r>
            <a:r>
              <a:rPr lang="en-US" altLang="ko-KR" sz="1600" dirty="0" err="1" smtClean="0"/>
              <a:t>string_length</a:t>
            </a:r>
            <a:r>
              <a:rPr lang="en-US" altLang="ko-KR" sz="1600" dirty="0" smtClean="0"/>
              <a:t>(char *</a:t>
            </a:r>
            <a:r>
              <a:rPr lang="en-US" altLang="ko-KR" sz="1600" dirty="0" err="1" smtClean="0"/>
              <a:t>st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함수를 만들어보자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string_length</a:t>
            </a:r>
            <a:r>
              <a:rPr lang="en-US" altLang="ko-KR" sz="1600" dirty="0" smtClean="0"/>
              <a:t>(char *</a:t>
            </a:r>
            <a:r>
              <a:rPr lang="en-US" altLang="ko-KR" sz="1600" dirty="0" err="1" smtClean="0"/>
              <a:t>st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이 함수는 문자열에 대해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문자 </a:t>
            </a:r>
            <a:r>
              <a:rPr lang="en-US" altLang="ko-KR" sz="1600" dirty="0" smtClean="0"/>
              <a:t>(‘\0’)</a:t>
            </a:r>
            <a:r>
              <a:rPr lang="ko-KR" altLang="en-US" sz="1600" dirty="0" smtClean="0"/>
              <a:t>가 나타날 떄까지 문자의 개수를 더하는 방법을 이용한다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동일변수를 연산자 </a:t>
            </a:r>
            <a:r>
              <a:rPr lang="en-US" altLang="ko-KR" sz="1600" dirty="0" err="1" smtClean="0"/>
              <a:t>sizeof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와 함수 </a:t>
            </a:r>
            <a:r>
              <a:rPr lang="en-US" altLang="ko-KR" sz="1600" dirty="0" err="1" smtClean="0"/>
              <a:t>string_length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각각 적용시킨 후 차이점을 주석으로 상세하게 서술할 것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제약조건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전역 변수 및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string.h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에 있는 함수의 사용을 금지한다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다음의 </a:t>
            </a:r>
            <a:r>
              <a:rPr lang="en-US" altLang="ko-KR" sz="1600" dirty="0" smtClean="0"/>
              <a:t>case</a:t>
            </a:r>
            <a:r>
              <a:rPr lang="ko-KR" altLang="en-US" sz="1600" dirty="0" smtClean="0"/>
              <a:t>를 활용하여 </a:t>
            </a:r>
            <a:r>
              <a:rPr lang="en-US" altLang="ko-KR" sz="1600" dirty="0" smtClean="0"/>
              <a:t>test</a:t>
            </a:r>
            <a:r>
              <a:rPr lang="ko-KR" altLang="en-US" sz="1600" dirty="0" smtClean="0"/>
              <a:t> 할 것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char s[]=“C is a high-level language”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char *t=“C</a:t>
            </a:r>
            <a:r>
              <a:rPr lang="ko-KR" altLang="en-US" sz="1600" dirty="0" smtClean="0"/>
              <a:t>프로그래밍</a:t>
            </a:r>
            <a:r>
              <a:rPr lang="en-US" altLang="ko-KR" sz="1600" dirty="0" smtClean="0"/>
              <a:t>”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04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1.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각각의 결과에 대한 차이점을 </a:t>
            </a:r>
            <a:r>
              <a:rPr lang="ko-KR" altLang="en-US" sz="1600" dirty="0" smtClean="0"/>
              <a:t>주석으로 </a:t>
            </a:r>
            <a:r>
              <a:rPr lang="ko-KR" altLang="en-US" sz="1600" dirty="0" smtClean="0"/>
              <a:t>서술할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04864"/>
            <a:ext cx="4954463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475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Alphabet </a:t>
            </a:r>
            <a:r>
              <a:rPr lang="ko-KR" altLang="en-US" sz="1600" dirty="0" smtClean="0"/>
              <a:t>대문자를 소문자로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소문자를 대문자로 변환시키는 함수를 각각 만들어라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문자를 대문자로 또는 소문자로 변환하는 방법은 해당 문자의 </a:t>
            </a:r>
            <a:r>
              <a:rPr lang="en-US" altLang="ko-KR" sz="1600" dirty="0" smtClean="0"/>
              <a:t>ASCII</a:t>
            </a:r>
            <a:r>
              <a:rPr lang="ko-KR" altLang="en-US" sz="1600" dirty="0" smtClean="0"/>
              <a:t>코드 값을 변경시키는 것이다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err="1" smtClean="0"/>
              <a:t>예를들어</a:t>
            </a:r>
            <a:r>
              <a:rPr lang="ko-KR" altLang="en-US" sz="1600" dirty="0" smtClean="0"/>
              <a:t> 대문자 </a:t>
            </a:r>
            <a:r>
              <a:rPr lang="en-US" altLang="ko-KR" sz="1600" dirty="0" smtClean="0"/>
              <a:t>‘A’</a:t>
            </a:r>
            <a:r>
              <a:rPr lang="ko-KR" altLang="en-US" sz="1600" dirty="0" smtClean="0"/>
              <a:t>를 소문자로 변환시킬 경우 </a:t>
            </a:r>
            <a:r>
              <a:rPr lang="en-US" altLang="ko-KR" sz="1600" dirty="0" smtClean="0"/>
              <a:t>‘A’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ASCII</a:t>
            </a:r>
            <a:r>
              <a:rPr lang="ko-KR" altLang="en-US" sz="1600" dirty="0" smtClean="0"/>
              <a:t>코드 값이 </a:t>
            </a:r>
            <a:r>
              <a:rPr lang="en-US" altLang="ko-KR" sz="1600" dirty="0" smtClean="0"/>
              <a:t>65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값을 소문자 </a:t>
            </a:r>
            <a:r>
              <a:rPr lang="en-US" altLang="ko-KR" sz="1600" dirty="0" smtClean="0"/>
              <a:t>‘a’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진수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코드 값인 </a:t>
            </a:r>
            <a:r>
              <a:rPr lang="en-US" altLang="ko-KR" sz="1600" dirty="0" smtClean="0"/>
              <a:t>97</a:t>
            </a:r>
            <a:r>
              <a:rPr lang="ko-KR" altLang="en-US" sz="1600" dirty="0" smtClean="0"/>
              <a:t>로 변경하면 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                                                                                                        [ </a:t>
            </a:r>
            <a:r>
              <a:rPr lang="ko-KR" altLang="en-US" sz="1600" dirty="0" smtClean="0"/>
              <a:t>참고 </a:t>
            </a:r>
            <a:r>
              <a:rPr lang="en-US" altLang="ko-KR" sz="1600" dirty="0" smtClean="0"/>
              <a:t>: ASCII </a:t>
            </a:r>
            <a:r>
              <a:rPr lang="ko-KR" altLang="en-US" sz="1600" dirty="0" smtClean="0"/>
              <a:t>코드 값 </a:t>
            </a:r>
            <a:r>
              <a:rPr lang="en-US" altLang="ko-KR" sz="1600" dirty="0" smtClean="0"/>
              <a:t>]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다음은 </a:t>
            </a:r>
            <a:r>
              <a:rPr lang="en-US" altLang="ko-KR" sz="1600" dirty="0" smtClean="0"/>
              <a:t>ASCII </a:t>
            </a:r>
            <a:r>
              <a:rPr lang="ko-KR" altLang="en-US" sz="1600" dirty="0" smtClean="0"/>
              <a:t>코드 값이고 이를 참고하여 규칙을 찾아낸 후 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대문자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소문자 변경 함수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upper_to_lower</a:t>
            </a:r>
            <a:r>
              <a:rPr lang="en-US" altLang="ko-KR" sz="1600" dirty="0" smtClean="0"/>
              <a:t>(char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[])),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소문자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대문자 변경 함수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lower_to_upper</a:t>
            </a:r>
            <a:r>
              <a:rPr lang="en-US" altLang="ko-KR" sz="1600" dirty="0" smtClean="0"/>
              <a:t>(char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[])),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각각 만들어 보자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077072"/>
            <a:ext cx="2950468" cy="240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69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제약조건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전역 변수 및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string.h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에 있는 함수의 사용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을 금지한다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각 함수는 </a:t>
            </a:r>
            <a:r>
              <a:rPr lang="en-US" altLang="ko-KR" sz="1600" dirty="0" smtClean="0"/>
              <a:t>Alphabet</a:t>
            </a:r>
            <a:r>
              <a:rPr lang="ko-KR" altLang="en-US" sz="1600" dirty="0" smtClean="0"/>
              <a:t> 출력범위만을 고려하여 함수 생성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upper_to_lower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[])  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) ASCII </a:t>
            </a:r>
            <a:r>
              <a:rPr lang="ko-KR" altLang="en-US" sz="1600" dirty="0" smtClean="0"/>
              <a:t>값 범위 </a:t>
            </a:r>
            <a:r>
              <a:rPr lang="en-US" altLang="ko-KR" sz="1600" dirty="0" smtClean="0"/>
              <a:t>: 65&lt;=n&lt;=90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lower_to_upper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[])  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) ASCII </a:t>
            </a:r>
            <a:r>
              <a:rPr lang="ko-KR" altLang="en-US" sz="1600" dirty="0" smtClean="0"/>
              <a:t>값 범위 </a:t>
            </a:r>
            <a:r>
              <a:rPr lang="en-US" altLang="ko-KR" sz="1600" dirty="0" smtClean="0"/>
              <a:t>: 97&lt;=n&lt;=122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줄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소문자로만 출력 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대문자로만 출력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다음의 </a:t>
            </a:r>
            <a:r>
              <a:rPr lang="en-US" altLang="ko-KR" sz="1600" dirty="0" smtClean="0"/>
              <a:t>test case</a:t>
            </a:r>
            <a:r>
              <a:rPr lang="ko-KR" altLang="en-US" sz="1600" dirty="0" smtClean="0"/>
              <a:t>를 활용하여 확인한다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- </a:t>
            </a:r>
            <a:r>
              <a:rPr lang="en-US" altLang="ko-KR" sz="1600" dirty="0" err="1" smtClean="0"/>
              <a:t>Thers’s</a:t>
            </a:r>
            <a:r>
              <a:rPr lang="en-US" altLang="ko-KR" sz="1600" dirty="0" smtClean="0"/>
              <a:t> no Free Lunch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- 123AbCdEfGh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 2.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Example)</a:t>
            </a:r>
            <a:endParaRPr lang="en-US" altLang="ko-KR" sz="1600" dirty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7</a:t>
            </a:fld>
            <a:endParaRPr lang="en-US" altLang="ko-KR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6408712" cy="79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652837"/>
            <a:ext cx="640871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0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6964</TotalTime>
  <Pages>3</Pages>
  <Words>420</Words>
  <Application>Microsoft Macintosh PowerPoint</Application>
  <PresentationFormat>On-screen Show (4:3)</PresentationFormat>
  <Paragraphs>85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chapter02</vt:lpstr>
      <vt:lpstr>PhotoFinish Picture</vt:lpstr>
      <vt:lpstr>C언어   (CSE2035) (Chap10.Strings)(1-1)</vt:lpstr>
      <vt:lpstr>제출 형식</vt:lpstr>
      <vt:lpstr>Practice 1.</vt:lpstr>
      <vt:lpstr>Practice 1.</vt:lpstr>
      <vt:lpstr>Practice 2.</vt:lpstr>
      <vt:lpstr>Practice 2.</vt:lpstr>
      <vt:lpstr>Practice 2.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603</cp:revision>
  <cp:lastPrinted>1997-04-03T01:49:54Z</cp:lastPrinted>
  <dcterms:created xsi:type="dcterms:W3CDTF">1996-06-27T04:55:18Z</dcterms:created>
  <dcterms:modified xsi:type="dcterms:W3CDTF">2015-10-06T02:57:18Z</dcterms:modified>
</cp:coreProperties>
</file>