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98" r:id="rId2"/>
    <p:sldId id="313" r:id="rId3"/>
    <p:sldId id="315" r:id="rId4"/>
    <p:sldId id="316" r:id="rId5"/>
    <p:sldId id="323" r:id="rId6"/>
    <p:sldId id="321" r:id="rId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48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20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20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(Chap10. String 1-2)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</a:t>
            </a:r>
            <a:r>
              <a:rPr lang="en-US" altLang="ko-KR" dirty="0" smtClean="0"/>
              <a:t>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11]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문장은 문자와 띄어쓰기로 이루어진다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특정 문장에서 단어가 몇 개인지 계산해주는 프로그램을 만드시오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띄어쓰기가 여러개 붙어서 나오거나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처음부터 띄어쓰기가 있거나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마지막에 띄어쓰기가 있는 등의 예외처리를 생각해야 한다</a:t>
            </a:r>
            <a:r>
              <a:rPr lang="en-US" altLang="ko-KR" sz="2000" dirty="0" smtClean="0"/>
              <a:t>.)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1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문장을 입력한다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문장에 포함된 단어의 개수를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 선언 불가능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5040560" cy="262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데이터 용량은 커지면 읽기 힘들기 때문에 </a:t>
            </a:r>
            <a:r>
              <a:rPr lang="en-US" altLang="ko-KR" sz="2000" dirty="0" smtClean="0"/>
              <a:t>2^10</a:t>
            </a:r>
            <a:r>
              <a:rPr lang="ko-KR" altLang="en-US" sz="2000" dirty="0" smtClean="0"/>
              <a:t> 단위로 줄여서 표현을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예를 들어 </a:t>
            </a:r>
            <a:r>
              <a:rPr lang="en-US" altLang="ko-KR" sz="2000" dirty="0" smtClean="0"/>
              <a:t>1,000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1K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 12,000,000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12M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입력으로 데이터의 용량이 주어지면 이를 위와 같은 표현으로 변경하여 출력한다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만약 입력으로 줄여진 형태의 표현으로 들어온다면 그대로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자리가 넘어가도 최대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자리만 입력받아야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줄여진 표현으로 들어올 수도 있고 숫자만 들어올 수도 있다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축약된 표현으로 출력한다</a:t>
            </a:r>
            <a:r>
              <a:rPr lang="en-US" altLang="ko-KR" sz="2000" dirty="0" smtClean="0"/>
              <a:t>. (ex) 12,000,000 -&gt; 12M)</a:t>
            </a: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3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4968552" cy="336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6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</TotalTime>
  <Pages>3</Pages>
  <Words>215</Words>
  <Application>Microsoft Macintosh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chapter02</vt:lpstr>
      <vt:lpstr>PhotoFinish Picture</vt:lpstr>
      <vt:lpstr>C언어   (CSE2035) (Chap10. String 1-2)</vt:lpstr>
      <vt:lpstr>제출 형식</vt:lpstr>
      <vt:lpstr>Practice 1.</vt:lpstr>
      <vt:lpstr>Practice 1.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527</cp:revision>
  <cp:lastPrinted>1997-04-03T01:49:54Z</cp:lastPrinted>
  <dcterms:created xsi:type="dcterms:W3CDTF">1996-06-27T04:55:18Z</dcterms:created>
  <dcterms:modified xsi:type="dcterms:W3CDTF">2015-10-07T03:07:46Z</dcterms:modified>
</cp:coreProperties>
</file>