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98" r:id="rId2"/>
    <p:sldId id="309" r:id="rId3"/>
    <p:sldId id="326" r:id="rId4"/>
    <p:sldId id="324" r:id="rId5"/>
    <p:sldId id="310" r:id="rId6"/>
    <p:sldId id="327" r:id="rId7"/>
    <p:sldId id="321" r:id="rId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>
      <p:cViewPr>
        <p:scale>
          <a:sx n="100" d="100"/>
          <a:sy n="100" d="100"/>
        </p:scale>
        <p:origin x="-1392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20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20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4cprogramming03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(Chap11.Strings)(2-1)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10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</a:t>
            </a:r>
            <a:r>
              <a:rPr lang="en-US" altLang="ko-KR" dirty="0" smtClean="0"/>
              <a:t>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28007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2015cprogramming02@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12]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12]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20141234_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12]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실습주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cp1_20141234_p2.c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문제에 해당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실습결과를 확인 받고서 제출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err="1" smtClean="0"/>
              <a:t>strlen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strcpy</a:t>
            </a:r>
            <a:r>
              <a:rPr lang="ko-KR" altLang="en-US" sz="1600" dirty="0" smtClean="0"/>
              <a:t>를 활용하여 </a:t>
            </a: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String</a:t>
            </a:r>
            <a:r>
              <a:rPr lang="ko-KR" altLang="en-US" sz="1600" dirty="0" smtClean="0"/>
              <a:t>을 두개의 구문으로 나누어 주는 함수를 만들어라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void </a:t>
            </a:r>
            <a:r>
              <a:rPr lang="en-US" altLang="ko-KR" sz="1600" dirty="0" err="1" smtClean="0"/>
              <a:t>split_string</a:t>
            </a:r>
            <a:r>
              <a:rPr lang="en-US" altLang="ko-KR" sz="1600" dirty="0" smtClean="0"/>
              <a:t>(char *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, char *string_1, char *string_2);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길이가 홀수일 경우 정확히 같은 길이의 두 개의 </a:t>
            </a:r>
            <a:r>
              <a:rPr lang="en-US" altLang="ko-KR" sz="1600" dirty="0" smtClean="0"/>
              <a:t>string</a:t>
            </a:r>
            <a:r>
              <a:rPr lang="ko-KR" altLang="en-US" sz="1600" dirty="0" smtClean="0"/>
              <a:t>으로 나눌 수 없다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이 경우에는</a:t>
            </a:r>
            <a:r>
              <a:rPr lang="en-US" altLang="ko-KR" sz="1600" dirty="0" smtClean="0"/>
              <a:t>, String_2</a:t>
            </a:r>
            <a:r>
              <a:rPr lang="ko-KR" altLang="en-US" sz="1600" dirty="0" smtClean="0"/>
              <a:t>에 한해서는 마지막 한 문자는 삭제한  후 출력하는 함수를 만들어라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예를 들면 다음과 같다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string = “2015CPROGRAMMING”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string_1 = [2015CPRO] , string_2 = [GRAMMING]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string = [ HELLO ]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string_1 = [HE] , string_2 = [LL]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507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제약조건</a:t>
            </a:r>
            <a:r>
              <a:rPr lang="en-US" altLang="ko-KR" sz="1600" dirty="0" smtClean="0"/>
              <a:t>]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String</a:t>
            </a:r>
            <a:r>
              <a:rPr lang="ko-KR" altLang="en-US" sz="1600" dirty="0" smtClean="0"/>
              <a:t>의 길이는 </a:t>
            </a:r>
            <a:r>
              <a:rPr lang="en-US" altLang="ko-KR" sz="1600" dirty="0" smtClean="0"/>
              <a:t>2&lt;= length(string) &lt;= 50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전역변수의 사용을 금지한다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Example)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01008"/>
            <a:ext cx="468199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79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는 문자열을 복사하는 함수를 두 개 가지고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우선 </a:t>
            </a:r>
            <a:r>
              <a:rPr lang="en-US" altLang="ko-KR" sz="1600" dirty="0" err="1" smtClean="0"/>
              <a:t>strcpy</a:t>
            </a:r>
            <a:r>
              <a:rPr lang="ko-KR" altLang="en-US" sz="1600" dirty="0" smtClean="0"/>
              <a:t>는 한 문자열의 내용을 다른 문자열로 복사한다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다음으로 </a:t>
            </a:r>
            <a:r>
              <a:rPr lang="en-US" altLang="ko-KR" sz="1600" dirty="0" err="1" smtClean="0"/>
              <a:t>strncpy</a:t>
            </a:r>
            <a:r>
              <a:rPr lang="ko-KR" altLang="en-US" sz="1600" dirty="0" smtClean="0"/>
              <a:t>역시 문자열의 내용을 다른 문자열로 복사하지만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복사할 문자의 최대 개수를 지정할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중 </a:t>
            </a:r>
            <a:r>
              <a:rPr lang="en-US" altLang="ko-KR" sz="1600" dirty="0" err="1" smtClean="0"/>
              <a:t>strncpy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직접 작성하며 그 원리를 파악하고 문자열을 순차적으로 출력하는 프로그램을 만들어보자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char *</a:t>
            </a:r>
            <a:r>
              <a:rPr lang="en-US" altLang="ko-KR" sz="1600" dirty="0" err="1" smtClean="0"/>
              <a:t>my_strncpy</a:t>
            </a:r>
            <a:r>
              <a:rPr lang="en-US" altLang="ko-KR" sz="1600" dirty="0" smtClean="0"/>
              <a:t>(char *</a:t>
            </a:r>
            <a:r>
              <a:rPr lang="en-US" altLang="ko-KR" sz="1600" dirty="0" err="1" smtClean="0"/>
              <a:t>a,char</a:t>
            </a:r>
            <a:r>
              <a:rPr lang="en-US" altLang="ko-KR" sz="1600" dirty="0" smtClean="0"/>
              <a:t> *</a:t>
            </a:r>
            <a:r>
              <a:rPr lang="en-US" altLang="ko-KR" sz="1600" dirty="0" err="1" smtClean="0"/>
              <a:t>b,int</a:t>
            </a:r>
            <a:r>
              <a:rPr lang="en-US" altLang="ko-KR" sz="1600" dirty="0" smtClean="0"/>
              <a:t> n);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void initialization(char *</a:t>
            </a:r>
            <a:r>
              <a:rPr lang="en-US" altLang="ko-KR" sz="1600" dirty="0" err="1" smtClean="0"/>
              <a:t>a,int</a:t>
            </a:r>
            <a:r>
              <a:rPr lang="en-US" altLang="ko-KR" sz="1600" dirty="0" smtClean="0"/>
              <a:t> n);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err="1" smtClean="0"/>
              <a:t>my_strncpy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는 기존 </a:t>
            </a:r>
            <a:r>
              <a:rPr lang="en-US" altLang="ko-KR" sz="1600" dirty="0" err="1" smtClean="0"/>
              <a:t>strncpy</a:t>
            </a:r>
            <a:r>
              <a:rPr lang="ko-KR" altLang="en-US" sz="1600" dirty="0" smtClean="0"/>
              <a:t>와 같은 역할을 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Initialization()</a:t>
            </a:r>
            <a:r>
              <a:rPr lang="ko-KR" altLang="en-US" sz="1600" dirty="0" smtClean="0"/>
              <a:t>은 문자열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를 길이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만큼 </a:t>
            </a:r>
            <a:r>
              <a:rPr lang="en-US" altLang="ko-KR" sz="1600" dirty="0" smtClean="0"/>
              <a:t>“ * ”</a:t>
            </a:r>
            <a:r>
              <a:rPr lang="ko-KR" altLang="en-US" sz="1600" dirty="0" smtClean="0"/>
              <a:t>로 초기화 해준다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또한 </a:t>
            </a:r>
            <a:r>
              <a:rPr lang="en-US" altLang="ko-KR" sz="1600" dirty="0" err="1" smtClean="0"/>
              <a:t>my_strncpy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사용하여 다음과 같은 형식으로 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err="1" smtClean="0"/>
              <a:t>반복문을</a:t>
            </a:r>
            <a:r>
              <a:rPr lang="ko-KR" altLang="en-US" sz="1600" dirty="0" smtClean="0"/>
              <a:t> 사용하여 순차적으로 출력하도록  만들어보자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                                                                                     [</a:t>
            </a:r>
            <a:r>
              <a:rPr lang="ko-KR" altLang="en-US" sz="1600" dirty="0" smtClean="0"/>
              <a:t>예시</a:t>
            </a:r>
            <a:r>
              <a:rPr lang="en-US" altLang="ko-KR" sz="1600" dirty="0" smtClean="0"/>
              <a:t>]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4365104"/>
            <a:ext cx="2664296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04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흐름도</a:t>
            </a:r>
            <a:r>
              <a:rPr lang="en-US" altLang="ko-KR" sz="1600" dirty="0" smtClean="0"/>
              <a:t>]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변수 </a:t>
            </a:r>
            <a:r>
              <a:rPr lang="en-US" altLang="ko-KR" sz="1600" dirty="0" smtClean="0"/>
              <a:t>char *str1, char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[20]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문자열을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str</a:t>
            </a:r>
            <a:r>
              <a:rPr lang="ko-KR" altLang="en-US" sz="1600" dirty="0" smtClean="0"/>
              <a:t>에 저장한다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err="1" smtClean="0"/>
              <a:t>Malloc</a:t>
            </a:r>
            <a:r>
              <a:rPr lang="ko-KR" altLang="en-US" sz="1600" dirty="0" smtClean="0"/>
              <a:t>을 사용하여 </a:t>
            </a:r>
            <a:r>
              <a:rPr lang="en-US" altLang="ko-KR" sz="1600" dirty="0" smtClean="0"/>
              <a:t>str1</a:t>
            </a:r>
            <a:r>
              <a:rPr lang="ko-KR" altLang="en-US" sz="1600" dirty="0" smtClean="0"/>
              <a:t>에 문자열의 길이를 할당한다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err="1" smtClean="0"/>
              <a:t>Strcpy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활용하여 문자열 </a:t>
            </a:r>
            <a:r>
              <a:rPr lang="en-US" altLang="ko-KR" sz="1600" dirty="0" err="1" smtClean="0"/>
              <a:t>str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str1</a:t>
            </a:r>
            <a:r>
              <a:rPr lang="ko-KR" altLang="en-US" sz="1600" dirty="0" smtClean="0"/>
              <a:t>에 복사한다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err="1" smtClean="0"/>
              <a:t>my_strncpy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함수를 </a:t>
            </a:r>
            <a:r>
              <a:rPr lang="en-US" altLang="ko-KR" sz="1600" dirty="0" smtClean="0"/>
              <a:t>str1</a:t>
            </a:r>
            <a:r>
              <a:rPr lang="ko-KR" altLang="en-US" sz="1600" dirty="0" smtClean="0"/>
              <a:t>에 저장된 문자열을 순차적으로 </a:t>
            </a:r>
            <a:r>
              <a:rPr lang="en-US" altLang="ko-KR" sz="1600" dirty="0" err="1" smtClean="0"/>
              <a:t>str</a:t>
            </a:r>
            <a:r>
              <a:rPr lang="ko-KR" altLang="en-US" sz="1600" dirty="0" smtClean="0"/>
              <a:t>에 저장 후 출력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이 때 </a:t>
            </a:r>
            <a:r>
              <a:rPr lang="en-US" altLang="ko-KR" sz="1600" dirty="0" err="1" smtClean="0"/>
              <a:t>str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Initialization</a:t>
            </a:r>
            <a:r>
              <a:rPr lang="ko-KR" altLang="en-US" sz="1600" dirty="0" smtClean="0"/>
              <a:t>을 통하여 초기화 한 후 복사할 길이만큼만을 반영하여 출력</a:t>
            </a:r>
            <a:r>
              <a:rPr lang="en-US" altLang="ko-KR" sz="1600" dirty="0" smtClean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문자열입력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문자열 길이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이하</a:t>
            </a:r>
            <a:r>
              <a:rPr lang="en-US" altLang="ko-KR" sz="1600" dirty="0" smtClean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예시 참고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제약조건</a:t>
            </a:r>
            <a:r>
              <a:rPr lang="en-US" altLang="ko-KR" sz="1600" dirty="0" smtClean="0"/>
              <a:t>]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전역변수의 사용을 금지한다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String</a:t>
            </a:r>
            <a:r>
              <a:rPr lang="ko-KR" altLang="en-US" sz="1600" dirty="0" smtClean="0"/>
              <a:t>길이는 </a:t>
            </a:r>
            <a:r>
              <a:rPr lang="en-US" altLang="ko-KR" sz="1600" dirty="0" smtClean="0"/>
              <a:t>2&lt;=length(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)&lt;=20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err="1" smtClean="0"/>
              <a:t>출력시</a:t>
            </a:r>
            <a:r>
              <a:rPr lang="ko-KR" altLang="en-US" sz="1600" dirty="0" smtClean="0"/>
              <a:t> 반드시 </a:t>
            </a:r>
            <a:r>
              <a:rPr lang="en-US" altLang="ko-KR" sz="1600" dirty="0" err="1" smtClean="0"/>
              <a:t>my_strncpy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함수 사용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9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96855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Example)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                                                                                [ hint : </a:t>
            </a:r>
            <a:r>
              <a:rPr lang="ko-KR" altLang="en-US" sz="1600" dirty="0" smtClean="0"/>
              <a:t>주요 </a:t>
            </a:r>
            <a:r>
              <a:rPr lang="ko-KR" altLang="en-US" sz="1600" dirty="0" err="1" smtClean="0"/>
              <a:t>반복문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]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351859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780928"/>
            <a:ext cx="3257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47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</TotalTime>
  <Pages>3</Pages>
  <Words>456</Words>
  <Application>Microsoft Macintosh PowerPoint</Application>
  <PresentationFormat>On-screen Show (4:3)</PresentationFormat>
  <Paragraphs>79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chapter02</vt:lpstr>
      <vt:lpstr>PhotoFinish Picture</vt:lpstr>
      <vt:lpstr>C언어   (CSE2035) (Chap11.Strings)(2-1)</vt:lpstr>
      <vt:lpstr>제출 형식</vt:lpstr>
      <vt:lpstr>Practice 1.</vt:lpstr>
      <vt:lpstr>Practice 1.</vt:lpstr>
      <vt:lpstr>Practice 2.</vt:lpstr>
      <vt:lpstr>Practice 1.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622</cp:revision>
  <cp:lastPrinted>1997-04-03T01:49:54Z</cp:lastPrinted>
  <dcterms:created xsi:type="dcterms:W3CDTF">1996-06-27T04:55:18Z</dcterms:created>
  <dcterms:modified xsi:type="dcterms:W3CDTF">2015-10-22T09:18:21Z</dcterms:modified>
</cp:coreProperties>
</file>