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98" r:id="rId2"/>
    <p:sldId id="309" r:id="rId3"/>
    <p:sldId id="312" r:id="rId4"/>
    <p:sldId id="318" r:id="rId5"/>
    <p:sldId id="319" r:id="rId6"/>
    <p:sldId id="321" r:id="rId7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>
      <p:cViewPr varScale="1">
        <p:scale>
          <a:sx n="102" d="100"/>
          <a:sy n="102" d="100"/>
        </p:scale>
        <p:origin x="-13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png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PhotoFinish Picture" r:id="rId8" imgW="4577223" imgH="4203647" progId="">
                  <p:embed/>
                </p:oleObj>
              </mc:Choice>
              <mc:Fallback>
                <p:oleObj name="PhotoFinish Picture" r:id="rId8" imgW="4577223" imgH="4203647" progId="">
                  <p:embed/>
                  <p:pic>
                    <p:nvPicPr>
                      <p:cNvPr id="0" name="Picture 24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PhotoFinish Picture" r:id="rId10" imgW="6503769" imgH="1157175" progId="">
                  <p:embed/>
                </p:oleObj>
              </mc:Choice>
              <mc:Fallback>
                <p:oleObj name="PhotoFinish Picture" r:id="rId10" imgW="6503769" imgH="1157175" progId="">
                  <p:embed/>
                  <p:pic>
                    <p:nvPicPr>
                      <p:cNvPr id="0" name="Picture 24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2013cprogramming0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/>
              <a:t>C</a:t>
            </a:r>
            <a:r>
              <a:rPr lang="ko-KR" altLang="en-US" sz="3200" dirty="0"/>
              <a:t>언어   </a:t>
            </a:r>
            <a:r>
              <a:rPr lang="en-US" altLang="ko-KR" sz="3200" dirty="0"/>
              <a:t>(CSE2035)</a:t>
            </a:r>
            <a:br>
              <a:rPr lang="en-US" altLang="ko-KR" sz="3200" dirty="0"/>
            </a:br>
            <a:r>
              <a:rPr lang="en-US" altLang="ko-KR" sz="3200" dirty="0" smtClean="0"/>
              <a:t>(</a:t>
            </a:r>
            <a:r>
              <a:rPr lang="ko-KR" altLang="en-US" sz="3200" dirty="0" smtClean="0"/>
              <a:t>실습</a:t>
            </a:r>
            <a:r>
              <a:rPr lang="en-US" altLang="ko-KR" sz="3200" dirty="0" smtClean="0"/>
              <a:t>15. </a:t>
            </a:r>
            <a:r>
              <a:rPr lang="en-US" altLang="ko-KR" sz="3200" dirty="0"/>
              <a:t>Derived types-enumerated, structure, and union) (</a:t>
            </a:r>
            <a:r>
              <a:rPr lang="en-US" altLang="ko-KR" sz="3200" dirty="0" smtClean="0"/>
              <a:t>1-2)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5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1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6" name="TextBox 3"/>
          <p:cNvSpPr txBox="1"/>
          <p:nvPr/>
        </p:nvSpPr>
        <p:spPr>
          <a:xfrm>
            <a:off x="377788" y="1692091"/>
            <a:ext cx="8388424" cy="31700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2015cprogramming02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@gmail.com</a:t>
            </a:r>
            <a:endParaRPr lang="en-US" altLang="ko-KR" sz="2000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15]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15]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20151234_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15]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예를들어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cp1_20151234_p1.c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당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수업 종료 시 까지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 시간 안에 제출 못할 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24:00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까지 제출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00718" y="2144438"/>
            <a:ext cx="2880320" cy="160043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 smtClean="0">
                <a:latin typeface="+mn-lt"/>
                <a:cs typeface="Arial" pitchFamily="34" charset="0"/>
              </a:rPr>
              <a:t>typedef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  float* </a:t>
            </a:r>
            <a:r>
              <a:rPr lang="en-US" altLang="ko-KR" sz="1400" dirty="0" err="1" smtClean="0">
                <a:latin typeface="+mn-lt"/>
                <a:cs typeface="Arial" pitchFamily="34" charset="0"/>
              </a:rPr>
              <a:t>Vector_Comp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 err="1">
                <a:latin typeface="+mn-lt"/>
                <a:cs typeface="Arial" pitchFamily="34" charset="0"/>
              </a:rPr>
              <a:t>t</a:t>
            </a:r>
            <a:r>
              <a:rPr lang="en-US" altLang="ko-KR" sz="1400" dirty="0" err="1" smtClean="0">
                <a:latin typeface="+mn-lt"/>
                <a:cs typeface="Arial" pitchFamily="34" charset="0"/>
              </a:rPr>
              <a:t>ypedef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 float Comp;</a:t>
            </a:r>
          </a:p>
          <a:p>
            <a:pPr>
              <a:defRPr/>
            </a:pPr>
            <a:endParaRPr lang="en-US" altLang="ko-KR" sz="1400" dirty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en-US" altLang="ko-KR" sz="1400" dirty="0" err="1" smtClean="0">
                <a:latin typeface="+mn-lt"/>
                <a:cs typeface="Arial" pitchFamily="34" charset="0"/>
              </a:rPr>
              <a:t>struct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{</a:t>
            </a:r>
            <a:endParaRPr lang="en-US" altLang="ko-KR" sz="1400" dirty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en-US" altLang="ko-KR" sz="1400" dirty="0">
                <a:latin typeface="+mn-lt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       </a:t>
            </a:r>
            <a:r>
              <a:rPr lang="en-US" altLang="ko-KR" sz="1400" dirty="0" err="1" smtClean="0">
                <a:latin typeface="+mn-lt"/>
                <a:cs typeface="Arial" pitchFamily="34" charset="0"/>
              </a:rPr>
              <a:t>Vector_Comp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 comps;</a:t>
            </a:r>
          </a:p>
          <a:p>
            <a:pPr>
              <a:defRPr/>
            </a:pPr>
            <a:r>
              <a:rPr lang="en-US" altLang="ko-KR" sz="1400" dirty="0">
                <a:latin typeface="+mn-lt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       </a:t>
            </a:r>
            <a:r>
              <a:rPr lang="en-US" altLang="ko-KR" sz="1400" dirty="0" err="1" smtClean="0">
                <a:latin typeface="+mn-lt"/>
                <a:cs typeface="Arial" pitchFamily="34" charset="0"/>
              </a:rPr>
              <a:t>int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 </a:t>
            </a:r>
            <a:r>
              <a:rPr lang="en-US" altLang="ko-KR" sz="1400" dirty="0" err="1" smtClean="0">
                <a:latin typeface="+mn-lt"/>
                <a:cs typeface="Arial" pitchFamily="34" charset="0"/>
              </a:rPr>
              <a:t>vec_size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;        </a:t>
            </a:r>
            <a:endParaRPr lang="en-US" altLang="ko-KR" sz="1400" dirty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en-US" altLang="ko-KR" sz="1400" dirty="0" smtClean="0">
                <a:latin typeface="+mn-lt"/>
                <a:cs typeface="Arial" pitchFamily="34" charset="0"/>
              </a:rPr>
              <a:t>}</a:t>
            </a:r>
            <a:endParaRPr lang="ko-KR" altLang="en-US" sz="1800" dirty="0">
              <a:latin typeface="+mn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4437112"/>
            <a:ext cx="3744416" cy="160043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smtClean="0">
                <a:latin typeface="+mn-lt"/>
                <a:cs typeface="Arial" pitchFamily="34" charset="0"/>
              </a:rPr>
              <a:t>Vector v;</a:t>
            </a:r>
          </a:p>
          <a:p>
            <a:pPr>
              <a:defRPr/>
            </a:pPr>
            <a:r>
              <a:rPr lang="en-US" altLang="ko-KR" sz="1400" dirty="0" err="1" smtClean="0">
                <a:latin typeface="+mn-lt"/>
                <a:cs typeface="Arial" pitchFamily="34" charset="0"/>
              </a:rPr>
              <a:t>v.vec_size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 = 2;</a:t>
            </a:r>
          </a:p>
          <a:p>
            <a:pPr>
              <a:defRPr/>
            </a:pPr>
            <a:r>
              <a:rPr lang="en-US" altLang="ko-KR" sz="1400" dirty="0" err="1" smtClean="0">
                <a:latin typeface="+mn-lt"/>
                <a:cs typeface="Arial" pitchFamily="34" charset="0"/>
              </a:rPr>
              <a:t>v.comps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 = (</a:t>
            </a:r>
            <a:r>
              <a:rPr lang="en-US" altLang="ko-KR" sz="1400" dirty="0" err="1" smtClean="0">
                <a:latin typeface="+mn-lt"/>
                <a:cs typeface="Arial" pitchFamily="34" charset="0"/>
              </a:rPr>
              <a:t>Vector_Comp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)</a:t>
            </a:r>
            <a:r>
              <a:rPr lang="en-US" altLang="ko-KR" sz="1400" dirty="0" err="1" smtClean="0">
                <a:latin typeface="+mn-lt"/>
                <a:cs typeface="Arial" pitchFamily="34" charset="0"/>
              </a:rPr>
              <a:t>malloc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(</a:t>
            </a:r>
            <a:r>
              <a:rPr lang="en-US" altLang="ko-KR" sz="1400" dirty="0" err="1" smtClean="0">
                <a:latin typeface="+mn-lt"/>
                <a:cs typeface="Arial" pitchFamily="34" charset="0"/>
              </a:rPr>
              <a:t>sizeof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(Comp) * </a:t>
            </a:r>
            <a:r>
              <a:rPr lang="en-US" altLang="ko-KR" sz="1400" dirty="0" err="1" smtClean="0">
                <a:latin typeface="+mn-lt"/>
                <a:cs typeface="Arial" pitchFamily="34" charset="0"/>
              </a:rPr>
              <a:t>v.vec_size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);</a:t>
            </a:r>
          </a:p>
          <a:p>
            <a:pPr>
              <a:defRPr/>
            </a:pPr>
            <a:endParaRPr lang="en-US" altLang="ko-KR" sz="1400" dirty="0" smtClean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en-US" altLang="ko-KR" sz="1400" dirty="0" err="1" smtClean="0">
                <a:latin typeface="+mn-lt"/>
                <a:cs typeface="Arial" pitchFamily="34" charset="0"/>
              </a:rPr>
              <a:t>v.comps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[0] = 10;  </a:t>
            </a:r>
            <a:r>
              <a:rPr lang="en-US" altLang="ko-KR" sz="1400" dirty="0" err="1" smtClean="0">
                <a:latin typeface="+mn-lt"/>
                <a:cs typeface="Arial" pitchFamily="34" charset="0"/>
              </a:rPr>
              <a:t>v.comps</a:t>
            </a:r>
            <a:r>
              <a:rPr lang="en-US" altLang="ko-KR" sz="1400" dirty="0" smtClean="0">
                <a:latin typeface="+mn-lt"/>
                <a:cs typeface="Arial" pitchFamily="34" charset="0"/>
              </a:rPr>
              <a:t>[1] = 5;</a:t>
            </a:r>
          </a:p>
          <a:p>
            <a:pPr>
              <a:defRPr/>
            </a:pPr>
            <a:r>
              <a:rPr lang="en-US" altLang="ko-KR" sz="1400" dirty="0" smtClean="0">
                <a:latin typeface="+mn-lt"/>
                <a:cs typeface="Arial" pitchFamily="34" charset="0"/>
              </a:rPr>
              <a:t>…</a:t>
            </a:r>
          </a:p>
        </p:txBody>
      </p:sp>
      <p:sp>
        <p:nvSpPr>
          <p:cNvPr id="14" name="Rectangle 3"/>
          <p:cNvSpPr>
            <a:spLocks noGrp="1" noChangeArrowheads="1"/>
          </p:cNvSpPr>
          <p:nvPr/>
        </p:nvSpPr>
        <p:spPr bwMode="auto">
          <a:xfrm>
            <a:off x="419100" y="150872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266700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03275" indent="-268288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166813" indent="-266700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435100" indent="-268288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다음과 같은 구조를 가지는 구조체를 </a:t>
            </a:r>
            <a:r>
              <a:rPr lang="en-US" altLang="ko-KR" sz="1600" dirty="0" smtClean="0"/>
              <a:t>Vector</a:t>
            </a:r>
            <a:r>
              <a:rPr lang="ko-KR" altLang="en-US" sz="1600" dirty="0" smtClean="0"/>
              <a:t>로 정의한다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                                                        - </a:t>
            </a:r>
            <a:r>
              <a:rPr lang="ko-KR" altLang="en-US" sz="1600" dirty="0" err="1" smtClean="0"/>
              <a:t>첫번째로</a:t>
            </a:r>
            <a:r>
              <a:rPr lang="ko-KR" altLang="en-US" sz="1600" dirty="0" smtClean="0"/>
              <a:t> 사용자로부터 벡터의 크기를 </a:t>
            </a:r>
            <a:r>
              <a:rPr lang="ko-KR" altLang="en-US" sz="1600" dirty="0" err="1" smtClean="0"/>
              <a:t>입력받는다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                                                        - </a:t>
            </a:r>
            <a:r>
              <a:rPr lang="ko-KR" altLang="en-US" sz="1600" dirty="0" err="1" smtClean="0"/>
              <a:t>두번째로</a:t>
            </a:r>
            <a:r>
              <a:rPr lang="ko-KR" altLang="en-US" sz="1600" dirty="0" smtClean="0"/>
              <a:t> 사용자로부터 벡터의 값을 </a:t>
            </a:r>
            <a:r>
              <a:rPr lang="ko-KR" altLang="en-US" sz="1600" dirty="0" err="1" smtClean="0"/>
              <a:t>입력받아</a:t>
            </a:r>
            <a:r>
              <a:rPr lang="ko-KR" altLang="en-US" sz="1600" dirty="0" smtClean="0"/>
              <a:t> 벡터를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                                                           </a:t>
            </a:r>
            <a:r>
              <a:rPr lang="ko-KR" altLang="en-US" sz="1600" dirty="0" smtClean="0"/>
              <a:t>완성한다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                                                         - </a:t>
            </a:r>
            <a:r>
              <a:rPr lang="ko-KR" altLang="en-US" sz="1600" dirty="0" smtClean="0"/>
              <a:t>하단의 예제의 경우는        </a:t>
            </a:r>
            <a:r>
              <a:rPr lang="en-US" altLang="ko-KR" sz="1600" dirty="0" smtClean="0"/>
              <a:t>= (10, 5)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5" name="아래쪽 화살표 14"/>
          <p:cNvSpPr/>
          <p:nvPr/>
        </p:nvSpPr>
        <p:spPr bwMode="auto">
          <a:xfrm>
            <a:off x="1403648" y="3933056"/>
            <a:ext cx="648072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356992"/>
            <a:ext cx="2762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627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sp>
        <p:nvSpPr>
          <p:cNvPr id="14" name="Rectangle 3"/>
          <p:cNvSpPr>
            <a:spLocks noGrp="1" noChangeArrowheads="1"/>
          </p:cNvSpPr>
          <p:nvPr/>
        </p:nvSpPr>
        <p:spPr bwMode="auto">
          <a:xfrm>
            <a:off x="419100" y="150872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266700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03275" indent="-268288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166813" indent="-266700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435100" indent="-268288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벡터를 입력 받고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함수들을 작성한다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1. Distance  </a:t>
            </a:r>
            <a:r>
              <a:rPr lang="en-US" altLang="ko-KR" sz="1600" dirty="0" err="1" smtClean="0"/>
              <a:t>DistVector</a:t>
            </a:r>
            <a:r>
              <a:rPr lang="en-US" altLang="ko-KR" sz="1600" dirty="0" smtClean="0"/>
              <a:t> (Vector v1, Vector v2);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두 벡터 </a:t>
            </a:r>
            <a:r>
              <a:rPr lang="en-US" altLang="ko-KR" sz="1600" dirty="0" smtClean="0"/>
              <a:t>v1, v2 </a:t>
            </a:r>
            <a:r>
              <a:rPr lang="ko-KR" altLang="en-US" sz="1600" dirty="0" smtClean="0"/>
              <a:t>사이의 거리 값을 구해주는 함수이다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[ </a:t>
            </a:r>
            <a:r>
              <a:rPr lang="ko-KR" altLang="en-US" sz="1600" dirty="0" smtClean="0"/>
              <a:t>참고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두 점 사이의 거리 공식 </a:t>
            </a:r>
            <a:r>
              <a:rPr lang="en-US" altLang="ko-KR" sz="1600" dirty="0" smtClean="0"/>
              <a:t>]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두 개의 벡터 </a:t>
            </a:r>
            <a:r>
              <a:rPr lang="en-US" altLang="ko-KR" sz="1600" dirty="0" smtClean="0"/>
              <a:t>v1 = &lt;x1, y1, z1&gt;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v2 = &lt;x2, y2, z2&gt;</a:t>
            </a:r>
            <a:r>
              <a:rPr lang="ko-KR" altLang="en-US" sz="1600" dirty="0" smtClean="0"/>
              <a:t>의 거리는 다음과 같다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2. Scalar  </a:t>
            </a:r>
            <a:r>
              <a:rPr lang="en-US" altLang="ko-KR" sz="1600" dirty="0" err="1" smtClean="0"/>
              <a:t>innerProduct</a:t>
            </a:r>
            <a:r>
              <a:rPr lang="en-US" altLang="ko-KR" sz="1600" dirty="0" smtClean="0"/>
              <a:t>(Vector v1, Vector v2);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두 벡터의 </a:t>
            </a:r>
            <a:r>
              <a:rPr lang="en-US" altLang="ko-KR" sz="1600" dirty="0" err="1" smtClean="0"/>
              <a:t>innerProduct</a:t>
            </a:r>
            <a:r>
              <a:rPr lang="ko-KR" altLang="en-US" sz="1600" dirty="0" smtClean="0"/>
              <a:t>를 구해주는 함수이다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[ </a:t>
            </a:r>
            <a:r>
              <a:rPr lang="ko-KR" altLang="en-US" sz="1600" dirty="0" smtClean="0"/>
              <a:t>참고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두 벡터의 </a:t>
            </a:r>
            <a:r>
              <a:rPr lang="en-US" altLang="ko-KR" sz="1600" dirty="0" err="1" smtClean="0"/>
              <a:t>innerProduct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]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두개의</a:t>
            </a:r>
            <a:r>
              <a:rPr lang="ko-KR" altLang="en-US" sz="1600" dirty="0" smtClean="0"/>
              <a:t> 벡터 </a:t>
            </a:r>
            <a:r>
              <a:rPr lang="en-US" altLang="ko-KR" sz="1600" dirty="0" smtClean="0"/>
              <a:t>v1 = &lt;X1,X2,…,</a:t>
            </a:r>
            <a:r>
              <a:rPr lang="en-US" altLang="ko-KR" sz="1600" dirty="0" err="1" smtClean="0"/>
              <a:t>Xn</a:t>
            </a:r>
            <a:r>
              <a:rPr lang="en-US" altLang="ko-KR" sz="1600" dirty="0" smtClean="0"/>
              <a:t>&gt; , v2 = &lt;Y1,Y2,….,</a:t>
            </a:r>
            <a:r>
              <a:rPr lang="en-US" altLang="ko-KR" sz="1600" dirty="0" err="1" smtClean="0"/>
              <a:t>Yn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inner product</a:t>
            </a:r>
            <a:r>
              <a:rPr lang="ko-KR" altLang="en-US" sz="1600" dirty="0" smtClean="0"/>
              <a:t>는 다음과 같다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01460"/>
            <a:ext cx="4657725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661248"/>
            <a:ext cx="38290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627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sp>
        <p:nvSpPr>
          <p:cNvPr id="14" name="Rectangle 3"/>
          <p:cNvSpPr>
            <a:spLocks noGrp="1" noChangeArrowheads="1"/>
          </p:cNvSpPr>
          <p:nvPr/>
        </p:nvSpPr>
        <p:spPr bwMode="auto">
          <a:xfrm>
            <a:off x="419100" y="150872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266700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03275" indent="-268288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166813" indent="-266700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435100" indent="-268288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3. Size  </a:t>
            </a:r>
            <a:r>
              <a:rPr lang="en-US" altLang="ko-KR" sz="1600" dirty="0" err="1" smtClean="0"/>
              <a:t>vectorSize</a:t>
            </a:r>
            <a:r>
              <a:rPr lang="en-US" altLang="ko-KR" sz="1600" dirty="0" smtClean="0"/>
              <a:t>(Vector v);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벡터의 크기를 구해주는 함수이다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[ </a:t>
            </a:r>
            <a:r>
              <a:rPr lang="ko-KR" altLang="en-US" sz="1600" dirty="0" smtClean="0"/>
              <a:t>참고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벡터의 크기</a:t>
            </a:r>
            <a:r>
              <a:rPr lang="en-US" altLang="ko-KR" sz="1600" dirty="0" smtClean="0"/>
              <a:t>]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벡터 </a:t>
            </a:r>
            <a:r>
              <a:rPr lang="en-US" altLang="ko-KR" sz="1600" dirty="0" smtClean="0"/>
              <a:t>u = &lt;</a:t>
            </a:r>
            <a:r>
              <a:rPr lang="en-US" altLang="ko-KR" sz="1600" dirty="0" err="1" smtClean="0"/>
              <a:t>Ux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Uy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Uz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가 주어졌을 때의 크기는 다음과 같다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함수의 원형은 다음과 같다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함수를 구현하기 위해선 </a:t>
            </a:r>
            <a:r>
              <a:rPr lang="en-US" altLang="ko-KR" sz="1600" dirty="0" smtClean="0"/>
              <a:t>Root</a:t>
            </a:r>
            <a:r>
              <a:rPr lang="ko-KR" altLang="en-US" sz="1600" dirty="0" smtClean="0"/>
              <a:t>를 사용해야 하기 때문에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math.h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를 이용한다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컴파일 시 </a:t>
            </a:r>
            <a:r>
              <a:rPr lang="en-US" altLang="ko-KR" sz="1600" dirty="0" smtClean="0"/>
              <a:t>–lm </a:t>
            </a:r>
            <a:r>
              <a:rPr lang="ko-KR" altLang="en-US" sz="1600" dirty="0" smtClean="0"/>
              <a:t>옵션을 사용해야 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gcc</a:t>
            </a:r>
            <a:r>
              <a:rPr lang="en-US" altLang="ko-KR" sz="1600" dirty="0" smtClean="0"/>
              <a:t>  14.c  -lm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6952"/>
            <a:ext cx="209356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149080"/>
            <a:ext cx="3590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627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  <p:sp>
        <p:nvSpPr>
          <p:cNvPr id="14" name="Rectangle 3"/>
          <p:cNvSpPr>
            <a:spLocks noGrp="1" noChangeArrowheads="1"/>
          </p:cNvSpPr>
          <p:nvPr/>
        </p:nvSpPr>
        <p:spPr bwMode="auto">
          <a:xfrm>
            <a:off x="419100" y="150872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266700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03275" indent="-268288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166813" indent="-266700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435100" indent="-268288" algn="l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벡터의 크기 및 원소들 입력</a:t>
            </a:r>
            <a:r>
              <a:rPr lang="en-US" altLang="ko-KR" sz="1600" dirty="0" smtClean="0"/>
              <a:t>(v1,v2)</a:t>
            </a:r>
            <a:r>
              <a:rPr lang="ko-KR" altLang="en-US" sz="1600" dirty="0" smtClean="0"/>
              <a:t>각각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벡터의 원소개수 </a:t>
            </a:r>
            <a:r>
              <a:rPr lang="en-US" altLang="ko-KR" sz="1600" dirty="0" smtClean="0"/>
              <a:t>10</a:t>
            </a:r>
            <a:r>
              <a:rPr lang="ko-KR" altLang="en-US" sz="1600" dirty="0" err="1" smtClean="0"/>
              <a:t>개이하</a:t>
            </a:r>
            <a:r>
              <a:rPr lang="en-US" altLang="ko-KR" sz="1600" dirty="0" smtClean="0"/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출력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벡터의 크기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벡터의 거리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벡터의 내적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두개의 벡터의 크기가 같을 경우에만 벡터의 </a:t>
            </a:r>
            <a:r>
              <a:rPr lang="ko-KR" altLang="en-US" sz="1600" dirty="0" smtClean="0"/>
              <a:t>거리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내적을 계산한다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Example)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</p:txBody>
      </p:sp>
      <p:pic>
        <p:nvPicPr>
          <p:cNvPr id="2" name="Picture 1" descr="스크린샷 2015-11-04 오후 12.06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52936"/>
            <a:ext cx="466593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7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7998</TotalTime>
  <Pages>3</Pages>
  <Words>419</Words>
  <Application>Microsoft Macintosh PowerPoint</Application>
  <PresentationFormat>On-screen Show (4:3)</PresentationFormat>
  <Paragraphs>79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chapter02</vt:lpstr>
      <vt:lpstr>PhotoFinish Picture</vt:lpstr>
      <vt:lpstr>C언어   (CSE2035) (실습15. Derived types-enumerated, structure, and union) (1-2)</vt:lpstr>
      <vt:lpstr>제출 형식</vt:lpstr>
      <vt:lpstr>Practice</vt:lpstr>
      <vt:lpstr>Practice</vt:lpstr>
      <vt:lpstr>Practice</vt:lpstr>
      <vt:lpstr>Practice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631</cp:revision>
  <cp:lastPrinted>1997-04-03T01:49:54Z</cp:lastPrinted>
  <dcterms:created xsi:type="dcterms:W3CDTF">1996-06-27T04:55:18Z</dcterms:created>
  <dcterms:modified xsi:type="dcterms:W3CDTF">2015-11-04T03:06:33Z</dcterms:modified>
</cp:coreProperties>
</file>