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8" r:id="rId2"/>
    <p:sldId id="309" r:id="rId3"/>
    <p:sldId id="312" r:id="rId4"/>
    <p:sldId id="313" r:id="rId5"/>
    <p:sldId id="315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>
        <p:scale>
          <a:sx n="90" d="100"/>
          <a:sy n="90" d="100"/>
        </p:scale>
        <p:origin x="-1648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4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언어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/>
              <a:t>(Chap11. Derived types-enumerated, structure, and union) </a:t>
            </a:r>
            <a:r>
              <a:rPr lang="en-US" altLang="ko-KR" sz="3200" dirty="0" smtClean="0"/>
              <a:t>(2-1)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3"/>
          <p:cNvSpPr txBox="1"/>
          <p:nvPr/>
        </p:nvSpPr>
        <p:spPr>
          <a:xfrm>
            <a:off x="377788" y="1659285"/>
            <a:ext cx="8388424" cy="3539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16]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16]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16]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cp1_20151234_p1.c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당일 수업 종료 시 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다음날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구조체가 매우 클 경우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효울성이</a:t>
            </a:r>
            <a:r>
              <a:rPr lang="ko-KR" altLang="en-US" sz="1600" dirty="0" smtClean="0"/>
              <a:t> 떨어진다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특히 자주 호출하는 함수에서 그렇다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가끔은 구조체를 포인터를 통해 전달할 필요가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구조체가 동적 메모리에 할당되었을 경우 포인터로 구조체를 전달하는 것은 보편적인 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경우 전달해야 하는 것은 모두 포인터이다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포인터를 통해 구조체를 전달하는 방식으로 분수 곱셈 프로그램을 만들어보자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다음과 같은 구조체를 정의한다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분자와 분모를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다음의 함수를 작성한다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Void  </a:t>
            </a:r>
            <a:r>
              <a:rPr lang="en-US" altLang="ko-KR" sz="1600" dirty="0" err="1" smtClean="0"/>
              <a:t>multFr</a:t>
            </a:r>
            <a:r>
              <a:rPr lang="en-US" altLang="ko-KR" sz="1600" dirty="0" smtClean="0"/>
              <a:t>(FRACTION* pFr1, FRACTION* pFr2, FRACTION* pRes2);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위 함수의 역할은 </a:t>
            </a:r>
            <a:r>
              <a:rPr lang="ko-KR" altLang="en-US" sz="1600" dirty="0" err="1" smtClean="0"/>
              <a:t>두개의</a:t>
            </a:r>
            <a:r>
              <a:rPr lang="ko-KR" altLang="en-US" sz="1600" dirty="0" smtClean="0"/>
              <a:t> 분수</a:t>
            </a:r>
            <a:r>
              <a:rPr lang="en-US" altLang="ko-KR" sz="1600" dirty="0" smtClean="0"/>
              <a:t>(pFr1, pFr2)</a:t>
            </a:r>
            <a:r>
              <a:rPr lang="ko-KR" altLang="en-US" sz="1600" dirty="0" smtClean="0"/>
              <a:t>를 곱하는 역할을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17" name="TextBox 5"/>
          <p:cNvSpPr txBox="1"/>
          <p:nvPr/>
        </p:nvSpPr>
        <p:spPr>
          <a:xfrm>
            <a:off x="539552" y="3573016"/>
            <a:ext cx="2880320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Typedef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struct</a:t>
            </a:r>
            <a:endParaRPr lang="en-US" altLang="ko-KR" sz="14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                {</a:t>
            </a: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                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int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numerator;  //</a:t>
            </a:r>
            <a:r>
              <a:rPr lang="ko-KR" altLang="en-US" sz="1400" dirty="0" smtClean="0">
                <a:latin typeface="+mn-lt"/>
                <a:cs typeface="Arial" pitchFamily="34" charset="0"/>
              </a:rPr>
              <a:t>분자</a:t>
            </a:r>
            <a:endParaRPr lang="en-US" altLang="ko-KR" sz="14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                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int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denominator; // </a:t>
            </a:r>
            <a:r>
              <a:rPr lang="ko-KR" altLang="en-US" sz="1400" dirty="0" smtClean="0">
                <a:latin typeface="+mn-lt"/>
                <a:cs typeface="Arial" pitchFamily="34" charset="0"/>
              </a:rPr>
              <a:t>분모</a:t>
            </a:r>
            <a:endParaRPr lang="en-US" altLang="ko-KR" sz="14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                 }FRACTION;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메모리의 흐름도는 다음과 같다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2060848"/>
            <a:ext cx="8136904" cy="2304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31640" y="2636912"/>
            <a:ext cx="2520280" cy="7200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31640" y="3501008"/>
            <a:ext cx="2520280" cy="7200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48064" y="2636912"/>
            <a:ext cx="2520280" cy="7200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75656" y="2708920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분자</a:t>
            </a:r>
            <a:endParaRPr lang="en-US" altLang="ko-KR" sz="14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(numerator)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99792" y="2708920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분모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(Denominator)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92080" y="2708920"/>
            <a:ext cx="100811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16216" y="2708920"/>
            <a:ext cx="100811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475656" y="3573016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분자</a:t>
            </a:r>
            <a:endParaRPr lang="en-US" altLang="ko-KR" sz="14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(numerator)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99792" y="3573016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분모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(Denominator)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92080" y="2708920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분자</a:t>
            </a:r>
            <a:endParaRPr lang="en-US" altLang="ko-KR" sz="14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(numerator)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16216" y="2708920"/>
            <a:ext cx="1008112" cy="57606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분모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(Denominator)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2852936"/>
            <a:ext cx="50405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fr1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645024"/>
            <a:ext cx="50405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fr2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780928"/>
            <a:ext cx="50405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2132856"/>
            <a:ext cx="792088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Main()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2132856"/>
            <a:ext cx="324036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multFr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 &amp;fr1, &amp;fr2, &amp;res 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67544" y="4581128"/>
            <a:ext cx="8136904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multFr</a:t>
            </a:r>
            <a:r>
              <a:rPr lang="en-US" altLang="ko-KR" dirty="0" smtClean="0"/>
              <a:t> ( FRACTION  *pFr1, FRACTION  *pFr2, FRACTION  *</a:t>
            </a:r>
            <a:r>
              <a:rPr lang="en-US" altLang="ko-KR" dirty="0" err="1" smtClean="0"/>
              <a:t>pRes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{</a:t>
            </a:r>
            <a:endParaRPr lang="en-US" altLang="ko-KR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     ….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 smtClean="0"/>
              <a:t>      </a:t>
            </a:r>
            <a:r>
              <a:rPr lang="en-US" altLang="ko-KR" baseline="0" dirty="0" err="1" smtClean="0"/>
              <a:t>pRes</a:t>
            </a:r>
            <a:r>
              <a:rPr lang="en-US" altLang="ko-KR" baseline="0" dirty="0" smtClean="0"/>
              <a:t> -&gt;numerator</a:t>
            </a:r>
            <a:r>
              <a:rPr lang="en-US" altLang="ko-KR" dirty="0" smtClean="0"/>
              <a:t> = pFr1-&gt;numerator  *  pFr2-&gt;numerator;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    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pRes</a:t>
            </a:r>
            <a:r>
              <a:rPr lang="en-US" altLang="ko-KR" dirty="0" smtClean="0"/>
              <a:t> -&gt;denominator = pFr1-&gt;denominator  *  pFr2-&gt;denominator;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09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2" name="Picture 1" descr="스크린샷 2015-11-09 오전 10.45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5334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7893</TotalTime>
  <Pages>3</Pages>
  <Words>293</Words>
  <Application>Microsoft Macintosh PowerPoint</Application>
  <PresentationFormat>On-screen Show (4:3)</PresentationFormat>
  <Paragraphs>70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chapter02</vt:lpstr>
      <vt:lpstr>PhotoFinish Picture</vt:lpstr>
      <vt:lpstr>C언어   (CSE2035) (Chap11. Derived types-enumerated, structure, and union) (2-1)</vt:lpstr>
      <vt:lpstr>제출 형식</vt:lpstr>
      <vt:lpstr>Practice .</vt:lpstr>
      <vt:lpstr>Practice</vt:lpstr>
      <vt:lpstr>Practice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626</cp:revision>
  <cp:lastPrinted>1997-04-03T01:49:54Z</cp:lastPrinted>
  <dcterms:created xsi:type="dcterms:W3CDTF">1996-06-27T04:55:18Z</dcterms:created>
  <dcterms:modified xsi:type="dcterms:W3CDTF">2015-11-09T01:45:57Z</dcterms:modified>
</cp:coreProperties>
</file>