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8" r:id="rId2"/>
    <p:sldId id="309" r:id="rId3"/>
    <p:sldId id="312" r:id="rId4"/>
    <p:sldId id="313" r:id="rId5"/>
    <p:sldId id="315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>
        <p:scale>
          <a:sx n="90" d="100"/>
          <a:sy n="90" d="100"/>
        </p:scale>
        <p:origin x="-1648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4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언어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17. </a:t>
            </a:r>
            <a:r>
              <a:rPr lang="en-US" altLang="ko-KR" sz="3200" dirty="0"/>
              <a:t>Derived types-enumerated, structure, and union) </a:t>
            </a:r>
            <a:r>
              <a:rPr lang="en-US" altLang="ko-KR" sz="3200" dirty="0" smtClean="0"/>
              <a:t>(2-2)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</a:t>
            </a:r>
            <a:r>
              <a:rPr lang="en-US" altLang="ko-KR" dirty="0" smtClean="0"/>
              <a:t>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28007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17]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17]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17]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실습주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cp1_20141234_p2.c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문제에 해당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실습결과를 확인 받고서 제출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COPY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철영이는 </a:t>
            </a:r>
            <a:r>
              <a:rPr lang="ko-KR" altLang="en-US" sz="1600" dirty="0"/>
              <a:t>기말고사를 준비하는 도중에 문득 자신이 한 번에 집중을 몇 시간 할 수 있는지 궁금해져 그와 관련된 프로그램을 작성하려고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프로그램은 다음과 같은 자료구조를 바탕으로 작성한다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다음과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같은 구조를 가지는 구조체를 </a:t>
            </a:r>
            <a:r>
              <a:rPr lang="en-US" altLang="ko-KR" sz="1600" dirty="0" smtClean="0"/>
              <a:t>Time</a:t>
            </a:r>
            <a:r>
              <a:rPr lang="ko-KR" altLang="en-US" sz="1600" dirty="0" smtClean="0"/>
              <a:t>으로 정의하고 프로그램을 작성한다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이번 실습에서는 강의시간에 배운 </a:t>
            </a:r>
            <a:r>
              <a:rPr lang="en-US" altLang="ko-KR" sz="1600" dirty="0" smtClean="0"/>
              <a:t>Dot Notation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Selection Notation</a:t>
            </a:r>
            <a:r>
              <a:rPr lang="ko-KR" altLang="en-US" sz="1600" dirty="0" smtClean="0"/>
              <a:t>을 연습하기 위해 다음과 같은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두 개의 변수를 가지고 </a:t>
            </a:r>
            <a:r>
              <a:rPr lang="ko-KR" altLang="en-US" sz="1600" dirty="0" smtClean="0"/>
              <a:t> 문제를 해결한다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11477" y="5508521"/>
            <a:ext cx="6534973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lt"/>
                <a:cs typeface="Arial" pitchFamily="34" charset="0"/>
              </a:rPr>
              <a:t>Time* </a:t>
            </a:r>
            <a:r>
              <a:rPr lang="en-US" altLang="ko-KR" dirty="0" err="1" smtClean="0">
                <a:latin typeface="+mn-lt"/>
                <a:cs typeface="Arial" pitchFamily="34" charset="0"/>
              </a:rPr>
              <a:t>prevTimePtr</a:t>
            </a:r>
            <a:r>
              <a:rPr lang="en-US" altLang="ko-KR" dirty="0" smtClean="0">
                <a:latin typeface="+mn-lt"/>
                <a:cs typeface="Arial" pitchFamily="34" charset="0"/>
              </a:rPr>
              <a:t>;      // </a:t>
            </a:r>
            <a:r>
              <a:rPr lang="ko-KR" altLang="en-US" dirty="0" smtClean="0">
                <a:latin typeface="+mn-lt"/>
                <a:cs typeface="Arial" pitchFamily="34" charset="0"/>
              </a:rPr>
              <a:t>이전에 들어온 시간을 저장하기 위한 변수</a:t>
            </a:r>
            <a:endParaRPr lang="en-US" altLang="ko-KR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r>
              <a:rPr lang="en-US" altLang="ko-KR" dirty="0" smtClean="0">
                <a:latin typeface="+mn-lt"/>
                <a:cs typeface="Arial" pitchFamily="34" charset="0"/>
              </a:rPr>
              <a:t>Time </a:t>
            </a:r>
            <a:r>
              <a:rPr lang="en-US" altLang="ko-KR" dirty="0" err="1" smtClean="0">
                <a:latin typeface="+mn-lt"/>
                <a:cs typeface="Arial" pitchFamily="34" charset="0"/>
              </a:rPr>
              <a:t>currTime</a:t>
            </a:r>
            <a:r>
              <a:rPr lang="en-US" altLang="ko-KR" dirty="0" smtClean="0">
                <a:latin typeface="+mn-lt"/>
                <a:cs typeface="Arial" pitchFamily="34" charset="0"/>
              </a:rPr>
              <a:t>;      // </a:t>
            </a:r>
            <a:r>
              <a:rPr lang="ko-KR" altLang="en-US" dirty="0" smtClean="0">
                <a:latin typeface="+mn-lt"/>
                <a:cs typeface="Arial" pitchFamily="34" charset="0"/>
              </a:rPr>
              <a:t>현재 입력 받은 시간을 저장하기 위한 변수</a:t>
            </a:r>
            <a:endParaRPr lang="ko-KR" altLang="en-US" dirty="0">
              <a:latin typeface="+mn-lt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877899" y="3390091"/>
            <a:ext cx="4968552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183686" y="3534107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latin typeface="+mn-lt"/>
              </a:rPr>
              <a:t>int</a:t>
            </a:r>
            <a:r>
              <a:rPr lang="en-US" altLang="ko-KR" sz="2000" dirty="0" smtClean="0">
                <a:latin typeface="+mn-lt"/>
              </a:rPr>
              <a:t> hours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95854" y="3534107"/>
            <a:ext cx="1206381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rPr>
              <a:t> minutes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424046" y="3534107"/>
            <a:ext cx="1296144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rPr>
              <a:t> seconds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478" y="3390091"/>
            <a:ext cx="144016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ctr"/>
            <a:r>
              <a:rPr lang="en-US" altLang="ko-KR" sz="2400" dirty="0" smtClean="0">
                <a:ea typeface="맑은 고딕" pitchFamily="50" charset="-127"/>
              </a:rPr>
              <a:t>Structure</a:t>
            </a:r>
          </a:p>
          <a:p>
            <a:pPr marL="0" algn="ctr"/>
            <a:r>
              <a:rPr lang="en-US" altLang="ko-KR" sz="2400" dirty="0" smtClean="0">
                <a:ea typeface="맑은 고딕" pitchFamily="50" charset="-127"/>
              </a:rPr>
              <a:t>Time</a:t>
            </a:r>
            <a:endParaRPr lang="ko-KR" altLang="en-US" sz="2400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27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프로그램이 시작되면 우선 그 때의 시간을 구하여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prevTimePtr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변수에 저장해둔다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이제 프로그램은 </a:t>
            </a:r>
            <a:r>
              <a:rPr lang="en-US" altLang="ko-KR" sz="1600" dirty="0" smtClean="0"/>
              <a:t>“quit”</a:t>
            </a:r>
            <a:r>
              <a:rPr lang="ko-KR" altLang="en-US" sz="1600" dirty="0" smtClean="0"/>
              <a:t>이 입력될 때 까지 명령을 무한히 받는다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“check”</a:t>
            </a:r>
            <a:r>
              <a:rPr lang="ko-KR" altLang="en-US" sz="1600" dirty="0" smtClean="0"/>
              <a:t>를 입력하면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 시간에 저장된 시간과 현재 시간의 차이를 구하여 출력 해준다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그 외의 명령이 입력되면 아무것도 작동하지 않는다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다음의 코드를 사용하면 현재 시간을 구할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4464497" cy="216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09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3876452" cy="456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15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7850</TotalTime>
  <Pages>3</Pages>
  <Words>215</Words>
  <Application>Microsoft Macintosh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chapter02</vt:lpstr>
      <vt:lpstr>PhotoFinish Picture</vt:lpstr>
      <vt:lpstr>C언어   (CSE2035) (실습17. Derived types-enumerated, structure, and union) (2-2)</vt:lpstr>
      <vt:lpstr>제출 형식</vt:lpstr>
      <vt:lpstr>Practice .</vt:lpstr>
      <vt:lpstr>Practice</vt:lpstr>
      <vt:lpstr>Practice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619</cp:revision>
  <cp:lastPrinted>1997-04-03T01:49:54Z</cp:lastPrinted>
  <dcterms:created xsi:type="dcterms:W3CDTF">1996-06-27T04:55:18Z</dcterms:created>
  <dcterms:modified xsi:type="dcterms:W3CDTF">2015-11-11T02:38:00Z</dcterms:modified>
</cp:coreProperties>
</file>