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98" r:id="rId2"/>
    <p:sldId id="309" r:id="rId3"/>
    <p:sldId id="312" r:id="rId4"/>
    <p:sldId id="313" r:id="rId5"/>
    <p:sldId id="315" r:id="rId6"/>
    <p:sldId id="318" r:id="rId7"/>
    <p:sldId id="320" r:id="rId8"/>
    <p:sldId id="319" r:id="rId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>
      <p:cViewPr>
        <p:scale>
          <a:sx n="90" d="100"/>
          <a:sy n="90" d="100"/>
        </p:scale>
        <p:origin x="-1648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24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24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4cprogramming0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프로그래</a:t>
            </a:r>
            <a:r>
              <a:rPr lang="ko-KR" altLang="en-US" sz="3200" dirty="0"/>
              <a:t>밍</a:t>
            </a:r>
            <a:r>
              <a:rPr lang="ko-KR" altLang="en-US" sz="3200" dirty="0" smtClean="0"/>
              <a:t>   </a:t>
            </a:r>
            <a:r>
              <a:rPr lang="en-US" altLang="ko-KR" sz="3200" dirty="0"/>
              <a:t>(CSE2035)</a:t>
            </a:r>
            <a:br>
              <a:rPr lang="en-US" altLang="ko-KR" sz="3200" dirty="0"/>
            </a:br>
            <a:r>
              <a:rPr lang="en-US" altLang="ko-KR" sz="3200" dirty="0" smtClean="0"/>
              <a:t>(</a:t>
            </a:r>
            <a:r>
              <a:rPr lang="ko-KR" altLang="en-US" sz="3200" dirty="0" smtClean="0"/>
              <a:t>실습</a:t>
            </a:r>
            <a:r>
              <a:rPr lang="en-US" altLang="ko-KR" sz="3200" dirty="0" smtClean="0"/>
              <a:t>18. </a:t>
            </a:r>
            <a:r>
              <a:rPr lang="en-US" altLang="ko-KR" sz="3200" dirty="0"/>
              <a:t>Derived types-enumerated, structure, and union</a:t>
            </a:r>
            <a:r>
              <a:rPr lang="en-US" altLang="ko-KR" sz="3200" dirty="0" smtClean="0"/>
              <a:t>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2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12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ts val="475"/>
              </a:spcBef>
            </a:pPr>
            <a:r>
              <a:rPr lang="en-US" altLang="ko-KR" dirty="0" err="1" smtClean="0">
                <a:solidFill>
                  <a:srgbClr val="000000"/>
                </a:solidFill>
                <a:ea typeface="Times New Roman"/>
              </a:rPr>
              <a:t>Sungwon</a:t>
            </a:r>
            <a:r>
              <a:rPr lang="en-US" altLang="ko-KR" dirty="0" smtClean="0">
                <a:solidFill>
                  <a:srgbClr val="000000"/>
                </a:solidFill>
                <a:ea typeface="Times New Roman"/>
              </a:rPr>
              <a:t> Jung</a:t>
            </a:r>
            <a:r>
              <a:rPr lang="en-US" altLang="ko-KR" dirty="0" smtClean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lang="en-US" altLang="ko-KR" dirty="0">
                <a:solidFill>
                  <a:srgbClr val="000000">
                    <a:alpha val="100000"/>
                  </a:srgbClr>
                </a:solidFill>
              </a:rPr>
              <a:t>Ph.D.</a:t>
            </a:r>
          </a:p>
          <a:p>
            <a:pPr lvl="0">
              <a:lnSpc>
                <a:spcPct val="90000"/>
              </a:lnSpc>
              <a:spcBef>
                <a:spcPts val="475"/>
              </a:spcBef>
            </a:pPr>
            <a:endParaRPr lang="ko-KR" altLang="en-US" dirty="0"/>
          </a:p>
          <a:p>
            <a:pPr lvl="0">
              <a:spcBef>
                <a:spcPts val="325"/>
              </a:spcBef>
            </a:pP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</a:rPr>
              <a:t>Dept. of Computer Science and Engineering</a:t>
            </a:r>
          </a:p>
          <a:p>
            <a:pPr lvl="0">
              <a:spcBef>
                <a:spcPts val="325"/>
              </a:spcBef>
            </a:pPr>
            <a:r>
              <a:rPr lang="en-US" altLang="ko-KR" sz="1600" dirty="0" err="1">
                <a:solidFill>
                  <a:srgbClr val="000000">
                    <a:alpha val="100000"/>
                  </a:srgbClr>
                </a:solidFill>
              </a:rPr>
              <a:t>Sogang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</a:rPr>
              <a:t> University</a:t>
            </a:r>
          </a:p>
          <a:p>
            <a:pPr lvl="0">
              <a:spcBef>
                <a:spcPts val="325"/>
              </a:spcBef>
            </a:pP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</a:rPr>
              <a:t>Seoul, </a:t>
            </a:r>
            <a:r>
              <a:rPr lang="en-US" altLang="ko-KR" sz="1600" dirty="0" smtClean="0">
                <a:solidFill>
                  <a:srgbClr val="000000">
                    <a:alpha val="100000"/>
                  </a:srgbClr>
                </a:solidFill>
              </a:rPr>
              <a:t>Korea</a:t>
            </a:r>
            <a:endParaRPr lang="en-US" altLang="ko-KR" sz="1600" dirty="0">
              <a:solidFill>
                <a:srgbClr val="000000">
                  <a:alpha val="1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32932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2015cprogramming02@gmail.com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18]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18]20141234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18]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zip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(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들어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cp1_20141234_p2.c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4.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 다음 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23:59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까지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기한 내 제출 못할 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문제에 해당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실습결과를 확인 받고서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COPY X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■ 한 회사의 직원들의 정보를 저장할 수 있는 구조체를 다음과 같이 저장한다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■ 제한 조건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- </a:t>
            </a:r>
            <a:r>
              <a:rPr lang="ko-KR" altLang="en-US" sz="1600" dirty="0" smtClean="0"/>
              <a:t>결과는 </a:t>
            </a:r>
            <a:r>
              <a:rPr lang="en-US" altLang="ko-KR" sz="1600" dirty="0" smtClean="0"/>
              <a:t>main </a:t>
            </a:r>
            <a:r>
              <a:rPr lang="ko-KR" altLang="en-US" sz="1600" dirty="0" smtClean="0"/>
              <a:t>함수 내에서 출력하도록 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함수의 원형은 다음과 같다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- </a:t>
            </a:r>
            <a:r>
              <a:rPr lang="ko-KR" altLang="en-US" sz="1600" dirty="0" smtClean="0"/>
              <a:t>전역변수 사용 금지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96319" y="2105561"/>
            <a:ext cx="6534973" cy="13234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employee_id</a:t>
            </a:r>
            <a:r>
              <a:rPr lang="en-US" altLang="ko-KR" dirty="0"/>
              <a:t>; // </a:t>
            </a:r>
            <a:r>
              <a:rPr lang="ko-KR" altLang="en-US" dirty="0"/>
              <a:t>직원 </a:t>
            </a:r>
            <a:r>
              <a:rPr lang="en-US" altLang="ko-KR" dirty="0"/>
              <a:t>ID</a:t>
            </a:r>
          </a:p>
          <a:p>
            <a:r>
              <a:rPr lang="en-US" altLang="ko-KR" dirty="0"/>
              <a:t>char name[40]; // </a:t>
            </a:r>
            <a:r>
              <a:rPr lang="ko-KR" altLang="en-US" dirty="0"/>
              <a:t>직원 이름</a:t>
            </a:r>
          </a:p>
          <a:p>
            <a:r>
              <a:rPr lang="en-US" altLang="ko-KR" dirty="0" err="1"/>
              <a:t>enum</a:t>
            </a:r>
            <a:r>
              <a:rPr lang="en-US" altLang="ko-KR" dirty="0"/>
              <a:t> Gender </a:t>
            </a:r>
            <a:r>
              <a:rPr lang="en-US" altLang="ko-KR" dirty="0" err="1"/>
              <a:t>gender</a:t>
            </a:r>
            <a:r>
              <a:rPr lang="en-US" altLang="ko-KR" dirty="0"/>
              <a:t>; // </a:t>
            </a:r>
            <a:r>
              <a:rPr lang="ko-KR" altLang="en-US" dirty="0"/>
              <a:t>성별 </a:t>
            </a:r>
            <a:r>
              <a:rPr lang="en-US" altLang="ko-KR" dirty="0"/>
              <a:t>(Male = 0, Female = 1)</a:t>
            </a:r>
            <a:r>
              <a:rPr lang="ko-KR" altLang="en-US" dirty="0"/>
              <a:t>을 가지는 </a:t>
            </a:r>
            <a:r>
              <a:rPr lang="en-US" altLang="ko-KR" dirty="0" err="1"/>
              <a:t>enum</a:t>
            </a:r>
            <a:endParaRPr lang="en-US" altLang="ko-KR" dirty="0"/>
          </a:p>
          <a:p>
            <a:r>
              <a:rPr lang="en-US" altLang="ko-KR" dirty="0" err="1"/>
              <a:t>dept</a:t>
            </a:r>
            <a:r>
              <a:rPr lang="en-US" altLang="ko-KR" dirty="0"/>
              <a:t> department; // </a:t>
            </a:r>
            <a:r>
              <a:rPr lang="ko-KR" altLang="en-US" dirty="0"/>
              <a:t>직원이 속한 부서에 대한 </a:t>
            </a:r>
            <a:r>
              <a:rPr lang="en-US" altLang="ko-KR" dirty="0" err="1"/>
              <a:t>struct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double salary; // </a:t>
            </a:r>
            <a:r>
              <a:rPr lang="ko-KR" altLang="en-US" dirty="0"/>
              <a:t>직원의 월급</a:t>
            </a:r>
            <a:endParaRPr lang="ko-KR" altLang="en-US" dirty="0">
              <a:latin typeface="+mn-lt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17032"/>
            <a:ext cx="34390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7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■ 프로그램이 시작되면 </a:t>
            </a:r>
            <a:r>
              <a:rPr lang="en-US" altLang="ko-KR" sz="1600" dirty="0" smtClean="0"/>
              <a:t>input file</a:t>
            </a:r>
            <a:r>
              <a:rPr lang="ko-KR" altLang="en-US" sz="1600" dirty="0" smtClean="0"/>
              <a:t>로부터 정보들을 파일 포인터를 이용하여 읽어온다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※ Input file </a:t>
            </a:r>
            <a:r>
              <a:rPr lang="en-US" altLang="ko-KR" sz="1600" smtClean="0">
                <a:solidFill>
                  <a:srgbClr val="FF0000"/>
                </a:solidFill>
              </a:rPr>
              <a:t>: </a:t>
            </a:r>
            <a:r>
              <a:rPr lang="en-US" altLang="ko-KR" sz="1600" smtClean="0">
                <a:solidFill>
                  <a:srgbClr val="FF0000"/>
                </a:solidFill>
              </a:rPr>
              <a:t>18_input.txt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■ </a:t>
            </a:r>
            <a:r>
              <a:rPr lang="en-US" altLang="ko-KR" sz="1600" dirty="0" smtClean="0"/>
              <a:t>Input file </a:t>
            </a:r>
            <a:r>
              <a:rPr lang="ko-KR" altLang="en-US" sz="1600" dirty="0" smtClean="0"/>
              <a:t>내에는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명에 대한 </a:t>
            </a:r>
            <a:r>
              <a:rPr lang="en-US" altLang="ko-KR" sz="1600" dirty="0" smtClean="0"/>
              <a:t>id / name / gender / department / </a:t>
            </a:r>
            <a:r>
              <a:rPr lang="en-US" altLang="ko-KR" sz="1600" dirty="0" err="1" smtClean="0"/>
              <a:t>department_no</a:t>
            </a:r>
            <a:r>
              <a:rPr lang="en-US" altLang="ko-KR" sz="1600" dirty="0" smtClean="0"/>
              <a:t> / salary </a:t>
            </a:r>
            <a:r>
              <a:rPr lang="ko-KR" altLang="en-US" sz="1600" dirty="0" smtClean="0"/>
              <a:t>순으로 저장되어 있다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■ </a:t>
            </a:r>
            <a:r>
              <a:rPr lang="en-US" altLang="ko-KR" sz="1600" dirty="0" smtClean="0"/>
              <a:t>Input file</a:t>
            </a:r>
            <a:r>
              <a:rPr lang="ko-KR" altLang="en-US" sz="1600" dirty="0" smtClean="0"/>
              <a:t>에서 읽어 들인 내용으로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직원의 정보에 대한 예는 다음과 같다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■ 직원들의 정보를 이용해서 해당 직원이 존재하는지 검색하고 해당 직원의 정보를 업데이트 할 수 있도록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직원의 정보를 업데이트 할 때는 </a:t>
            </a:r>
            <a:r>
              <a:rPr lang="en-US" altLang="ko-KR" sz="1600" dirty="0" err="1" smtClean="0"/>
              <a:t>department_no</a:t>
            </a:r>
            <a:r>
              <a:rPr lang="ko-KR" altLang="en-US" sz="1600" dirty="0" smtClean="0"/>
              <a:t>를 활용하여 부서명과 해당 부서 번호를 변경한다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565419" y="2996952"/>
            <a:ext cx="5742885" cy="13234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lt"/>
                <a:cs typeface="Arial" pitchFamily="34" charset="0"/>
              </a:rPr>
              <a:t>26</a:t>
            </a:r>
          </a:p>
          <a:p>
            <a:r>
              <a:rPr lang="en-US" altLang="ko-KR" dirty="0">
                <a:latin typeface="+mn-lt"/>
                <a:cs typeface="Arial" pitchFamily="34" charset="0"/>
              </a:rPr>
              <a:t>20121053 / Natalie Lewis / Male / FINANCE / 01 / 3000 </a:t>
            </a:r>
          </a:p>
          <a:p>
            <a:r>
              <a:rPr lang="en-US" altLang="ko-KR" dirty="0">
                <a:latin typeface="+mn-lt"/>
                <a:cs typeface="Arial" pitchFamily="34" charset="0"/>
              </a:rPr>
              <a:t>20131918 / Chloe Christian / Male / SALES / 02 / 3540</a:t>
            </a:r>
          </a:p>
          <a:p>
            <a:r>
              <a:rPr lang="en-US" altLang="ko-KR" dirty="0">
                <a:latin typeface="+mn-lt"/>
                <a:cs typeface="Arial" pitchFamily="34" charset="0"/>
              </a:rPr>
              <a:t>20131317 / </a:t>
            </a:r>
            <a:r>
              <a:rPr lang="en-US" altLang="ko-KR" dirty="0" err="1">
                <a:latin typeface="+mn-lt"/>
                <a:cs typeface="Arial" pitchFamily="34" charset="0"/>
              </a:rPr>
              <a:t>Emolys</a:t>
            </a:r>
            <a:r>
              <a:rPr lang="en-US" altLang="ko-KR" dirty="0">
                <a:latin typeface="+mn-lt"/>
                <a:cs typeface="Arial" pitchFamily="34" charset="0"/>
              </a:rPr>
              <a:t> Evans / Male / SALES / 02 / </a:t>
            </a:r>
            <a:r>
              <a:rPr lang="en-US" altLang="ko-KR" dirty="0" smtClean="0">
                <a:latin typeface="+mn-lt"/>
                <a:cs typeface="Arial" pitchFamily="34" charset="0"/>
              </a:rPr>
              <a:t>2630</a:t>
            </a:r>
          </a:p>
          <a:p>
            <a:r>
              <a:rPr lang="en-US" altLang="ko-KR" dirty="0" smtClean="0">
                <a:latin typeface="+mn-lt"/>
                <a:cs typeface="Arial" pitchFamily="34" charset="0"/>
              </a:rPr>
              <a:t>…</a:t>
            </a:r>
            <a:endParaRPr lang="en-US" altLang="ko-KR" dirty="0">
              <a:latin typeface="+mn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323" y="4797152"/>
            <a:ext cx="6823005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n-lt"/>
                <a:cs typeface="Arial" pitchFamily="34" charset="0"/>
              </a:rPr>
              <a:t>e</a:t>
            </a:r>
            <a:r>
              <a:rPr lang="en-US" altLang="ko-KR" dirty="0" err="1" smtClean="0">
                <a:latin typeface="+mn-lt"/>
                <a:cs typeface="Arial" pitchFamily="34" charset="0"/>
              </a:rPr>
              <a:t>mployee_data</a:t>
            </a:r>
            <a:r>
              <a:rPr lang="en-US" altLang="ko-KR" dirty="0" smtClean="0">
                <a:latin typeface="+mn-lt"/>
                <a:cs typeface="Arial" pitchFamily="34" charset="0"/>
              </a:rPr>
              <a:t> e1 = {20121053, “</a:t>
            </a:r>
            <a:r>
              <a:rPr lang="en-US" altLang="ko-KR" dirty="0" err="1" smtClean="0">
                <a:latin typeface="+mn-lt"/>
                <a:cs typeface="Arial" pitchFamily="34" charset="0"/>
              </a:rPr>
              <a:t>Natalle</a:t>
            </a:r>
            <a:r>
              <a:rPr lang="en-US" altLang="ko-KR" dirty="0" smtClean="0">
                <a:latin typeface="+mn-lt"/>
                <a:cs typeface="Arial" pitchFamily="34" charset="0"/>
              </a:rPr>
              <a:t> Lewis”, Male, {FINANCE, 1}, 3000}</a:t>
            </a:r>
            <a:endParaRPr lang="en-US" altLang="ko-KR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프로그램 실행 예시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11" y="2060848"/>
            <a:ext cx="57626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15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72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8150" y="1556792"/>
                <a:ext cx="83058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ko-KR" altLang="en-US" sz="1600" dirty="0"/>
                  <a:t>■ </a:t>
                </a:r>
                <a:r>
                  <a:rPr lang="ko-KR" altLang="en-US" sz="1600" dirty="0" smtClean="0"/>
                  <a:t>다음 </a:t>
                </a:r>
                <a:r>
                  <a:rPr lang="ko-KR" altLang="en-US" sz="1600" dirty="0"/>
                  <a:t>구조체 자료 타입을 정의한 다음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두 개의 구</a:t>
                </a:r>
                <a:r>
                  <a:rPr lang="en-US" altLang="ko-KR" sz="1600" dirty="0"/>
                  <a:t>(sphere)</a:t>
                </a:r>
                <a:r>
                  <a:rPr lang="ko-KR" altLang="en-US" sz="1600" dirty="0"/>
                  <a:t>의 중심 좌표와 반지름을 입력 받는다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pPr marL="0" indent="0">
                  <a:buNone/>
                </a:pPr>
                <a:r>
                  <a:rPr lang="ko-KR" altLang="en-US" sz="1600" dirty="0"/>
                  <a:t>■ </a:t>
                </a:r>
                <a:r>
                  <a:rPr lang="ko-KR" altLang="en-US" sz="1600" dirty="0" smtClean="0"/>
                  <a:t>이때 </a:t>
                </a:r>
                <a:r>
                  <a:rPr lang="ko-KR" altLang="en-US" sz="1600" dirty="0"/>
                  <a:t>두 구가 떨어져 있는지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접하는지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겹치는지 여부를 알아내어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떨어져 있을 경우 두 구의 </a:t>
                </a:r>
                <a:r>
                  <a:rPr lang="ko-KR" altLang="en-US" sz="1600" dirty="0" smtClean="0"/>
                  <a:t>단면적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원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의 넓이의 합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/>
                  <a:t>접하는 경우에는 두 구의 겉넓이의 합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겹치는 경우에는 </a:t>
                </a:r>
                <a:r>
                  <a:rPr lang="ko-KR" altLang="en-US" sz="1600" dirty="0" smtClean="0"/>
                  <a:t>두 구의 부피의 합을 구하여 </a:t>
                </a:r>
                <a:r>
                  <a:rPr lang="ko-KR" altLang="en-US" sz="1600" dirty="0"/>
                  <a:t>그 결과를 출력한다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(</a:t>
                </a:r>
                <a:r>
                  <a:rPr lang="ko-KR" altLang="en-US" sz="1600" dirty="0"/>
                  <a:t>여기서 </a:t>
                </a:r>
                <a14:m>
                  <m:oMath xmlns="" xmlns:m="http://schemas.openxmlformats.org/officeDocument/2006/math">
                    <m:r>
                      <a:rPr lang="ko-KR" altLang="en-US" sz="1600" i="1">
                        <a:latin typeface="Cambria Math"/>
                      </a:rPr>
                      <m:t>𝝅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3.14 </a:t>
                </a:r>
                <a:r>
                  <a:rPr lang="ko-KR" altLang="en-US" sz="1600" dirty="0"/>
                  <a:t>로 계산한다</a:t>
                </a:r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437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8150" y="1556792"/>
                <a:ext cx="8305800" cy="4800600"/>
              </a:xfrm>
              <a:blipFill rotWithShape="1"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717547" y="2465601"/>
            <a:ext cx="3510637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lt"/>
                <a:cs typeface="Arial" pitchFamily="34" charset="0"/>
              </a:rPr>
              <a:t>double x;		// </a:t>
            </a:r>
            <a:r>
              <a:rPr lang="ko-KR" altLang="en-US" dirty="0" smtClean="0">
                <a:latin typeface="+mn-lt"/>
                <a:cs typeface="Arial" pitchFamily="34" charset="0"/>
              </a:rPr>
              <a:t>구의 </a:t>
            </a:r>
            <a:r>
              <a:rPr lang="en-US" altLang="ko-KR" dirty="0" smtClean="0">
                <a:latin typeface="+mn-lt"/>
                <a:cs typeface="Arial" pitchFamily="34" charset="0"/>
              </a:rPr>
              <a:t>x</a:t>
            </a:r>
            <a:r>
              <a:rPr lang="ko-KR" altLang="en-US" dirty="0" smtClean="0">
                <a:latin typeface="+mn-lt"/>
                <a:cs typeface="Arial" pitchFamily="34" charset="0"/>
              </a:rPr>
              <a:t>좌표</a:t>
            </a:r>
            <a:endParaRPr lang="en-US" altLang="ko-KR" dirty="0" smtClean="0">
              <a:latin typeface="+mn-lt"/>
              <a:cs typeface="Arial" pitchFamily="34" charset="0"/>
            </a:endParaRPr>
          </a:p>
          <a:p>
            <a:r>
              <a:rPr lang="en-US" altLang="ko-KR" dirty="0">
                <a:latin typeface="+mn-lt"/>
                <a:cs typeface="Arial" pitchFamily="34" charset="0"/>
              </a:rPr>
              <a:t>d</a:t>
            </a:r>
            <a:r>
              <a:rPr lang="en-US" altLang="ko-KR" dirty="0" smtClean="0">
                <a:latin typeface="+mn-lt"/>
                <a:cs typeface="Arial" pitchFamily="34" charset="0"/>
              </a:rPr>
              <a:t>ouble y;		// </a:t>
            </a:r>
            <a:r>
              <a:rPr lang="ko-KR" altLang="en-US" dirty="0" smtClean="0">
                <a:latin typeface="+mn-lt"/>
                <a:cs typeface="Arial" pitchFamily="34" charset="0"/>
              </a:rPr>
              <a:t>구의</a:t>
            </a:r>
            <a:r>
              <a:rPr lang="en-US" altLang="ko-KR" dirty="0">
                <a:latin typeface="+mn-lt"/>
                <a:cs typeface="Arial" pitchFamily="34" charset="0"/>
              </a:rPr>
              <a:t> </a:t>
            </a:r>
            <a:r>
              <a:rPr lang="en-US" altLang="ko-KR" dirty="0" smtClean="0">
                <a:latin typeface="+mn-lt"/>
                <a:cs typeface="Arial" pitchFamily="34" charset="0"/>
              </a:rPr>
              <a:t>y</a:t>
            </a:r>
            <a:r>
              <a:rPr lang="ko-KR" altLang="en-US" dirty="0" smtClean="0">
                <a:latin typeface="+mn-lt"/>
                <a:cs typeface="Arial" pitchFamily="34" charset="0"/>
              </a:rPr>
              <a:t>좌표</a:t>
            </a:r>
            <a:endParaRPr lang="en-US" altLang="ko-KR" dirty="0" smtClean="0">
              <a:latin typeface="+mn-lt"/>
              <a:cs typeface="Arial" pitchFamily="34" charset="0"/>
            </a:endParaRPr>
          </a:p>
          <a:p>
            <a:r>
              <a:rPr lang="en-US" altLang="ko-KR" dirty="0">
                <a:latin typeface="+mn-lt"/>
                <a:cs typeface="Arial" pitchFamily="34" charset="0"/>
              </a:rPr>
              <a:t>d</a:t>
            </a:r>
            <a:r>
              <a:rPr lang="en-US" altLang="ko-KR" dirty="0" smtClean="0">
                <a:latin typeface="+mn-lt"/>
                <a:cs typeface="Arial" pitchFamily="34" charset="0"/>
              </a:rPr>
              <a:t>ouble z;		// </a:t>
            </a:r>
            <a:r>
              <a:rPr lang="ko-KR" altLang="en-US" dirty="0" smtClean="0">
                <a:latin typeface="+mn-lt"/>
                <a:cs typeface="Arial" pitchFamily="34" charset="0"/>
              </a:rPr>
              <a:t>구의 </a:t>
            </a:r>
            <a:r>
              <a:rPr lang="en-US" altLang="ko-KR" dirty="0" smtClean="0">
                <a:latin typeface="+mn-lt"/>
                <a:cs typeface="Arial" pitchFamily="34" charset="0"/>
              </a:rPr>
              <a:t>z</a:t>
            </a:r>
            <a:r>
              <a:rPr lang="ko-KR" altLang="en-US" dirty="0" smtClean="0">
                <a:latin typeface="+mn-lt"/>
                <a:cs typeface="Arial" pitchFamily="34" charset="0"/>
              </a:rPr>
              <a:t>좌표</a:t>
            </a:r>
            <a:endParaRPr lang="en-US" altLang="ko-KR" dirty="0" smtClean="0">
              <a:latin typeface="+mn-lt"/>
              <a:cs typeface="Arial" pitchFamily="34" charset="0"/>
            </a:endParaRPr>
          </a:p>
          <a:p>
            <a:r>
              <a:rPr lang="en-US" altLang="ko-KR" dirty="0">
                <a:latin typeface="+mn-lt"/>
                <a:cs typeface="Arial" pitchFamily="34" charset="0"/>
              </a:rPr>
              <a:t>d</a:t>
            </a:r>
            <a:r>
              <a:rPr lang="en-US" altLang="ko-KR" dirty="0" smtClean="0">
                <a:latin typeface="+mn-lt"/>
                <a:cs typeface="Arial" pitchFamily="34" charset="0"/>
              </a:rPr>
              <a:t>ouble r;		// </a:t>
            </a:r>
            <a:r>
              <a:rPr lang="ko-KR" altLang="en-US" dirty="0" smtClean="0">
                <a:latin typeface="+mn-lt"/>
                <a:cs typeface="Arial" pitchFamily="34" charset="0"/>
              </a:rPr>
              <a:t>구의 반지름</a:t>
            </a:r>
            <a:endParaRPr lang="ko-KR" altLang="en-US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0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■ 제한 사항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결과는 </a:t>
            </a:r>
            <a:r>
              <a:rPr lang="en-US" altLang="ko-KR" sz="1600" dirty="0" smtClean="0"/>
              <a:t>main </a:t>
            </a:r>
            <a:r>
              <a:rPr lang="ko-KR" altLang="en-US" sz="1600" dirty="0" smtClean="0"/>
              <a:t>내에서 출력하도록 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함수의 원형은 아래와 같다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전역변수 사용 금지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결과의 출력은 소수점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자리까지만 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5461"/>
            <a:ext cx="8424936" cy="11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9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프로그램 실행 예시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8</a:t>
            </a:fld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57" y="3087985"/>
            <a:ext cx="37814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968577"/>
            <a:ext cx="37052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59" y="1368177"/>
            <a:ext cx="34766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50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8089</TotalTime>
  <Pages>3</Pages>
  <Words>487</Words>
  <Application>Microsoft Macintosh PowerPoint</Application>
  <PresentationFormat>On-screen Show (4:3)</PresentationFormat>
  <Paragraphs>87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chapter02</vt:lpstr>
      <vt:lpstr>PhotoFinish Picture</vt:lpstr>
      <vt:lpstr>C프로그래밍   (CSE2035) (실습18. Derived types-enumerated, structure, and union)</vt:lpstr>
      <vt:lpstr>제출 형식</vt:lpstr>
      <vt:lpstr>Practice 1</vt:lpstr>
      <vt:lpstr>Practice 1</vt:lpstr>
      <vt:lpstr>Practice 1</vt:lpstr>
      <vt:lpstr>Practice 2</vt:lpstr>
      <vt:lpstr>Practice 2</vt:lpstr>
      <vt:lpstr>Practice 2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650</cp:revision>
  <cp:lastPrinted>1997-04-03T01:49:54Z</cp:lastPrinted>
  <dcterms:created xsi:type="dcterms:W3CDTF">1996-06-27T04:55:18Z</dcterms:created>
  <dcterms:modified xsi:type="dcterms:W3CDTF">2015-11-16T01:35:26Z</dcterms:modified>
</cp:coreProperties>
</file>