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09" r:id="rId3"/>
    <p:sldId id="325" r:id="rId4"/>
    <p:sldId id="326" r:id="rId5"/>
    <p:sldId id="323" r:id="rId6"/>
    <p:sldId id="324" r:id="rId7"/>
    <p:sldId id="310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 varScale="1">
        <p:scale>
          <a:sx n="103" d="100"/>
          <a:sy n="103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9096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7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7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프로그래밍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 </a:t>
            </a:r>
            <a:r>
              <a:rPr lang="en-US" altLang="ko-KR" sz="3200" dirty="0" smtClean="0"/>
              <a:t>20</a:t>
            </a:r>
            <a:r>
              <a:rPr lang="en-US" altLang="ko-KR" sz="3200" dirty="0" smtClean="0"/>
              <a:t>. </a:t>
            </a:r>
            <a:r>
              <a:rPr lang="en-US" altLang="ko-KR" sz="3200" dirty="0" smtClean="0"/>
              <a:t>Lists 1-1)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3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371600" y="3717032"/>
            <a:ext cx="6400800" cy="263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</a:t>
            </a:r>
            <a:r>
              <a:rPr lang="en-US" altLang="ko-KR" dirty="0" smtClean="0"/>
              <a:t>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</a:t>
            </a:r>
            <a:r>
              <a:rPr lang="en-US" altLang="ko-KR" sz="1600" dirty="0" smtClean="0"/>
              <a:t>Korea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388424" cy="32932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20141234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.zip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    (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cp1_20141234_p2.c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실습결과를 확인 받고서 제출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COPY X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8150" y="1556792"/>
            <a:ext cx="83058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/>
              <a:t>■ </a:t>
            </a:r>
            <a:r>
              <a:rPr lang="ko-KR" altLang="en-US" sz="1600" dirty="0" smtClean="0"/>
              <a:t> </a:t>
            </a:r>
            <a:r>
              <a:rPr lang="ko-KR" altLang="en-US" sz="1600" kern="0" dirty="0" smtClean="0">
                <a:latin typeface="+mn-ea"/>
              </a:rPr>
              <a:t>수업시간에 배운  </a:t>
            </a:r>
            <a:r>
              <a:rPr lang="en-US" altLang="ko-KR" sz="1600" kern="0" dirty="0" smtClean="0"/>
              <a:t>linked list </a:t>
            </a:r>
            <a:r>
              <a:rPr lang="ko-KR" altLang="en-US" sz="1600" kern="0" dirty="0" smtClean="0">
                <a:latin typeface="+mn-ea"/>
              </a:rPr>
              <a:t>구조를 이용하여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숫자가 들어올 때마다 순서대로 </a:t>
            </a:r>
            <a:r>
              <a:rPr lang="en-US" altLang="ko-KR" sz="1600" kern="0" dirty="0" smtClean="0"/>
              <a:t>Linked List</a:t>
            </a:r>
            <a:r>
              <a:rPr lang="ko-KR" altLang="en-US" sz="1600" kern="0" dirty="0"/>
              <a:t> </a:t>
            </a:r>
            <a:r>
              <a:rPr lang="ko-KR" altLang="en-US" sz="1600" kern="0" dirty="0" smtClean="0">
                <a:latin typeface="+mn-ea"/>
              </a:rPr>
              <a:t>구조로 저장하는 프로그램을 작성한다</a:t>
            </a:r>
            <a:r>
              <a:rPr lang="en-US" altLang="ko-KR" sz="1600" kern="0" dirty="0" smtClean="0">
                <a:latin typeface="+mn-ea"/>
              </a:rPr>
              <a:t>.</a:t>
            </a:r>
          </a:p>
          <a:p>
            <a:pPr marL="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</a:pPr>
            <a:r>
              <a:rPr lang="ko-KR" altLang="en-US" sz="1600" kern="0" dirty="0" smtClean="0">
                <a:latin typeface="+mn-ea"/>
              </a:rPr>
              <a:t>    </a:t>
            </a:r>
            <a:endParaRPr lang="en-US" altLang="ko-KR" sz="1600" kern="0" dirty="0">
              <a:latin typeface="+mn-ea"/>
            </a:endParaRPr>
          </a:p>
          <a:p>
            <a:pPr marL="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</a:pPr>
            <a:endParaRPr lang="en-US" altLang="ko-KR" sz="1600" kern="0" dirty="0" smtClean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■ 제한 조건</a:t>
            </a:r>
            <a:endParaRPr lang="en-US" altLang="ko-KR" sz="1600" kern="0" dirty="0" smtClean="0">
              <a:solidFill>
                <a:srgbClr val="FF0000"/>
              </a:solidFill>
              <a:latin typeface="+mn-ea"/>
            </a:endParaRP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kern="0" dirty="0" smtClean="0">
                <a:latin typeface="+mn-ea"/>
              </a:rPr>
              <a:t>○ 입력은 </a:t>
            </a:r>
            <a:r>
              <a:rPr lang="en-US" altLang="ko-KR" sz="1600" kern="0" dirty="0" smtClean="0">
                <a:latin typeface="+mn-ea"/>
              </a:rPr>
              <a:t>Main </a:t>
            </a:r>
            <a:r>
              <a:rPr lang="ko-KR" altLang="en-US" sz="1600" kern="0" dirty="0" smtClean="0">
                <a:latin typeface="+mn-ea"/>
              </a:rPr>
              <a:t>함수에서 미리 정해지며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그 횟수만큼만 반복하면 된다</a:t>
            </a:r>
            <a:r>
              <a:rPr lang="en-US" altLang="ko-KR" sz="1600" kern="0" dirty="0" smtClean="0">
                <a:latin typeface="+mn-ea"/>
              </a:rPr>
              <a:t>. (10</a:t>
            </a:r>
            <a:r>
              <a:rPr lang="ko-KR" altLang="en-US" sz="1600" kern="0" dirty="0" smtClean="0">
                <a:latin typeface="+mn-ea"/>
              </a:rPr>
              <a:t>번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kern="0" dirty="0" smtClean="0">
                <a:latin typeface="+mn-ea"/>
              </a:rPr>
              <a:t>○ 전역변수는 사용하지 않는다</a:t>
            </a:r>
            <a:r>
              <a:rPr lang="en-US" altLang="ko-KR" sz="1600" kern="0" dirty="0" smtClean="0">
                <a:latin typeface="+mn-ea"/>
              </a:rPr>
              <a:t>.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kern="0" dirty="0">
                <a:latin typeface="+mn-ea"/>
              </a:rPr>
              <a:t>○ </a:t>
            </a:r>
            <a:r>
              <a:rPr lang="ko-KR" altLang="en-US" sz="1600" kern="0" dirty="0" smtClean="0">
                <a:latin typeface="+mn-ea"/>
              </a:rPr>
              <a:t>함수의 원형과 입력</a:t>
            </a:r>
            <a:r>
              <a:rPr lang="ko-KR" altLang="en-US" sz="1600" kern="0" dirty="0">
                <a:latin typeface="+mn-ea"/>
              </a:rPr>
              <a:t>은</a:t>
            </a:r>
            <a:r>
              <a:rPr lang="ko-KR" altLang="en-US" sz="1600" kern="0" dirty="0" smtClean="0">
                <a:latin typeface="+mn-ea"/>
              </a:rPr>
              <a:t> 다음과 같다</a:t>
            </a:r>
            <a:r>
              <a:rPr lang="en-US" altLang="ko-KR" sz="1600" kern="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899592" y="4197152"/>
            <a:ext cx="3528392" cy="2160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  <a:latin typeface="+mn-lt"/>
              </a:rPr>
              <a:t>typedef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latin typeface="+mn-lt"/>
              </a:rPr>
              <a:t>struct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node{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	</a:t>
            </a:r>
            <a:r>
              <a:rPr lang="en-US" altLang="ko-KR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data;</a:t>
            </a:r>
          </a:p>
          <a:p>
            <a:r>
              <a:rPr lang="en-US" altLang="ko-KR" dirty="0" smtClean="0">
                <a:latin typeface="+mn-lt"/>
              </a:rPr>
              <a:t>	</a:t>
            </a:r>
            <a:r>
              <a:rPr lang="en-US" altLang="ko-KR" dirty="0" err="1" smtClean="0">
                <a:solidFill>
                  <a:srgbClr val="0070C0"/>
                </a:solidFill>
                <a:latin typeface="+mn-lt"/>
              </a:rPr>
              <a:t>nptr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link;</a:t>
            </a:r>
          </a:p>
          <a:p>
            <a:r>
              <a:rPr lang="en-US" altLang="ko-KR" dirty="0">
                <a:latin typeface="+mn-lt"/>
              </a:rPr>
              <a:t>}NODE;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lt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+mn-lt"/>
              </a:rPr>
              <a:t>원소를 하나씩 </a:t>
            </a:r>
            <a:r>
              <a:rPr lang="en-US" altLang="ko-KR" dirty="0" smtClean="0">
                <a:solidFill>
                  <a:srgbClr val="00B050"/>
                </a:solidFill>
                <a:latin typeface="+mn-lt"/>
              </a:rPr>
              <a:t>List</a:t>
            </a:r>
            <a:r>
              <a:rPr lang="ko-KR" altLang="en-US" dirty="0" smtClean="0">
                <a:solidFill>
                  <a:srgbClr val="00B050"/>
                </a:solidFill>
                <a:latin typeface="+mn-lt"/>
              </a:rPr>
              <a:t>에 넣는 함수</a:t>
            </a:r>
            <a:endParaRPr lang="ko-KR" altLang="en-US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+mn-lt"/>
              </a:rPr>
              <a:t>void</a:t>
            </a:r>
            <a:r>
              <a:rPr lang="en-US" altLang="ko-KR" dirty="0">
                <a:latin typeface="+mn-lt"/>
              </a:rPr>
              <a:t> Insert(</a:t>
            </a:r>
            <a:r>
              <a:rPr lang="en-US" altLang="ko-KR" dirty="0" err="1">
                <a:latin typeface="+mn-lt"/>
              </a:rPr>
              <a:t>nptr</a:t>
            </a:r>
            <a:r>
              <a:rPr lang="en-US" altLang="ko-KR" dirty="0">
                <a:latin typeface="+mn-lt"/>
              </a:rPr>
              <a:t>*, 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 smtClean="0">
                <a:latin typeface="+mn-lt"/>
              </a:rPr>
              <a:t>);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lt"/>
              </a:rPr>
              <a:t>// List</a:t>
            </a:r>
            <a:r>
              <a:rPr lang="ko-KR" altLang="en-US" dirty="0" smtClean="0">
                <a:solidFill>
                  <a:srgbClr val="00B050"/>
                </a:solidFill>
                <a:latin typeface="+mn-lt"/>
              </a:rPr>
              <a:t>에 있는 원소를 모두 출력</a:t>
            </a:r>
            <a:endParaRPr lang="en-US" altLang="ko-KR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+mn-lt"/>
              </a:rPr>
              <a:t>void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PrintAll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nptr</a:t>
            </a:r>
            <a:r>
              <a:rPr lang="en-US" altLang="ko-KR" dirty="0">
                <a:latin typeface="+mn-lt"/>
              </a:rPr>
              <a:t>);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72000" y="4221088"/>
            <a:ext cx="35283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A[10] = { 3, 9, 8, 2, 5, 10, 7, 1, 4, 6 };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17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1</a:t>
            </a:r>
            <a:endParaRPr lang="en-US" altLang="ko-KR" dirty="0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2000" dirty="0" smtClean="0"/>
              <a:t>프로그램 실행 예시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51" y="2690813"/>
            <a:ext cx="3552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>
                <a:latin typeface="+mn-ea"/>
              </a:rPr>
              <a:t>수업시간에 배운  </a:t>
            </a:r>
            <a:r>
              <a:rPr lang="en-US" altLang="ko-KR" sz="1600" dirty="0" smtClean="0"/>
              <a:t>linked list </a:t>
            </a:r>
            <a:r>
              <a:rPr lang="ko-KR" altLang="en-US" sz="1600" dirty="0" smtClean="0">
                <a:latin typeface="+mn-ea"/>
              </a:rPr>
              <a:t>구조를 이용하여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학생정보를 </a:t>
            </a:r>
            <a:r>
              <a:rPr lang="en-US" altLang="ko-KR" sz="1600" dirty="0" smtClean="0"/>
              <a:t>list</a:t>
            </a:r>
            <a:r>
              <a:rPr lang="ko-KR" altLang="en-US" sz="1600" dirty="0" smtClean="0">
                <a:latin typeface="+mn-ea"/>
              </a:rPr>
              <a:t>로 관리하는 프로그램을 작성한다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>
                <a:latin typeface="+mn-ea"/>
              </a:rPr>
              <a:t>프로그램이 시작되면 주어진 </a:t>
            </a:r>
            <a:r>
              <a:rPr lang="en-US" altLang="ko-KR" sz="1600" dirty="0" smtClean="0"/>
              <a:t>input file</a:t>
            </a:r>
            <a:r>
              <a:rPr lang="ko-KR" altLang="en-US" sz="1600" dirty="0" smtClean="0">
                <a:latin typeface="+mn-ea"/>
              </a:rPr>
              <a:t>로부터 정보들을 읽는다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>
                <a:latin typeface="+mn-ea"/>
              </a:rPr>
              <a:t>	 - </a:t>
            </a:r>
            <a:r>
              <a:rPr lang="ko-KR" altLang="en-US" sz="1600" dirty="0" smtClean="0">
                <a:latin typeface="+mn-ea"/>
              </a:rPr>
              <a:t>파일에는 </a:t>
            </a:r>
            <a:r>
              <a:rPr lang="en-US" altLang="ko-KR" sz="1600" dirty="0" smtClean="0"/>
              <a:t>id/name </a:t>
            </a:r>
            <a:r>
              <a:rPr lang="ko-KR" altLang="en-US" sz="1600" dirty="0" smtClean="0">
                <a:latin typeface="+mn-ea"/>
              </a:rPr>
              <a:t>순으로 저장되어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>
                <a:latin typeface="+mn-ea"/>
              </a:rPr>
              <a:t>입력 받은 </a:t>
            </a:r>
            <a:r>
              <a:rPr lang="en-US" altLang="ko-KR" sz="1600" dirty="0" smtClean="0"/>
              <a:t>data</a:t>
            </a:r>
            <a:r>
              <a:rPr lang="ko-KR" altLang="en-US" sz="1600" dirty="0" smtClean="0">
                <a:latin typeface="+mn-ea"/>
              </a:rPr>
              <a:t>를 순서대로 기존의 </a:t>
            </a:r>
            <a:r>
              <a:rPr lang="en-US" altLang="ko-KR" sz="1600" u="sng" dirty="0" smtClean="0"/>
              <a:t>list</a:t>
            </a:r>
            <a:r>
              <a:rPr lang="ko-KR" altLang="en-US" sz="1600" u="sng" dirty="0" smtClean="0">
                <a:latin typeface="+mn-ea"/>
              </a:rPr>
              <a:t> 뒤에 추가</a:t>
            </a:r>
            <a:r>
              <a:rPr lang="ko-KR" altLang="en-US" sz="1600" dirty="0" smtClean="0">
                <a:latin typeface="+mn-ea"/>
              </a:rPr>
              <a:t>하도록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>
                <a:latin typeface="+mn-ea"/>
              </a:rPr>
              <a:t>총 </a:t>
            </a:r>
            <a:r>
              <a:rPr lang="en-US" altLang="ko-KR" sz="1600" dirty="0" smtClean="0">
                <a:latin typeface="+mn-ea"/>
              </a:rPr>
              <a:t>n</a:t>
            </a:r>
            <a:r>
              <a:rPr lang="ko-KR" altLang="en-US" sz="1600" dirty="0" smtClean="0">
                <a:latin typeface="+mn-ea"/>
              </a:rPr>
              <a:t>명의 </a:t>
            </a:r>
            <a:r>
              <a:rPr lang="en-US" altLang="ko-KR" sz="1600" dirty="0" smtClean="0"/>
              <a:t>Student ID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/>
              <a:t>Student name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ko-KR" altLang="en-US" sz="1600" u="sng" dirty="0" smtClean="0">
                <a:latin typeface="+mn-ea"/>
              </a:rPr>
              <a:t>전부 입력 받은 후</a:t>
            </a:r>
            <a:r>
              <a:rPr lang="en-US" altLang="ko-KR" sz="1600" u="sng" dirty="0" smtClean="0">
                <a:latin typeface="+mn-ea"/>
              </a:rPr>
              <a:t>, </a:t>
            </a:r>
            <a:r>
              <a:rPr lang="en-US" altLang="ko-KR" sz="1600" u="sng" dirty="0" smtClean="0"/>
              <a:t>list</a:t>
            </a:r>
            <a:r>
              <a:rPr lang="ko-KR" altLang="en-US" sz="1600" u="sng" dirty="0" smtClean="0">
                <a:latin typeface="+mn-ea"/>
              </a:rPr>
              <a:t>를 전부 출력</a:t>
            </a:r>
            <a:r>
              <a:rPr lang="ko-KR" altLang="en-US" sz="1600" dirty="0" smtClean="0">
                <a:latin typeface="+mn-ea"/>
              </a:rPr>
              <a:t>한 후 프로그램을 종료하도록 한다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Student ID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/>
              <a:t>Student name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u="sng" dirty="0" smtClean="0">
                <a:latin typeface="+mn-ea"/>
              </a:rPr>
              <a:t>입력 받을 때마다</a:t>
            </a:r>
            <a:r>
              <a:rPr lang="en-US" altLang="ko-KR" sz="1600" u="sng" dirty="0" smtClean="0">
                <a:latin typeface="+mn-ea"/>
              </a:rPr>
              <a:t>,</a:t>
            </a:r>
            <a:r>
              <a:rPr lang="ko-KR" altLang="en-US" sz="1600" u="sng" dirty="0" smtClean="0">
                <a:latin typeface="+mn-ea"/>
              </a:rPr>
              <a:t> </a:t>
            </a:r>
            <a:r>
              <a:rPr lang="en-US" altLang="ko-KR" sz="1600" u="sng" dirty="0" smtClean="0"/>
              <a:t>node</a:t>
            </a:r>
            <a:r>
              <a:rPr lang="ko-KR" altLang="en-US" sz="1600" u="sng" dirty="0" smtClean="0">
                <a:latin typeface="+mn-ea"/>
              </a:rPr>
              <a:t>를 동적으로 할당 받고</a:t>
            </a:r>
            <a:r>
              <a:rPr lang="en-US" altLang="ko-KR" sz="1600" u="sng" dirty="0" smtClean="0">
                <a:latin typeface="+mn-ea"/>
              </a:rPr>
              <a:t>, list</a:t>
            </a:r>
            <a:r>
              <a:rPr lang="ko-KR" altLang="en-US" sz="1600" u="sng" dirty="0" smtClean="0">
                <a:latin typeface="+mn-ea"/>
              </a:rPr>
              <a:t>에 추가하도록 한다</a:t>
            </a:r>
            <a:r>
              <a:rPr lang="en-US" altLang="ko-KR" sz="1600" u="sng" dirty="0" smtClean="0">
                <a:latin typeface="+mn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>
                <a:latin typeface="+mn-ea"/>
              </a:rPr>
              <a:t>모든 출력은 </a:t>
            </a:r>
            <a:r>
              <a:rPr lang="en-US" altLang="ko-KR" sz="1600" dirty="0" smtClean="0"/>
              <a:t>main</a:t>
            </a:r>
            <a:r>
              <a:rPr lang="ko-KR" altLang="en-US" sz="1600" dirty="0" smtClean="0">
                <a:latin typeface="+mn-ea"/>
              </a:rPr>
              <a:t>함수에서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Student name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u="sng" dirty="0" smtClean="0">
                <a:latin typeface="+mn-ea"/>
              </a:rPr>
              <a:t>30</a:t>
            </a:r>
            <a:r>
              <a:rPr lang="ko-KR" altLang="en-US" sz="1600" u="sng" dirty="0" smtClean="0">
                <a:latin typeface="+mn-ea"/>
              </a:rPr>
              <a:t>글자 이하</a:t>
            </a:r>
            <a:r>
              <a:rPr lang="ko-KR" altLang="en-US" sz="1600" dirty="0" smtClean="0">
                <a:latin typeface="+mn-ea"/>
              </a:rPr>
              <a:t>로 가정한다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 smtClean="0">
                <a:latin typeface="+mn-ea"/>
              </a:rPr>
              <a:t>정적 초기화를 해도 상관없음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Node *head </a:t>
            </a:r>
            <a:r>
              <a:rPr lang="ko-KR" altLang="en-US" sz="1600" dirty="0" smtClean="0">
                <a:latin typeface="+mn-ea"/>
              </a:rPr>
              <a:t>는 항상 </a:t>
            </a:r>
            <a:r>
              <a:rPr lang="en-US" altLang="ko-KR" sz="1600" dirty="0" smtClean="0"/>
              <a:t>list</a:t>
            </a:r>
            <a:r>
              <a:rPr lang="ko-KR" altLang="en-US" sz="1600" dirty="0" smtClean="0">
                <a:latin typeface="+mn-ea"/>
              </a:rPr>
              <a:t>의 맨 앞을 가리키도록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261804"/>
            <a:ext cx="2257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243869"/>
            <a:ext cx="178142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void create_Node(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id, char *name)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>
                <a:latin typeface="+mn-ea"/>
              </a:rPr>
              <a:t>새로운 </a:t>
            </a:r>
            <a:r>
              <a:rPr lang="en-US" altLang="ko-KR" sz="1600" dirty="0" smtClean="0"/>
              <a:t>node</a:t>
            </a:r>
            <a:r>
              <a:rPr lang="ko-KR" altLang="en-US" sz="1600" dirty="0" smtClean="0">
                <a:latin typeface="+mn-ea"/>
              </a:rPr>
              <a:t>를 만들어 원래의 </a:t>
            </a:r>
            <a:r>
              <a:rPr lang="en-US" altLang="ko-KR" sz="1600" dirty="0" smtClean="0">
                <a:latin typeface="+mn-ea"/>
              </a:rPr>
              <a:t>list</a:t>
            </a:r>
            <a:r>
              <a:rPr lang="ko-KR" altLang="en-US" sz="1600" dirty="0" smtClean="0">
                <a:latin typeface="+mn-ea"/>
              </a:rPr>
              <a:t>에 추가한다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Parameter: id = Student id, name = Student name</a:t>
            </a:r>
            <a:r>
              <a:rPr lang="ko-KR" altLang="en-US" sz="1600" dirty="0" smtClean="0">
                <a:latin typeface="+mn-ea"/>
              </a:rPr>
              <a:t>을 가리키는 포인터</a:t>
            </a:r>
            <a:endParaRPr lang="en-US" altLang="ko-KR" sz="1600" dirty="0" smtClean="0">
              <a:latin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2000" dirty="0" smtClean="0">
                <a:latin typeface="+mn-ea"/>
              </a:rPr>
              <a:t>새로운 </a:t>
            </a:r>
            <a:r>
              <a:rPr lang="en-US" altLang="ko-KR" sz="2000" dirty="0" smtClean="0"/>
              <a:t>node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/>
              <a:t>Student name</a:t>
            </a:r>
            <a:r>
              <a:rPr lang="ko-KR" altLang="en-US" sz="2000" dirty="0" smtClean="0">
                <a:latin typeface="+mn-ea"/>
              </a:rPr>
              <a:t>을 위한 공간은 항상 동적 할당을 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800003" cy="293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2084"/>
            <a:ext cx="283884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2000" dirty="0" smtClean="0">
                <a:latin typeface="+mn-ea"/>
              </a:rPr>
              <a:t>프로그램 실행 예시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28779"/>
            <a:ext cx="50101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71" y="1844824"/>
            <a:ext cx="37814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0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7116</TotalTime>
  <Pages>3</Pages>
  <Words>306</Words>
  <Application>Microsoft Macintosh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C프로그래밍   (CSE2035) (실습 20. Lists 1-1)</vt:lpstr>
      <vt:lpstr>제출 형식</vt:lpstr>
      <vt:lpstr>Practice 1</vt:lpstr>
      <vt:lpstr>Practice 1</vt:lpstr>
      <vt:lpstr>Practice 2</vt:lpstr>
      <vt:lpstr>Practice 2</vt:lpstr>
      <vt:lpstr>Practice 2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627</cp:revision>
  <cp:lastPrinted>1997-04-03T01:49:54Z</cp:lastPrinted>
  <dcterms:created xsi:type="dcterms:W3CDTF">1996-06-27T04:55:18Z</dcterms:created>
  <dcterms:modified xsi:type="dcterms:W3CDTF">2015-11-22T11:33:22Z</dcterms:modified>
</cp:coreProperties>
</file>