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algn="l" latinLnBrk="1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latinLnBrk="1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latinLnBrk="1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latinLnBrk="1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latinLnBrk="1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latinLnBrk="1">
      <a:defRPr sz="16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latinLnBrk="1">
      <a:defRPr sz="16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latinLnBrk="1">
      <a:defRPr sz="16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latinLnBrk="1">
      <a:defRPr sz="16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layout1_group3"/>
          <p:cNvGrpSpPr>
            <a:grpSpLocks/>
          </p:cNvGrpSpPr>
          <p:nvPr/>
        </p:nvGrpSpPr>
        <p:grpSpPr>
          <a:xfrm>
            <a:off x="0" y="2438400"/>
            <a:ext cx="9009063" cy="1052513"/>
            <a:chOff x="0" y="2438400"/>
            <a:chExt cx="9009063" cy="1052513"/>
          </a:xfrm>
        </p:grpSpPr>
        <p:sp>
          <p:nvSpPr>
            <p:cNvPr id="4" name="layout1_shape1"/>
            <p:cNvSpPr/>
            <p:nvPr/>
          </p:nvSpPr>
          <p:spPr>
            <a:xfrm>
              <a:off x="293687" y="2546350"/>
              <a:ext cx="438638" cy="47466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1600" kern="1200">
                <a:solidFill>
                  <a:schemeClr val="tx1"/>
                </a:solidFill>
                <a:latin typeface="Times New Roman"/>
                <a:ea typeface="굴림"/>
                <a:cs typeface="+mn-cs"/>
              </a:endParaRPr>
            </a:p>
          </p:txBody>
        </p:sp>
        <p:sp>
          <p:nvSpPr>
            <p:cNvPr id="5" name="layout1_shape2"/>
            <p:cNvSpPr/>
            <p:nvPr/>
          </p:nvSpPr>
          <p:spPr>
            <a:xfrm>
              <a:off x="677495" y="2546350"/>
              <a:ext cx="328978" cy="47466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1600" kern="1200">
                <a:solidFill>
                  <a:schemeClr val="tx1"/>
                </a:solidFill>
                <a:latin typeface="Times New Roman"/>
                <a:ea typeface="굴림"/>
                <a:cs typeface="+mn-cs"/>
              </a:endParaRPr>
            </a:p>
          </p:txBody>
        </p:sp>
        <p:sp>
          <p:nvSpPr>
            <p:cNvPr id="6" name="layout1_shape3"/>
            <p:cNvSpPr/>
            <p:nvPr/>
          </p:nvSpPr>
          <p:spPr>
            <a:xfrm>
              <a:off x="417511" y="2968625"/>
              <a:ext cx="422728" cy="4746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1600" kern="1200">
                <a:solidFill>
                  <a:schemeClr val="tx1"/>
                </a:solidFill>
                <a:latin typeface="Times New Roman"/>
                <a:ea typeface="굴림"/>
                <a:cs typeface="+mn-cs"/>
              </a:endParaRPr>
            </a:p>
          </p:txBody>
        </p:sp>
        <p:sp>
          <p:nvSpPr>
            <p:cNvPr id="7" name="layout1_shape4"/>
            <p:cNvSpPr/>
            <p:nvPr/>
          </p:nvSpPr>
          <p:spPr>
            <a:xfrm>
              <a:off x="787399" y="2968625"/>
              <a:ext cx="369887" cy="47466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1600" kern="1200">
                <a:solidFill>
                  <a:schemeClr val="tx1"/>
                </a:solidFill>
                <a:latin typeface="Times New Roman"/>
                <a:ea typeface="굴림"/>
                <a:cs typeface="+mn-cs"/>
              </a:endParaRPr>
            </a:p>
          </p:txBody>
        </p:sp>
        <p:sp>
          <p:nvSpPr>
            <p:cNvPr id="8" name="layout1_shape5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1600" kern="1200">
                <a:solidFill>
                  <a:schemeClr val="tx1"/>
                </a:solidFill>
                <a:latin typeface="Times New Roman"/>
                <a:ea typeface="굴림"/>
                <a:cs typeface="+mn-cs"/>
              </a:endParaRPr>
            </a:p>
          </p:txBody>
        </p:sp>
        <p:sp>
          <p:nvSpPr>
            <p:cNvPr id="9" name="layout1_shape6"/>
            <p:cNvSpPr/>
            <p:nvPr/>
          </p:nvSpPr>
          <p:spPr>
            <a:xfrm>
              <a:off x="635000" y="2438400"/>
              <a:ext cx="31750" cy="10525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1600" kern="1200">
                <a:solidFill>
                  <a:schemeClr val="tx1"/>
                </a:solidFill>
                <a:latin typeface="Times New Roman"/>
                <a:ea typeface="굴림"/>
                <a:cs typeface="+mn-cs"/>
              </a:endParaRPr>
            </a:p>
          </p:txBody>
        </p:sp>
        <p:sp>
          <p:nvSpPr>
            <p:cNvPr id="10" name="layout1_shape7"/>
            <p:cNvSpPr/>
            <p:nvPr/>
          </p:nvSpPr>
          <p:spPr>
            <a:xfrm flipV="1">
              <a:off x="315912" y="3260725"/>
              <a:ext cx="8693150" cy="5556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l" latinLnBrk="1">
                <a:spcBef>
                  <a:spcPct val="0"/>
                </a:spcBef>
                <a:spcAft>
                  <a:spcPct val="0"/>
                </a:spcAft>
              </a:pPr>
              <a:endParaRPr sz="1600" kern="1200">
                <a:solidFill>
                  <a:schemeClr val="tx1"/>
                </a:solidFill>
                <a:latin typeface="Times New Roman"/>
                <a:ea typeface="굴림"/>
                <a:cs typeface="+mn-cs"/>
              </a:endParaRPr>
            </a:p>
          </p:txBody>
        </p:sp>
      </p:grpSp>
      <p:sp>
        <p:nvSpPr>
          <p:cNvPr id="11" name="layout1_shape8"/>
          <p:cNvSpPr/>
          <p:nvPr/>
        </p:nvSpPr>
        <p:spPr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defTabSz="762000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kern="1200">
                <a:solidFill>
                  <a:schemeClr val="tx1"/>
                </a:solidFill>
                <a:latin typeface="휴먼각진옛체"/>
                <a:ea typeface="휴먼각진옛체"/>
                <a:cs typeface="+mn-cs"/>
              </a:rPr>
              <a:t>컴퓨터공학과</a:t>
            </a:r>
            <a:endParaRPr sz="1400" b="1" kern="1200">
              <a:solidFill>
                <a:schemeClr val="tx1"/>
              </a:solidFill>
              <a:latin typeface="휴먼각진옛체"/>
              <a:ea typeface="휴먼각진옛체"/>
              <a:cs typeface="+mn-cs"/>
            </a:endParaRPr>
          </a:p>
        </p:txBody>
      </p:sp>
      <p:sp>
        <p:nvSpPr>
          <p:cNvPr id="12" name="layout1_shape9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b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13" name="layout1_shape1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 marL="0" indent="0" algn="ctr">
              <a:buNone/>
              <a:defRPr/>
            </a:lvl1pPr>
          </a:lstStyle>
          <a:p>
            <a:pPr marL="0" lvl="0" indent="0" algn="ctr">
              <a:buNone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14" name="layout1_shape11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wrap="square" lIns="91440" tIns="45720" rIns="91440" bIns="45720" anchor="b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ea"/>
              </a:defRPr>
            </a:lvl1pPr>
          </a:lstStyle>
          <a:p>
            <a:endParaRPr sz="140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5" name="layout1_shape12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wrap="square" lIns="91440" tIns="45720" rIns="91440" bIns="45720" anchor="b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ea"/>
              </a:defRPr>
            </a:lvl1pPr>
          </a:lstStyle>
          <a:p>
            <a:pPr algn="ctr"/>
            <a:endParaRPr sz="1400">
              <a:solidFill>
                <a:schemeClr val="bg2"/>
              </a:solidFill>
              <a:latin typeface="+mn-ea"/>
            </a:endParaRPr>
          </a:p>
        </p:txBody>
      </p:sp>
      <p:sp>
        <p:nvSpPr>
          <p:cNvPr id="16" name="layout1_shape1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b">
            <a:prstTxWarp prst="textNoShape">
              <a:avLst/>
            </a:prstTxWarp>
          </a:bodyPr>
          <a:lstStyle>
            <a:lvl1pPr algn="r" defTabSz="914400" latinLnBrk="1">
              <a:defRPr sz="1400" b="0">
                <a:solidFill>
                  <a:schemeClr val="bg2"/>
                </a:solidFill>
                <a:latin typeface="+mn-ea"/>
              </a:defRPr>
            </a:lvl1pPr>
          </a:lstStyle>
          <a:p>
            <a:pPr algn="r" defTabSz="914400" latinLnBrk="1"/>
            <a:fld id="{4BEDD84E-25D4-4983-8AA1-2863C96F08D9}" type="slidenum">
              <a:rPr lang="en-US" sz="1400" b="0">
                <a:solidFill>
                  <a:schemeClr val="bg2"/>
                </a:solidFill>
                <a:latin typeface="+mn-ea"/>
              </a:rPr>
              <a:t>‹#›</a:t>
            </a:fld>
            <a:endParaRPr sz="1400" b="0">
              <a:solidFill>
                <a:schemeClr val="bg2"/>
              </a:solidFill>
              <a:latin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>
              <a:lnSpc>
                <a:spcPts val="25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>
              <a:lnSpc>
                <a:spcPts val="2500"/>
              </a:lnSpc>
              <a:spcBef>
                <a:spcPts val="0"/>
              </a:spcBef>
            </a:pPr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>
              <a:lnSpc>
                <a:spcPts val="2500"/>
              </a:lnSpc>
              <a:spcBef>
                <a:spcPts val="0"/>
              </a:spcBef>
            </a:pPr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0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r" latinLnBrk="0"/>
            <a:r>
              <a:rPr lang="en-US" altLang="ko-KR" sz="1200" b="1">
                <a:latin typeface="굴림"/>
              </a:rPr>
              <a:t>1 - </a:t>
            </a:r>
            <a:fld id="{4BEDD84E-25D4-4983-8AA1-2863C96F08D9}" type="slidenum">
              <a:rPr lang="en-US" sz="1200" b="1">
                <a:latin typeface="굴림"/>
              </a:rPr>
              <a:t>‹#›</a:t>
            </a:fld>
            <a:endParaRPr sz="1200" b="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1 - </a:t>
            </a:r>
            <a:fld id="{4BEDD84E-25D4-4983-8AA1-2863C96F08D9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1 - </a:t>
            </a:r>
            <a:fld id="{4BEDD84E-25D4-4983-8AA1-2863C96F08D9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sldNum" sz="quarter" idx="10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r" latinLnBrk="0"/>
            <a:r>
              <a:rPr lang="en-US" altLang="ko-KR" sz="1200" b="1">
                <a:latin typeface="굴림"/>
              </a:rPr>
              <a:t>1 - </a:t>
            </a:r>
            <a:fld id="{4BEDD84E-25D4-4983-8AA1-2863C96F08D9}" type="slidenum">
              <a:rPr lang="en-US" sz="1200" b="1">
                <a:latin typeface="굴림"/>
              </a:rPr>
              <a:t>‹#›</a:t>
            </a:fld>
            <a:endParaRPr sz="1200" b="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master1_group1"/>
          <p:cNvGrpSpPr>
            <a:grpSpLocks/>
          </p:cNvGrpSpPr>
          <p:nvPr/>
        </p:nvGrpSpPr>
        <p:grpSpPr>
          <a:xfrm>
            <a:off x="127000" y="471488"/>
            <a:ext cx="8542338" cy="1052512"/>
            <a:chOff x="127000" y="471488"/>
            <a:chExt cx="8542338" cy="1052512"/>
          </a:xfrm>
        </p:grpSpPr>
        <p:sp>
          <p:nvSpPr>
            <p:cNvPr id="4" name="master1_shape1"/>
            <p:cNvSpPr/>
            <p:nvPr/>
          </p:nvSpPr>
          <p:spPr>
            <a:xfrm>
              <a:off x="417512" y="579437"/>
              <a:ext cx="438150" cy="4746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latinLnBrk="0">
                <a:spcBef>
                  <a:spcPct val="0"/>
                </a:spcBef>
                <a:spcAft>
                  <a:spcPct val="0"/>
                </a:spcAft>
              </a:pPr>
              <a:endParaRPr sz="2400" kern="1200">
                <a:solidFill>
                  <a:schemeClr val="tx1"/>
                </a:solidFill>
                <a:latin typeface="Tahoma"/>
                <a:ea typeface="굴림"/>
                <a:cs typeface="+mn-cs"/>
              </a:endParaRPr>
            </a:p>
          </p:txBody>
        </p:sp>
        <p:sp>
          <p:nvSpPr>
            <p:cNvPr id="5" name="master1_shape2"/>
            <p:cNvSpPr/>
            <p:nvPr/>
          </p:nvSpPr>
          <p:spPr>
            <a:xfrm>
              <a:off x="800100" y="579437"/>
              <a:ext cx="328612" cy="47466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latinLnBrk="0">
                <a:spcBef>
                  <a:spcPct val="0"/>
                </a:spcBef>
                <a:spcAft>
                  <a:spcPct val="0"/>
                </a:spcAft>
              </a:pPr>
              <a:endParaRPr sz="2400" kern="1200">
                <a:solidFill>
                  <a:schemeClr val="tx1"/>
                </a:solidFill>
                <a:latin typeface="Tahoma"/>
                <a:ea typeface="굴림"/>
                <a:cs typeface="+mn-cs"/>
              </a:endParaRPr>
            </a:p>
          </p:txBody>
        </p:sp>
        <p:sp>
          <p:nvSpPr>
            <p:cNvPr id="6" name="master1_shape3"/>
            <p:cNvSpPr/>
            <p:nvPr/>
          </p:nvSpPr>
          <p:spPr>
            <a:xfrm>
              <a:off x="541337" y="1001712"/>
              <a:ext cx="422275" cy="47466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latinLnBrk="0">
                <a:spcBef>
                  <a:spcPct val="0"/>
                </a:spcBef>
                <a:spcAft>
                  <a:spcPct val="0"/>
                </a:spcAft>
              </a:pPr>
              <a:endParaRPr sz="2400" kern="1200">
                <a:solidFill>
                  <a:schemeClr val="tx1"/>
                </a:solidFill>
                <a:latin typeface="Tahoma"/>
                <a:ea typeface="굴림"/>
                <a:cs typeface="+mn-cs"/>
              </a:endParaRPr>
            </a:p>
          </p:txBody>
        </p:sp>
        <p:sp>
          <p:nvSpPr>
            <p:cNvPr id="7" name="master1_shape4"/>
            <p:cNvSpPr/>
            <p:nvPr/>
          </p:nvSpPr>
          <p:spPr>
            <a:xfrm>
              <a:off x="911225" y="1001712"/>
              <a:ext cx="368300" cy="47466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latinLnBrk="0">
                <a:spcBef>
                  <a:spcPct val="0"/>
                </a:spcBef>
                <a:spcAft>
                  <a:spcPct val="0"/>
                </a:spcAft>
              </a:pPr>
              <a:endParaRPr sz="2400" kern="1200">
                <a:solidFill>
                  <a:schemeClr val="tx1"/>
                </a:solidFill>
                <a:latin typeface="Tahoma"/>
                <a:ea typeface="굴림"/>
                <a:cs typeface="+mn-cs"/>
              </a:endParaRPr>
            </a:p>
          </p:txBody>
        </p:sp>
        <p:sp>
          <p:nvSpPr>
            <p:cNvPr id="8" name="master1_shape5"/>
            <p:cNvSpPr/>
            <p:nvPr/>
          </p:nvSpPr>
          <p:spPr>
            <a:xfrm>
              <a:off x="127000" y="928687"/>
              <a:ext cx="560387" cy="42227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latinLnBrk="0">
                <a:spcBef>
                  <a:spcPct val="0"/>
                </a:spcBef>
                <a:spcAft>
                  <a:spcPct val="0"/>
                </a:spcAft>
              </a:pPr>
              <a:endParaRPr sz="2400" kern="1200">
                <a:solidFill>
                  <a:schemeClr val="tx1"/>
                </a:solidFill>
                <a:latin typeface="Tahoma"/>
                <a:ea typeface="굴림"/>
                <a:cs typeface="+mn-cs"/>
              </a:endParaRPr>
            </a:p>
          </p:txBody>
        </p:sp>
        <p:sp>
          <p:nvSpPr>
            <p:cNvPr id="9" name="master1_shape6"/>
            <p:cNvSpPr/>
            <p:nvPr/>
          </p:nvSpPr>
          <p:spPr>
            <a:xfrm>
              <a:off x="762000" y="471488"/>
              <a:ext cx="31750" cy="105251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latinLnBrk="0">
                <a:spcBef>
                  <a:spcPct val="0"/>
                </a:spcBef>
                <a:spcAft>
                  <a:spcPct val="0"/>
                </a:spcAft>
              </a:pPr>
              <a:endParaRPr sz="2400" kern="1200">
                <a:solidFill>
                  <a:schemeClr val="tx1"/>
                </a:solidFill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0" name="master1_shape7"/>
            <p:cNvSpPr/>
            <p:nvPr/>
          </p:nvSpPr>
          <p:spPr>
            <a:xfrm>
              <a:off x="442912" y="1262062"/>
              <a:ext cx="8226425" cy="3174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latinLnBrk="0">
                <a:spcBef>
                  <a:spcPct val="0"/>
                </a:spcBef>
                <a:spcAft>
                  <a:spcPct val="0"/>
                </a:spcAft>
              </a:pPr>
              <a:endParaRPr sz="2400" kern="1200">
                <a:solidFill>
                  <a:schemeClr val="tx1"/>
                </a:solidFill>
                <a:latin typeface="Tahoma"/>
                <a:ea typeface="굴림"/>
                <a:cs typeface="+mn-cs"/>
              </a:endParaRPr>
            </a:p>
          </p:txBody>
        </p:sp>
      </p:grpSp>
      <p:sp>
        <p:nvSpPr>
          <p:cNvPr id="11" name="master1_shape8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12" name="master1_shape9"/>
          <p:cNvSpPr>
            <a:spLocks noGrp="1"/>
          </p:cNvSpPr>
          <p:nvPr>
            <p:ph type="body" idx="1"/>
          </p:nvPr>
        </p:nvSpPr>
        <p:spPr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13" name="master1_shape10"/>
          <p:cNvSpPr/>
          <p:nvPr/>
        </p:nvSpPr>
        <p:spPr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defTabSz="762000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kern="1200">
                <a:solidFill>
                  <a:schemeClr val="tx1"/>
                </a:solidFill>
                <a:latin typeface="휴먼각진옛체"/>
                <a:ea typeface="휴먼각진옛체"/>
                <a:cs typeface="+mn-cs"/>
              </a:rPr>
              <a:t>C </a:t>
            </a:r>
            <a:r>
              <a:rPr lang="ko-KR" altLang="en-US" sz="1400" b="1" kern="1200">
                <a:solidFill>
                  <a:schemeClr val="tx1"/>
                </a:solidFill>
                <a:latin typeface="휴먼각진옛체"/>
                <a:ea typeface="휴먼각진옛체"/>
                <a:cs typeface="+mn-cs"/>
              </a:rPr>
              <a:t>프로그래밍</a:t>
            </a:r>
            <a:endParaRPr sz="1400" b="1" kern="1200">
              <a:solidFill>
                <a:schemeClr val="tx1"/>
              </a:solidFill>
              <a:latin typeface="휴먼각진옛체"/>
              <a:ea typeface="휴먼각진옛체"/>
              <a:cs typeface="+mn-cs"/>
            </a:endParaRPr>
          </a:p>
        </p:txBody>
      </p:sp>
      <p:sp>
        <p:nvSpPr>
          <p:cNvPr id="14" name="master1_shape11"/>
          <p:cNvSpPr>
            <a:spLocks noGrp="1"/>
          </p:cNvSpPr>
          <p:nvPr>
            <p:ph type="sldNum" sz="quarter" idx="4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r" latinLnBrk="0"/>
            <a:r>
              <a:rPr lang="en-US" altLang="ko-KR" sz="1200" b="1">
                <a:latin typeface="굴림"/>
              </a:rPr>
              <a:t>1 - </a:t>
            </a:r>
            <a:fld id="{4BEDD84E-25D4-4983-8AA1-2863C96F08D9}" type="slidenum">
              <a:rPr lang="en-US" sz="1200" b="1">
                <a:latin typeface="굴림"/>
              </a:rPr>
              <a:t>‹#›</a:t>
            </a:fld>
            <a:endParaRPr sz="1200" b="1">
              <a:latin typeface="굴림"/>
            </a:endParaRPr>
          </a:p>
        </p:txBody>
      </p:sp>
      <p:graphicFrame>
        <p:nvGraphicFramePr>
          <p:cNvPr id="15" name="개체 14"/>
          <p:cNvGraphicFramePr>
            <a:graphicFrameLocks noGrp="1"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" r:id="rId8" imgW="4577223" imgH="4203647" progId="">
                  <p:embed/>
                </p:oleObj>
              </mc:Choice>
              <mc:Fallback>
                <p:oleObj r:id="rId8" imgW="4577223" imgH="4203647" progId="">
                  <p:embed/>
                  <p:pic>
                    <p:nvPicPr>
                      <p:cNvPr id="0" name="Picture 32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Grp="1"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r:id="rId10" imgW="6503769" imgH="1157175" progId="">
                  <p:embed/>
                </p:oleObj>
              </mc:Choice>
              <mc:Fallback>
                <p:oleObj r:id="rId10" imgW="6503769" imgH="1157175" progId="">
                  <p:embed/>
                  <p:pic>
                    <p:nvPicPr>
                      <p:cNvPr id="0" name="Picture 32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master1_shape12"/>
          <p:cNvSpPr/>
          <p:nvPr/>
        </p:nvSpPr>
        <p:spPr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l" defTabSz="762000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kern="1200">
                <a:solidFill>
                  <a:schemeClr val="tx1"/>
                </a:solidFill>
                <a:latin typeface="휴먼각진옛체"/>
                <a:ea typeface="휴먼각진옛체"/>
                <a:cs typeface="+mn-cs"/>
              </a:rPr>
              <a:t>컴퓨터공학과</a:t>
            </a:r>
            <a:endParaRPr sz="1400" b="1" kern="1200">
              <a:solidFill>
                <a:schemeClr val="tx1"/>
              </a:solidFill>
              <a:latin typeface="휴먼각진옛체"/>
              <a:ea typeface="휴먼각진옛체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2pPr>
      <a:lvl3pPr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3pPr>
      <a:lvl4pPr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4pPr>
      <a:lvl5pPr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5pPr>
      <a:lvl6pPr marL="457200"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6pPr>
      <a:lvl7pPr marL="914400"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7pPr>
      <a:lvl8pPr marL="1371600"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8pPr>
      <a:lvl9pPr marL="1828800" algn="l" latinLnBrk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/>
          <a:ea typeface="굴림"/>
        </a:defRPr>
      </a:lvl9pPr>
    </p:titleStyle>
    <p:bodyStyle>
      <a:lvl1pPr marL="342900" indent="-342900" algn="l" latinLnBrk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latinLnBrk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803275" indent="-268288" algn="l" latinLnBrk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166813" indent="-266700" algn="l" latinLnBrk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1435100" indent="-268288" algn="l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b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 algn="ctr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ko-KR" altLang="en-US" sz="3200" dirty="0" smtClean="0"/>
              <a:t>프로그래밍</a:t>
            </a: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altLang="ko-KR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(CSE2035)</a:t>
            </a:r>
            <a:br>
              <a:rPr lang="en-US" altLang="ko-KR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실습</a:t>
            </a:r>
            <a:r>
              <a:rPr lang="en-US" altLang="ko-KR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21. Lists 1-2)</a:t>
            </a:r>
            <a:endParaRPr lang="en-US" altLang="ko-KR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/>
          <a:lstStyle/>
          <a:p>
            <a:pPr algn="l" defTabSz="762000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kern="1200">
                <a:solidFill>
                  <a:schemeClr val="tx1"/>
                </a:solidFill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kern="1200">
                <a:solidFill>
                  <a:schemeClr val="tx1"/>
                </a:solidFill>
                <a:latin typeface="휴먼각진옛체"/>
                <a:ea typeface="휴먼각진옛체"/>
                <a:cs typeface="휴먼각진옛체"/>
              </a:rPr>
              <a:t>프로그래밍</a:t>
            </a:r>
            <a:endParaRPr sz="1400" b="1" kern="1200">
              <a:solidFill>
                <a:schemeClr val="tx1"/>
              </a:solidFill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5" name="개체 4"/>
          <p:cNvGraphicFramePr>
            <a:graphicFrameLocks noGrp="1"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r:id="rId3" imgW="4577223" imgH="4203647" progId="">
                  <p:embed/>
                </p:oleObj>
              </mc:Choice>
              <mc:Fallback>
                <p:oleObj r:id="rId3" imgW="4577223" imgH="4203647" progId="">
                  <p:embed/>
                  <p:pic>
                    <p:nvPicPr>
                      <p:cNvPr id="0" name="Picture 1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nppt_1417144405533120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 marL="0" indent="0" algn="ctr">
              <a:buNone/>
              <a:defRPr/>
            </a:lvl1pPr>
          </a:lstStyle>
          <a:p>
            <a:pPr marL="0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altLang="ko-KR" sz="2400" b="1" dirty="0" err="1" smtClean="0">
                <a:solidFill>
                  <a:srgbClr val="000000"/>
                </a:solidFill>
                <a:latin typeface="Times New Roman"/>
              </a:rPr>
              <a:t>Sungwon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/>
              </a:rPr>
              <a:t> Jung, </a:t>
            </a:r>
            <a:r>
              <a:rPr lang="en-US" altLang="ko-KR" sz="2400" b="1" dirty="0">
                <a:solidFill>
                  <a:srgbClr val="000000"/>
                </a:solidFill>
                <a:latin typeface="Times New Roman"/>
              </a:rPr>
              <a:t>Ph.D.</a:t>
            </a:r>
          </a:p>
          <a:p>
            <a:pPr marL="0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None/>
            </a:pPr>
            <a:endParaRPr lang="en-US" altLang="ko-KR" sz="2400" b="1" dirty="0">
              <a:solidFill>
                <a:srgbClr val="000000"/>
              </a:solidFill>
              <a:latin typeface="Times New Roman"/>
            </a:endParaRPr>
          </a:p>
          <a:p>
            <a:pPr marL="0" algn="ctr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imes New Roman"/>
              </a:rPr>
              <a:t>Dept. of Computer Science and Engineering</a:t>
            </a:r>
          </a:p>
          <a:p>
            <a:pPr marL="0" algn="ctr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/>
              </a:rPr>
              <a:t>Sogang</a:t>
            </a:r>
            <a:r>
              <a:rPr lang="en-US" altLang="ko-KR" sz="1600" b="1" dirty="0">
                <a:solidFill>
                  <a:srgbClr val="000000"/>
                </a:solidFill>
                <a:latin typeface="Times New Roman"/>
              </a:rPr>
              <a:t> University</a:t>
            </a:r>
          </a:p>
          <a:p>
            <a:pPr marL="0" algn="ctr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000000"/>
                </a:solidFill>
                <a:latin typeface="Times New Roman"/>
              </a:rPr>
              <a:t>Seoul,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/>
              </a:rPr>
              <a:t>Korea</a:t>
            </a:r>
            <a:endParaRPr lang="en-US" altLang="ko-KR" sz="1600" b="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 algn="l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제출</a:t>
            </a:r>
            <a:r>
              <a:rPr lang="en-US" altLang="en-US" sz="28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형식</a:t>
            </a:r>
            <a:endParaRPr sz="28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type="sldNum" sz="quarter" idx="10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1 - </a:t>
            </a:r>
            <a:fld id="{4BEDD84E-25D4-4983-8AA1-2863C96F08D9}" type="slidenum">
              <a:rPr lang="en-US" sz="1200" b="1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2</a:t>
            </a:fld>
            <a:endParaRPr sz="12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slide2_shape3"/>
          <p:cNvSpPr/>
          <p:nvPr/>
        </p:nvSpPr>
        <p:spPr>
          <a:xfrm>
            <a:off x="395536" y="1699450"/>
            <a:ext cx="8388424" cy="3293209"/>
          </a:xfrm>
          <a:prstGeom prst="rect">
            <a:avLst/>
          </a:prstGeom>
          <a:noFill/>
          <a:ln w="9525" cap="flat">
            <a:noFill/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21]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21]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20141234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21]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.zip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    (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cp1_20141234_p2.c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4.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 다음 날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23:59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까지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기한 내 제출 못할 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실습결과를 확인 받고서 제출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COPY X</a:t>
            </a:r>
          </a:p>
          <a:p>
            <a:pPr marL="342900" indent="-342900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1</a:t>
            </a:r>
            <a:endParaRPr lang="ko-KR" altLang="en-US" dirty="0"/>
          </a:p>
        </p:txBody>
      </p:sp>
      <p:sp>
        <p:nvSpPr>
          <p:cNvPr id="3" name="slide3_shape2"/>
          <p:cNvSpPr txBox="1">
            <a:spLocks/>
          </p:cNvSpPr>
          <p:nvPr/>
        </p:nvSpPr>
        <p:spPr>
          <a:xfrm>
            <a:off x="438150" y="1556792"/>
            <a:ext cx="830580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 marL="342900" indent="-342900" algn="l" latinLnBrk="1"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6700" algn="l" latinLnBrk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803275" indent="-268288" algn="l" latinLnBrk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166813" indent="-266700" algn="l" latinLnBrk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435100" indent="-268288" algn="l" latinLnBrk="1">
              <a:lnSpc>
                <a:spcPts val="25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Bef>
                <a:spcPct val="20000"/>
              </a:spcBef>
              <a:buNone/>
            </a:pPr>
            <a:r>
              <a:rPr lang="ko-KR" altLang="en-US" sz="1600" dirty="0"/>
              <a:t>■ </a:t>
            </a:r>
            <a:r>
              <a:rPr lang="ko-KR" altLang="en-US" sz="1600" kern="0" dirty="0" smtClean="0"/>
              <a:t>실습 </a:t>
            </a:r>
            <a:r>
              <a:rPr lang="en-US" altLang="ko-KR" sz="1600" kern="0" dirty="0" smtClean="0"/>
              <a:t>19</a:t>
            </a:r>
            <a:r>
              <a:rPr lang="ko-KR" altLang="en-US" sz="1600" kern="0" dirty="0" smtClean="0"/>
              <a:t>에서 수행했던 </a:t>
            </a:r>
            <a:r>
              <a:rPr lang="en-US" altLang="ko-KR" sz="1600" kern="0" dirty="0" smtClean="0"/>
              <a:t>Practice 1</a:t>
            </a:r>
            <a:r>
              <a:rPr lang="ko-KR" altLang="en-US" sz="1600" kern="0" dirty="0" smtClean="0"/>
              <a:t>번을 활용하여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들어온 입력에 </a:t>
            </a:r>
            <a:r>
              <a:rPr lang="ko-KR" altLang="en-US" sz="1600" kern="0" dirty="0" smtClean="0"/>
              <a:t>역순</a:t>
            </a:r>
            <a:r>
              <a:rPr lang="en-US" altLang="ko-KR" sz="1600" kern="0" dirty="0" smtClean="0"/>
              <a:t>(</a:t>
            </a:r>
            <a:r>
              <a:rPr lang="ko-KR" altLang="en-US" sz="1600" kern="0" dirty="0" smtClean="0"/>
              <a:t>리스트의 맨 처음</a:t>
            </a:r>
            <a:r>
              <a:rPr lang="en-US" altLang="ko-KR" sz="1600" kern="0" smtClean="0"/>
              <a:t>)</a:t>
            </a:r>
            <a:r>
              <a:rPr lang="ko-KR" altLang="en-US" sz="1600" kern="0" smtClean="0"/>
              <a:t>으로 </a:t>
            </a:r>
            <a:r>
              <a:rPr lang="ko-KR" altLang="en-US" sz="1600" kern="0" dirty="0" smtClean="0"/>
              <a:t>저장되는 </a:t>
            </a:r>
            <a:r>
              <a:rPr lang="en-US" altLang="ko-KR" sz="1600" kern="0" dirty="0" smtClean="0"/>
              <a:t>Linked List</a:t>
            </a:r>
            <a:r>
              <a:rPr lang="ko-KR" altLang="en-US" sz="1600" kern="0" dirty="0" smtClean="0"/>
              <a:t>를 작성한다</a:t>
            </a:r>
            <a:r>
              <a:rPr lang="en-US" altLang="ko-KR" sz="1600" kern="0" dirty="0" smtClean="0"/>
              <a:t>.</a:t>
            </a:r>
          </a:p>
          <a:p>
            <a:pPr algn="just">
              <a:spcBef>
                <a:spcPct val="20000"/>
              </a:spcBef>
            </a:pPr>
            <a:endParaRPr lang="en-US" altLang="ko-KR" sz="2000" kern="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■ 제한 조건</a:t>
            </a:r>
            <a:endParaRPr lang="en-US" altLang="ko-KR" sz="1600" kern="0" dirty="0">
              <a:solidFill>
                <a:srgbClr val="FF0000"/>
              </a:solidFill>
              <a:latin typeface="+mn-ea"/>
            </a:endParaRP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kern="0" dirty="0">
                <a:latin typeface="+mn-ea"/>
              </a:rPr>
              <a:t>○ 입력은 </a:t>
            </a:r>
            <a:r>
              <a:rPr lang="en-US" altLang="ko-KR" sz="1600" kern="0" dirty="0">
                <a:latin typeface="+mn-ea"/>
              </a:rPr>
              <a:t>Main </a:t>
            </a:r>
            <a:r>
              <a:rPr lang="ko-KR" altLang="en-US" sz="1600" kern="0" dirty="0">
                <a:latin typeface="+mn-ea"/>
              </a:rPr>
              <a:t>함수에서 미리 정해지며</a:t>
            </a:r>
            <a:r>
              <a:rPr lang="en-US" altLang="ko-KR" sz="1600" kern="0" dirty="0">
                <a:latin typeface="+mn-ea"/>
              </a:rPr>
              <a:t>, </a:t>
            </a:r>
            <a:r>
              <a:rPr lang="ko-KR" altLang="en-US" sz="1600" kern="0" dirty="0">
                <a:latin typeface="+mn-ea"/>
              </a:rPr>
              <a:t>그 횟수만큼만 반복하면 된다</a:t>
            </a:r>
            <a:r>
              <a:rPr lang="en-US" altLang="ko-KR" sz="1600" kern="0" dirty="0">
                <a:latin typeface="+mn-ea"/>
              </a:rPr>
              <a:t>. (10</a:t>
            </a:r>
            <a:r>
              <a:rPr lang="ko-KR" altLang="en-US" sz="1600" kern="0" dirty="0">
                <a:latin typeface="+mn-ea"/>
              </a:rPr>
              <a:t>번</a:t>
            </a:r>
            <a:r>
              <a:rPr lang="en-US" altLang="ko-KR" sz="1600" kern="0" dirty="0">
                <a:latin typeface="+mn-ea"/>
              </a:rPr>
              <a:t>)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kern="0" dirty="0">
                <a:latin typeface="+mn-ea"/>
              </a:rPr>
              <a:t>○ 전역변수는 사용하지 않는다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marL="268288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kern="0" dirty="0">
                <a:latin typeface="+mn-ea"/>
              </a:rPr>
              <a:t>○ 함수의 원형과 </a:t>
            </a:r>
            <a:r>
              <a:rPr lang="en-US" altLang="ko-KR" sz="1600" kern="0" dirty="0">
                <a:latin typeface="+mn-ea"/>
              </a:rPr>
              <a:t>main </a:t>
            </a:r>
            <a:r>
              <a:rPr lang="ko-KR" altLang="en-US" sz="1600" kern="0" dirty="0">
                <a:latin typeface="+mn-ea"/>
              </a:rPr>
              <a:t>함수는 다음과 같다</a:t>
            </a:r>
            <a:r>
              <a:rPr lang="en-US" altLang="ko-KR" sz="1600" kern="0" dirty="0">
                <a:latin typeface="+mn-ea"/>
              </a:rPr>
              <a:t>.</a:t>
            </a:r>
          </a:p>
          <a:p>
            <a:pPr algn="just">
              <a:spcBef>
                <a:spcPct val="20000"/>
              </a:spcBef>
            </a:pPr>
            <a:endParaRPr lang="en-US" altLang="ko-KR" sz="1800" kern="0" dirty="0" smtClean="0"/>
          </a:p>
          <a:p>
            <a:pPr marL="268288" lvl="1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1600" kern="0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4572000" y="4221088"/>
            <a:ext cx="35283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int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A[10] = { 3, 9, 8, 2, 5, 10, 7, 1, 4, 6 };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6" name="Picture 5" descr="스크린샷 2015-11-25 오후 12.01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21088"/>
            <a:ext cx="375236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8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Practice 1</a:t>
            </a:r>
            <a:endParaRPr lang="en-US" altLang="ko-KR" dirty="0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305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ko-KR" altLang="en-US" sz="2000" dirty="0" smtClean="0"/>
              <a:t>프로그램 실행 예시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156817"/>
            <a:ext cx="49244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99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Practice 2</a:t>
            </a:r>
            <a:endParaRPr lang="en-US" altLang="ko-KR"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3_shape2"/>
          <p:cNvSpPr>
            <a:spLocks noGrp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marL="342900" lvl="0" indent="-342900" algn="just" latinLnBrk="1">
              <a:lnSpc>
                <a:spcPts val="25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강의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시간에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배운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 insertion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실제로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구현해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보자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Node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끝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부분에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삽입하는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</a:t>
            </a:r>
            <a:r>
              <a:rPr lang="en-US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만들도록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하자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742950" lvl="1" indent="-28575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데이터는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char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형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변수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하나만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사용한다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742950" lvl="1" indent="-28575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lvl="1" indent="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742950" lvl="1" indent="-28575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sz="1800" u="sng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742950" lvl="1" indent="-28575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ko-KR" sz="1800" u="sng" dirty="0">
                <a:solidFill>
                  <a:schemeClr val="tx1"/>
                </a:solidFill>
                <a:latin typeface="+mn-lt"/>
                <a:ea typeface="+mn-ea"/>
              </a:rPr>
              <a:t>List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의</a:t>
            </a:r>
            <a:r>
              <a:rPr lang="en-US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800" u="sng" dirty="0">
                <a:solidFill>
                  <a:schemeClr val="tx1"/>
                </a:solidFill>
                <a:latin typeface="+mn-lt"/>
                <a:ea typeface="+mn-ea"/>
              </a:rPr>
              <a:t>head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에</a:t>
            </a:r>
            <a:r>
              <a:rPr lang="en-US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삽입하는</a:t>
            </a:r>
            <a:r>
              <a:rPr lang="en-US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함수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를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이용하여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p, p, a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을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삽입하고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en-US" altLang="ko-KR" sz="1800" u="sng" dirty="0">
                <a:solidFill>
                  <a:schemeClr val="tx1"/>
                </a:solidFill>
                <a:latin typeface="+mn-lt"/>
                <a:ea typeface="+mn-ea"/>
              </a:rPr>
              <a:t>list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의</a:t>
            </a:r>
            <a:r>
              <a:rPr lang="en-US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끝에</a:t>
            </a:r>
            <a:r>
              <a:rPr lang="en-US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삽입하는</a:t>
            </a:r>
            <a:r>
              <a:rPr lang="en-US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u="sng" dirty="0">
                <a:solidFill>
                  <a:schemeClr val="tx1"/>
                </a:solidFill>
                <a:latin typeface="+mn-lt"/>
                <a:ea typeface="+mn-ea"/>
              </a:rPr>
              <a:t>함수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를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이용하여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l, e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를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삽입하라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그리고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그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결과를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출력하라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742950" lvl="1" indent="-28575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sz="1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742950" lvl="1" indent="-28575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구현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함수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:</a:t>
            </a:r>
          </a:p>
          <a:p>
            <a:pPr marL="457200" lvl="1" indent="0" algn="just" latinLnBrk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+mn-lt"/>
                <a:ea typeface="+mn-ea"/>
              </a:rPr>
              <a:t>InsertNodeAtFront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(char) / </a:t>
            </a:r>
            <a:r>
              <a:rPr lang="en-US" altLang="ko-KR" sz="1800" dirty="0" err="1">
                <a:solidFill>
                  <a:schemeClr val="tx1"/>
                </a:solidFill>
                <a:latin typeface="+mn-lt"/>
                <a:ea typeface="+mn-ea"/>
              </a:rPr>
              <a:t>InsertNodeAtBack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(char) / </a:t>
            </a:r>
            <a:r>
              <a:rPr lang="en-US" altLang="ko-KR" sz="1800" dirty="0" err="1">
                <a:solidFill>
                  <a:schemeClr val="tx1"/>
                </a:solidFill>
                <a:latin typeface="+mn-lt"/>
                <a:ea typeface="+mn-ea"/>
              </a:rPr>
              <a:t>PrintList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() </a:t>
            </a:r>
          </a:p>
          <a:p>
            <a:pPr marL="268288" lvl="1" indent="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slide3_shape3"/>
          <p:cNvSpPr>
            <a:spLocks noGrp="1"/>
          </p:cNvSpPr>
          <p:nvPr>
            <p:ph type="sldNum" sz="quarter" idx="10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1200" b="1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5</a:t>
            </a:fld>
            <a:endParaRPr sz="12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pic>
        <p:nvPicPr>
          <p:cNvPr id="6" name="slide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780928"/>
            <a:ext cx="2600325" cy="100965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Practice 2</a:t>
            </a:r>
            <a:endParaRPr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4_shape2"/>
          <p:cNvSpPr>
            <a:spLocks noGrp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InsertNodeAtFront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(char a)</a:t>
            </a:r>
          </a:p>
          <a:p>
            <a:pPr marL="534988" lvl="1" indent="-26670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새로운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를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생성하여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list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의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맨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앞에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추가한다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534988" lvl="1" indent="-26670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Parameter: a =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새로운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의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값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534988" lvl="1" indent="-26670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InsertNodeAtBack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(char b)</a:t>
            </a:r>
          </a:p>
          <a:p>
            <a:pPr marL="534988" lvl="1" indent="-26670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새로운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를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생성하여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list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의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맨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뒤에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추가한다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534988" lvl="1" indent="-26670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Parameter: b =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새로운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의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data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값</a:t>
            </a:r>
            <a:endParaRPr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534988" lvl="1" indent="-26670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sz="16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PrintList</a:t>
            </a:r>
            <a:r>
              <a:rPr lang="en-US" altLang="ko-KR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marL="534988" lvl="1" indent="-266700" algn="l" latinLnBrk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Linked list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의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모든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값을</a:t>
            </a:r>
            <a:r>
              <a:rPr lang="en-US" altLang="en-US" sz="16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+mn-ea"/>
              </a:rPr>
              <a:t>출력한다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  <a:endParaRPr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slide4_shape3"/>
          <p:cNvSpPr>
            <a:spLocks noGrp="1"/>
          </p:cNvSpPr>
          <p:nvPr>
            <p:ph type="sldNum" sz="quarter" idx="10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1200" b="1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6</a:t>
            </a:fld>
            <a:endParaRPr sz="12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Practice 2</a:t>
            </a:r>
            <a:endParaRPr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5_shape2"/>
          <p:cNvSpPr>
            <a:spLocks noGrp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operation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아래와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순서로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이루어진다</a:t>
            </a:r>
            <a:r>
              <a:rPr lang="en-US" altLang="ko-KR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3"/>
          <p:cNvSpPr>
            <a:spLocks noGrp="1"/>
          </p:cNvSpPr>
          <p:nvPr>
            <p:ph type="sldNum" sz="quarter" idx="10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1200" b="1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7</a:t>
            </a:fld>
            <a:endParaRPr sz="12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grpSp>
        <p:nvGrpSpPr>
          <p:cNvPr id="6" name="slide5_group1"/>
          <p:cNvGrpSpPr>
            <a:grpSpLocks/>
          </p:cNvGrpSpPr>
          <p:nvPr/>
        </p:nvGrpSpPr>
        <p:grpSpPr>
          <a:xfrm>
            <a:off x="782016" y="2446253"/>
            <a:ext cx="3068637" cy="285750"/>
            <a:chOff x="782016" y="2446253"/>
            <a:chExt cx="3068637" cy="285750"/>
          </a:xfrm>
        </p:grpSpPr>
        <p:sp>
          <p:nvSpPr>
            <p:cNvPr id="7" name="slide5_shape4"/>
            <p:cNvSpPr/>
            <p:nvPr/>
          </p:nvSpPr>
          <p:spPr>
            <a:xfrm>
              <a:off x="1782141" y="2446253"/>
              <a:ext cx="428625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2210765" y="2446253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9" name="slide5_shape6"/>
            <p:cNvCxnSpPr/>
            <p:nvPr/>
          </p:nvCxnSpPr>
          <p:spPr>
            <a:xfrm>
              <a:off x="2850527" y="2589128"/>
              <a:ext cx="360362" cy="158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" name="slide5_shape7"/>
            <p:cNvSpPr/>
            <p:nvPr/>
          </p:nvSpPr>
          <p:spPr>
            <a:xfrm>
              <a:off x="782016" y="2446253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HEAD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11" name="slide5_shape8"/>
            <p:cNvCxnSpPr/>
            <p:nvPr/>
          </p:nvCxnSpPr>
          <p:spPr>
            <a:xfrm>
              <a:off x="1421778" y="2589128"/>
              <a:ext cx="360362" cy="158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2" name="slide5_shape9"/>
            <p:cNvSpPr/>
            <p:nvPr/>
          </p:nvSpPr>
          <p:spPr>
            <a:xfrm>
              <a:off x="3210890" y="2446253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NULL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</p:grpSp>
      <p:grpSp>
        <p:nvGrpSpPr>
          <p:cNvPr id="13" name="slide5_group2"/>
          <p:cNvGrpSpPr>
            <a:grpSpLocks/>
          </p:cNvGrpSpPr>
          <p:nvPr/>
        </p:nvGrpSpPr>
        <p:grpSpPr>
          <a:xfrm>
            <a:off x="782016" y="3089191"/>
            <a:ext cx="4500562" cy="285750"/>
            <a:chOff x="782016" y="3089191"/>
            <a:chExt cx="4500562" cy="285750"/>
          </a:xfrm>
        </p:grpSpPr>
        <p:sp>
          <p:nvSpPr>
            <p:cNvPr id="14" name="slide5_shape10"/>
            <p:cNvSpPr/>
            <p:nvPr/>
          </p:nvSpPr>
          <p:spPr>
            <a:xfrm>
              <a:off x="3214065" y="3089191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15" name="slide5_shape11"/>
            <p:cNvSpPr/>
            <p:nvPr/>
          </p:nvSpPr>
          <p:spPr>
            <a:xfrm>
              <a:off x="3642690" y="30891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16" name="slide5_shape12"/>
            <p:cNvCxnSpPr/>
            <p:nvPr/>
          </p:nvCxnSpPr>
          <p:spPr>
            <a:xfrm>
              <a:off x="4282453" y="3232066"/>
              <a:ext cx="360363" cy="1586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7" name="slide5_shape13"/>
            <p:cNvSpPr/>
            <p:nvPr/>
          </p:nvSpPr>
          <p:spPr>
            <a:xfrm>
              <a:off x="782016" y="30891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HEAD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18" name="slide5_shape14"/>
            <p:cNvCxnSpPr/>
            <p:nvPr/>
          </p:nvCxnSpPr>
          <p:spPr>
            <a:xfrm flipV="1">
              <a:off x="1421778" y="3232066"/>
              <a:ext cx="360363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9" name="slide5_shape15"/>
            <p:cNvSpPr/>
            <p:nvPr/>
          </p:nvSpPr>
          <p:spPr>
            <a:xfrm>
              <a:off x="4642815" y="30891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NULL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20" name="slide5_shape16"/>
            <p:cNvSpPr/>
            <p:nvPr/>
          </p:nvSpPr>
          <p:spPr>
            <a:xfrm>
              <a:off x="1782140" y="3089191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21" name="slide5_shape17"/>
            <p:cNvSpPr/>
            <p:nvPr/>
          </p:nvSpPr>
          <p:spPr>
            <a:xfrm>
              <a:off x="2210765" y="30891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22" name="slide5_shape18"/>
            <p:cNvCxnSpPr/>
            <p:nvPr/>
          </p:nvCxnSpPr>
          <p:spPr>
            <a:xfrm>
              <a:off x="2850528" y="3232066"/>
              <a:ext cx="363538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3" name="slide5_group3"/>
          <p:cNvGrpSpPr>
            <a:grpSpLocks/>
          </p:cNvGrpSpPr>
          <p:nvPr/>
        </p:nvGrpSpPr>
        <p:grpSpPr>
          <a:xfrm>
            <a:off x="782016" y="3660691"/>
            <a:ext cx="5929312" cy="285750"/>
            <a:chOff x="782016" y="3660691"/>
            <a:chExt cx="5929312" cy="285750"/>
          </a:xfrm>
        </p:grpSpPr>
        <p:sp>
          <p:nvSpPr>
            <p:cNvPr id="24" name="slide5_shape19"/>
            <p:cNvSpPr/>
            <p:nvPr/>
          </p:nvSpPr>
          <p:spPr>
            <a:xfrm>
              <a:off x="4642815" y="3660691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25" name="slide5_shape20"/>
            <p:cNvSpPr/>
            <p:nvPr/>
          </p:nvSpPr>
          <p:spPr>
            <a:xfrm>
              <a:off x="5071440" y="36606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26" name="slide5_shape21"/>
            <p:cNvCxnSpPr/>
            <p:nvPr/>
          </p:nvCxnSpPr>
          <p:spPr>
            <a:xfrm>
              <a:off x="5711203" y="3803566"/>
              <a:ext cx="360363" cy="1586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7" name="slide5_shape22"/>
            <p:cNvSpPr/>
            <p:nvPr/>
          </p:nvSpPr>
          <p:spPr>
            <a:xfrm>
              <a:off x="782016" y="36606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HEAD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28" name="slide5_shape23"/>
            <p:cNvCxnSpPr/>
            <p:nvPr/>
          </p:nvCxnSpPr>
          <p:spPr>
            <a:xfrm flipV="1">
              <a:off x="1421778" y="3803566"/>
              <a:ext cx="360363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9" name="slide5_shape24"/>
            <p:cNvSpPr/>
            <p:nvPr/>
          </p:nvSpPr>
          <p:spPr>
            <a:xfrm>
              <a:off x="6071565" y="36606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NULL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30" name="slide5_shape25"/>
            <p:cNvSpPr/>
            <p:nvPr/>
          </p:nvSpPr>
          <p:spPr>
            <a:xfrm>
              <a:off x="3210890" y="3660691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31" name="slide5_shape26"/>
            <p:cNvSpPr/>
            <p:nvPr/>
          </p:nvSpPr>
          <p:spPr>
            <a:xfrm>
              <a:off x="3639515" y="36606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32" name="slide5_shape27"/>
            <p:cNvCxnSpPr/>
            <p:nvPr/>
          </p:nvCxnSpPr>
          <p:spPr>
            <a:xfrm>
              <a:off x="4279278" y="3803566"/>
              <a:ext cx="363538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3" name="slide5_shape28"/>
            <p:cNvSpPr/>
            <p:nvPr/>
          </p:nvSpPr>
          <p:spPr>
            <a:xfrm>
              <a:off x="1782140" y="3660691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a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34" name="slide5_shape29"/>
            <p:cNvSpPr/>
            <p:nvPr/>
          </p:nvSpPr>
          <p:spPr>
            <a:xfrm>
              <a:off x="2210765" y="3660691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35" name="slide5_shape30"/>
            <p:cNvCxnSpPr/>
            <p:nvPr/>
          </p:nvCxnSpPr>
          <p:spPr>
            <a:xfrm>
              <a:off x="2850528" y="3803566"/>
              <a:ext cx="360363" cy="1586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36" name="slide5_group4"/>
          <p:cNvGrpSpPr>
            <a:grpSpLocks/>
          </p:cNvGrpSpPr>
          <p:nvPr/>
        </p:nvGrpSpPr>
        <p:grpSpPr>
          <a:xfrm>
            <a:off x="782016" y="4303628"/>
            <a:ext cx="7358062" cy="285750"/>
            <a:chOff x="782016" y="4303628"/>
            <a:chExt cx="7358062" cy="285750"/>
          </a:xfrm>
        </p:grpSpPr>
        <p:sp>
          <p:nvSpPr>
            <p:cNvPr id="37" name="slide5_shape31"/>
            <p:cNvSpPr/>
            <p:nvPr/>
          </p:nvSpPr>
          <p:spPr>
            <a:xfrm>
              <a:off x="4642815" y="4303628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38" name="slide5_shape32"/>
            <p:cNvSpPr/>
            <p:nvPr/>
          </p:nvSpPr>
          <p:spPr>
            <a:xfrm>
              <a:off x="5071440" y="4303628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39" name="slide5_shape33"/>
            <p:cNvCxnSpPr/>
            <p:nvPr/>
          </p:nvCxnSpPr>
          <p:spPr>
            <a:xfrm flipV="1">
              <a:off x="5711203" y="4446503"/>
              <a:ext cx="357188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0" name="slide5_shape34"/>
            <p:cNvSpPr/>
            <p:nvPr/>
          </p:nvSpPr>
          <p:spPr>
            <a:xfrm>
              <a:off x="782016" y="4303628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HEAD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41" name="slide5_shape35"/>
            <p:cNvCxnSpPr/>
            <p:nvPr/>
          </p:nvCxnSpPr>
          <p:spPr>
            <a:xfrm flipV="1">
              <a:off x="1421778" y="4446503"/>
              <a:ext cx="360363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2" name="slide5_shape36"/>
            <p:cNvSpPr/>
            <p:nvPr/>
          </p:nvSpPr>
          <p:spPr>
            <a:xfrm>
              <a:off x="7500315" y="4303628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NULL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43" name="slide5_shape37"/>
            <p:cNvSpPr/>
            <p:nvPr/>
          </p:nvSpPr>
          <p:spPr>
            <a:xfrm>
              <a:off x="3210890" y="4303628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44" name="slide5_shape38"/>
            <p:cNvSpPr/>
            <p:nvPr/>
          </p:nvSpPr>
          <p:spPr>
            <a:xfrm>
              <a:off x="3639515" y="4303628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45" name="slide5_shape39"/>
            <p:cNvCxnSpPr/>
            <p:nvPr/>
          </p:nvCxnSpPr>
          <p:spPr>
            <a:xfrm>
              <a:off x="4279278" y="4446503"/>
              <a:ext cx="363538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6" name="slide5_shape40"/>
            <p:cNvSpPr/>
            <p:nvPr/>
          </p:nvSpPr>
          <p:spPr>
            <a:xfrm>
              <a:off x="1782140" y="4303628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a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47" name="slide5_shape41"/>
            <p:cNvSpPr/>
            <p:nvPr/>
          </p:nvSpPr>
          <p:spPr>
            <a:xfrm>
              <a:off x="2210765" y="4303628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48" name="slide5_shape42"/>
            <p:cNvCxnSpPr/>
            <p:nvPr/>
          </p:nvCxnSpPr>
          <p:spPr>
            <a:xfrm>
              <a:off x="2850528" y="4446503"/>
              <a:ext cx="360363" cy="1587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slide5_shape43"/>
            <p:cNvSpPr/>
            <p:nvPr/>
          </p:nvSpPr>
          <p:spPr>
            <a:xfrm>
              <a:off x="6068390" y="4303628"/>
              <a:ext cx="428624" cy="285750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l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50" name="slide5_shape44"/>
            <p:cNvSpPr/>
            <p:nvPr/>
          </p:nvSpPr>
          <p:spPr>
            <a:xfrm>
              <a:off x="6497015" y="4303628"/>
              <a:ext cx="639762" cy="285750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51" name="slide5_shape45"/>
            <p:cNvCxnSpPr/>
            <p:nvPr/>
          </p:nvCxnSpPr>
          <p:spPr>
            <a:xfrm>
              <a:off x="7136778" y="4446503"/>
              <a:ext cx="363538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2" name="slide5_group5"/>
          <p:cNvGrpSpPr>
            <a:grpSpLocks/>
          </p:cNvGrpSpPr>
          <p:nvPr/>
        </p:nvGrpSpPr>
        <p:grpSpPr>
          <a:xfrm>
            <a:off x="782016" y="5018003"/>
            <a:ext cx="7783512" cy="857250"/>
            <a:chOff x="782016" y="5018003"/>
            <a:chExt cx="7783512" cy="857250"/>
          </a:xfrm>
        </p:grpSpPr>
        <p:sp>
          <p:nvSpPr>
            <p:cNvPr id="53" name="slide5_shape46"/>
            <p:cNvSpPr/>
            <p:nvPr/>
          </p:nvSpPr>
          <p:spPr>
            <a:xfrm>
              <a:off x="4642815" y="5018003"/>
              <a:ext cx="428624" cy="28574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54" name="slide5_shape47"/>
            <p:cNvSpPr/>
            <p:nvPr/>
          </p:nvSpPr>
          <p:spPr>
            <a:xfrm>
              <a:off x="5071440" y="5018003"/>
              <a:ext cx="639762" cy="28574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55" name="slide5_shape48"/>
            <p:cNvCxnSpPr/>
            <p:nvPr/>
          </p:nvCxnSpPr>
          <p:spPr>
            <a:xfrm flipV="1">
              <a:off x="5711202" y="5160878"/>
              <a:ext cx="357188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6" name="slide5_shape49"/>
            <p:cNvSpPr/>
            <p:nvPr/>
          </p:nvSpPr>
          <p:spPr>
            <a:xfrm>
              <a:off x="782016" y="5018003"/>
              <a:ext cx="639762" cy="28574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HEAD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57" name="slide5_shape50"/>
            <p:cNvCxnSpPr/>
            <p:nvPr/>
          </p:nvCxnSpPr>
          <p:spPr>
            <a:xfrm flipV="1">
              <a:off x="1421778" y="5160878"/>
              <a:ext cx="360363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8" name="slide5_shape51"/>
            <p:cNvSpPr/>
            <p:nvPr/>
          </p:nvSpPr>
          <p:spPr>
            <a:xfrm>
              <a:off x="7425703" y="5589503"/>
              <a:ext cx="639763" cy="28574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NULL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59" name="slide5_shape52"/>
            <p:cNvSpPr/>
            <p:nvPr/>
          </p:nvSpPr>
          <p:spPr>
            <a:xfrm>
              <a:off x="3210891" y="5018003"/>
              <a:ext cx="428624" cy="28574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p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60" name="slide5_shape53"/>
            <p:cNvSpPr/>
            <p:nvPr/>
          </p:nvSpPr>
          <p:spPr>
            <a:xfrm>
              <a:off x="3639516" y="5018003"/>
              <a:ext cx="639762" cy="28574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61" name="slide5_shape54"/>
            <p:cNvCxnSpPr/>
            <p:nvPr/>
          </p:nvCxnSpPr>
          <p:spPr>
            <a:xfrm>
              <a:off x="4279278" y="5160878"/>
              <a:ext cx="363538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2" name="slide5_shape55"/>
            <p:cNvSpPr/>
            <p:nvPr/>
          </p:nvSpPr>
          <p:spPr>
            <a:xfrm>
              <a:off x="1782140" y="5018003"/>
              <a:ext cx="428624" cy="28574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a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63" name="slide5_shape56"/>
            <p:cNvSpPr/>
            <p:nvPr/>
          </p:nvSpPr>
          <p:spPr>
            <a:xfrm>
              <a:off x="2210765" y="5018003"/>
              <a:ext cx="639762" cy="28574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64" name="slide5_shape57"/>
            <p:cNvCxnSpPr/>
            <p:nvPr/>
          </p:nvCxnSpPr>
          <p:spPr>
            <a:xfrm>
              <a:off x="2850527" y="5160878"/>
              <a:ext cx="360363" cy="1587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5" name="slide5_shape58"/>
            <p:cNvSpPr/>
            <p:nvPr/>
          </p:nvSpPr>
          <p:spPr>
            <a:xfrm>
              <a:off x="6068391" y="5018003"/>
              <a:ext cx="428624" cy="28574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l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66" name="slide5_shape59"/>
            <p:cNvSpPr/>
            <p:nvPr/>
          </p:nvSpPr>
          <p:spPr>
            <a:xfrm>
              <a:off x="6497016" y="5018003"/>
              <a:ext cx="639762" cy="28574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67" name="slide5_shape60"/>
            <p:cNvCxnSpPr/>
            <p:nvPr/>
          </p:nvCxnSpPr>
          <p:spPr>
            <a:xfrm>
              <a:off x="7136778" y="5160878"/>
              <a:ext cx="360363" cy="0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8" name="slide5_shape61"/>
            <p:cNvSpPr/>
            <p:nvPr/>
          </p:nvSpPr>
          <p:spPr>
            <a:xfrm>
              <a:off x="7497140" y="5018003"/>
              <a:ext cx="428624" cy="28574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tx1"/>
                  </a:solidFill>
                  <a:latin typeface="Times New Roman"/>
                  <a:ea typeface="굴림"/>
                  <a:cs typeface="Times New Roman"/>
                </a:rPr>
                <a:t>e</a:t>
              </a:r>
              <a:endParaRPr sz="1600" b="1" kern="1200">
                <a:solidFill>
                  <a:schemeClr val="tx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sp>
          <p:nvSpPr>
            <p:cNvPr id="69" name="slide5_shape62"/>
            <p:cNvSpPr/>
            <p:nvPr/>
          </p:nvSpPr>
          <p:spPr>
            <a:xfrm>
              <a:off x="7925765" y="5018003"/>
              <a:ext cx="639762" cy="28574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600" b="1" kern="1200">
                  <a:solidFill>
                    <a:schemeClr val="bg1"/>
                  </a:solidFill>
                  <a:latin typeface="Times New Roman"/>
                  <a:ea typeface="굴림"/>
                  <a:cs typeface="Times New Roman"/>
                </a:rPr>
                <a:t>LINK</a:t>
              </a:r>
              <a:endParaRPr sz="1600" b="1" kern="1200">
                <a:solidFill>
                  <a:schemeClr val="bg1"/>
                </a:solidFill>
                <a:latin typeface="Times New Roman"/>
                <a:ea typeface="굴림"/>
                <a:cs typeface="Times New Roman"/>
              </a:endParaRPr>
            </a:p>
          </p:txBody>
        </p:sp>
        <p:cxnSp>
          <p:nvCxnSpPr>
            <p:cNvPr id="70" name="slide5_shape63"/>
            <p:cNvCxnSpPr/>
            <p:nvPr/>
          </p:nvCxnSpPr>
          <p:spPr>
            <a:xfrm flipH="1">
              <a:off x="7425703" y="5160878"/>
              <a:ext cx="1139824" cy="571500"/>
            </a:xfrm>
            <a:prstGeom prst="bentConnector5">
              <a:avLst>
                <a:gd name="adj1" fmla="val -20056"/>
                <a:gd name="adj2" fmla="val  50000"/>
                <a:gd name="adj3" fmla="val  120056"/>
              </a:avLst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  <p:bldP spid="36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>
            <a:prstTxWarp prst="textNoShape">
              <a:avLst/>
            </a:prstTxWarp>
          </a:bodyPr>
          <a:lstStyle/>
          <a:p>
            <a:pPr lvl="0" algn="l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Practice 2</a:t>
            </a:r>
            <a:endParaRPr sz="2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6_shape2"/>
          <p:cNvSpPr>
            <a:spLocks noGrp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t">
            <a:prstTxWarp prst="textNoShape">
              <a:avLst/>
            </a:prstTxWarp>
          </a:bodyPr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ko-KR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아래와</a:t>
            </a:r>
            <a:r>
              <a:rPr lang="en-US" altLang="ko-KR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같다</a:t>
            </a:r>
            <a:r>
              <a:rPr lang="en-US" altLang="ko-KR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수행</a:t>
            </a:r>
            <a:r>
              <a:rPr lang="en-US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</a:t>
            </a: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latinLnBrk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sz="2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6_shape3"/>
          <p:cNvSpPr>
            <a:spLocks noGrp="1"/>
          </p:cNvSpPr>
          <p:nvPr>
            <p:ph type="sldNum" sz="quarter" idx="10"/>
          </p:nvPr>
        </p:nvSpPr>
        <p:spPr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>
            <a:lvl1pPr algn="r" latinLnBrk="0">
              <a:defRPr sz="1200" b="1">
                <a:latin typeface="굴림"/>
              </a:defRPr>
            </a:lvl1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fld id="{4BEDD84E-25D4-4983-8AA1-2863C96F08D9}" type="slidenum">
              <a:rPr lang="en-US" sz="1200" b="1" kern="1200">
                <a:solidFill>
                  <a:schemeClr val="tx1"/>
                </a:solidFill>
                <a:latin typeface="굴림"/>
                <a:ea typeface="굴림"/>
                <a:cs typeface="+mn-cs"/>
              </a:rPr>
              <a:t>8</a:t>
            </a:fld>
            <a:endParaRPr sz="1200" b="1" kern="120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pic>
        <p:nvPicPr>
          <p:cNvPr id="6" name="slide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060848"/>
            <a:ext cx="3384376" cy="238472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7" name="slide6_picture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5229200"/>
            <a:ext cx="6078991" cy="576064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427</Words>
  <Application>Microsoft Macintosh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/>
      <vt:lpstr>C프로그래밍   (CSE2035) (실습21. Lists 1-2)</vt:lpstr>
      <vt:lpstr>제출 형식</vt:lpstr>
      <vt:lpstr>Practice 1</vt:lpstr>
      <vt:lpstr>Practice 1</vt:lpstr>
      <vt:lpstr>Practice 2</vt:lpstr>
      <vt:lpstr>Practice 2</vt:lpstr>
      <vt:lpstr>Practice 2</vt:lpstr>
      <vt:lpstr>Practice 2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16</cp:revision>
  <dcterms:modified xsi:type="dcterms:W3CDTF">2015-11-25T03:03:32Z</dcterms:modified>
</cp:coreProperties>
</file>