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98" r:id="rId2"/>
    <p:sldId id="309" r:id="rId3"/>
    <p:sldId id="327" r:id="rId4"/>
    <p:sldId id="328" r:id="rId5"/>
    <p:sldId id="329" r:id="rId6"/>
    <p:sldId id="323" r:id="rId7"/>
    <p:sldId id="325" r:id="rId8"/>
    <p:sldId id="310" r:id="rId9"/>
    <p:sldId id="326" r:id="rId10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 varScale="1">
        <p:scale>
          <a:sx n="103" d="100"/>
          <a:sy n="103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8419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47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47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/>
              <a:t>C</a:t>
            </a:r>
            <a:r>
              <a:rPr lang="ko-KR" altLang="en-US" sz="3200" dirty="0"/>
              <a:t>프로그래밍</a:t>
            </a:r>
            <a:r>
              <a:rPr lang="en-US" altLang="en-US" sz="3200" dirty="0"/>
              <a:t>   </a:t>
            </a:r>
            <a:r>
              <a:rPr lang="en-US" altLang="ko-KR" sz="3200" dirty="0"/>
              <a:t>(CSE2035)</a:t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실습</a:t>
            </a:r>
            <a:r>
              <a:rPr lang="en-US" altLang="ko-KR" sz="3200" dirty="0" smtClean="0"/>
              <a:t>23. </a:t>
            </a:r>
            <a:r>
              <a:rPr lang="en-US" altLang="ko-KR" sz="3200" dirty="0"/>
              <a:t>Lists </a:t>
            </a:r>
            <a:r>
              <a:rPr lang="en-US" altLang="ko-KR" sz="3200" dirty="0" smtClean="0"/>
              <a:t>2-2)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2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3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371600" y="3717032"/>
            <a:ext cx="6400800" cy="263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3275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16681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</a:t>
            </a:r>
            <a:r>
              <a:rPr lang="en-US" altLang="ko-KR" dirty="0" smtClean="0"/>
              <a:t>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</a:t>
            </a:r>
            <a:r>
              <a:rPr lang="en-US" altLang="ko-KR" sz="1600" dirty="0" smtClean="0"/>
              <a:t>Korea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388424" cy="40934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23]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23]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20151234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23]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.zip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 (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cp1_20141234_p2.c</a:t>
            </a: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 다음 날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23:59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기한 내 제출 못할 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문제에 해당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실습결과를 확인 받고서 제출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COPY X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ko-KR" altLang="en-US" sz="1600" dirty="0" smtClean="0"/>
              <a:t>수업시간에 배운 간단한 </a:t>
            </a:r>
            <a:r>
              <a:rPr lang="en-US" altLang="ko-KR" sz="1600" dirty="0" smtClean="0"/>
              <a:t>Stack </a:t>
            </a:r>
            <a:r>
              <a:rPr lang="ko-KR" altLang="en-US" sz="1600" dirty="0" smtClean="0"/>
              <a:t>구조를 직접 구현한다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algn="just">
              <a:spcBef>
                <a:spcPct val="20000"/>
              </a:spcBef>
              <a:defRPr/>
            </a:pPr>
            <a:r>
              <a:rPr lang="en-US" altLang="ko-KR" sz="1600" dirty="0" smtClean="0"/>
              <a:t>Stack</a:t>
            </a:r>
            <a:r>
              <a:rPr lang="ko-KR" altLang="en-US" sz="1600" dirty="0" smtClean="0"/>
              <a:t>에 원소를 넣는 </a:t>
            </a:r>
            <a:r>
              <a:rPr lang="en-US" altLang="ko-KR" sz="1600" dirty="0" smtClean="0"/>
              <a:t>Push, </a:t>
            </a:r>
            <a:r>
              <a:rPr lang="ko-KR" altLang="en-US" sz="1600" dirty="0" smtClean="0"/>
              <a:t>원소를 제거한 후 그 원소가 무엇인지 출력해주는 </a:t>
            </a:r>
            <a:r>
              <a:rPr lang="en-US" altLang="ko-KR" sz="1600" dirty="0" smtClean="0"/>
              <a:t>Pop, </a:t>
            </a: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Stack</a:t>
            </a:r>
            <a:r>
              <a:rPr lang="ko-KR" altLang="en-US" sz="1600" dirty="0" smtClean="0"/>
              <a:t>에 들어있는 원소와 </a:t>
            </a:r>
            <a:r>
              <a:rPr lang="en-US" altLang="ko-KR" sz="1600" dirty="0" smtClean="0"/>
              <a:t>Top </a:t>
            </a:r>
            <a:r>
              <a:rPr lang="ko-KR" altLang="en-US" sz="1600" dirty="0" smtClean="0"/>
              <a:t>원소를 알려주는 </a:t>
            </a:r>
            <a:r>
              <a:rPr lang="en-US" altLang="ko-KR" sz="1600" dirty="0" err="1" smtClean="0"/>
              <a:t>PrintAll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구현해야 한다</a:t>
            </a:r>
            <a:r>
              <a:rPr lang="en-US" altLang="ko-KR" sz="16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ko-KR" altLang="en-US" sz="1600" dirty="0" smtClean="0"/>
              <a:t>프로그램을 종료할 때까지 계속 입력을 받아주어야 한다</a:t>
            </a:r>
            <a:r>
              <a:rPr lang="en-US" altLang="ko-KR" sz="1600" dirty="0" smtClean="0"/>
              <a:t>. </a:t>
            </a:r>
          </a:p>
          <a:p>
            <a:pPr algn="just">
              <a:spcBef>
                <a:spcPct val="20000"/>
              </a:spcBef>
              <a:defRPr/>
            </a:pPr>
            <a:r>
              <a:rPr lang="ko-KR" altLang="en-US" sz="1600" dirty="0" smtClean="0"/>
              <a:t>선택은 </a:t>
            </a:r>
            <a:r>
              <a:rPr lang="ko-KR" altLang="en-US" sz="1600" dirty="0"/>
              <a:t>사용자가 직접 하며</a:t>
            </a:r>
            <a:r>
              <a:rPr lang="en-US" altLang="ko-KR" sz="1600" dirty="0"/>
              <a:t>, 1</a:t>
            </a:r>
            <a:r>
              <a:rPr lang="ko-KR" altLang="en-US" sz="1600" dirty="0"/>
              <a:t>과 원소를 입력하면 </a:t>
            </a:r>
            <a:r>
              <a:rPr lang="en-US" altLang="ko-KR" sz="1600" dirty="0"/>
              <a:t>Push, 2</a:t>
            </a:r>
            <a:r>
              <a:rPr lang="ko-KR" altLang="en-US" sz="1600" dirty="0"/>
              <a:t>를 입력하면 </a:t>
            </a:r>
            <a:r>
              <a:rPr lang="en-US" altLang="ko-KR" sz="1600" dirty="0"/>
              <a:t>Pop, 3</a:t>
            </a:r>
            <a:r>
              <a:rPr lang="ko-KR" altLang="en-US" sz="1600" dirty="0"/>
              <a:t>을 입력하면 </a:t>
            </a:r>
            <a:r>
              <a:rPr lang="en-US" altLang="ko-KR" sz="1600" dirty="0" err="1"/>
              <a:t>PrintAll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수행하며 </a:t>
            </a:r>
            <a:r>
              <a:rPr lang="en-US" altLang="ko-KR" sz="1600" dirty="0"/>
              <a:t>0</a:t>
            </a:r>
            <a:r>
              <a:rPr lang="ko-KR" altLang="en-US" sz="1600" dirty="0"/>
              <a:t>을 입력하면 프로그램을 종료한다</a:t>
            </a:r>
            <a:r>
              <a:rPr lang="en-US" altLang="ko-KR" sz="16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제한사항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1600" dirty="0" smtClean="0"/>
              <a:t>전역변수는 사용할 수 없다</a:t>
            </a:r>
            <a:r>
              <a:rPr lang="en-US" altLang="ko-KR" sz="16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Stack</a:t>
            </a:r>
            <a:r>
              <a:rPr lang="ko-KR" altLang="en-US" sz="1600" dirty="0" smtClean="0"/>
              <a:t>의 원소가 </a:t>
            </a:r>
            <a:r>
              <a:rPr lang="en-US" altLang="ko-KR" sz="1600" dirty="0" smtClean="0"/>
              <a:t>Pop</a:t>
            </a:r>
            <a:r>
              <a:rPr lang="ko-KR" altLang="en-US" sz="1600" dirty="0" smtClean="0"/>
              <a:t>으로 빠져나올 때와 프로그램이 종료할 때 동적 할당한 변수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구조체는 반드시 </a:t>
            </a:r>
            <a:r>
              <a:rPr lang="en-US" altLang="ko-KR" sz="1600" dirty="0" smtClean="0"/>
              <a:t>free</a:t>
            </a:r>
            <a:r>
              <a:rPr lang="ko-KR" altLang="en-US" sz="1600" dirty="0" smtClean="0"/>
              <a:t>를 해주어야 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75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함수의 원형은 다음과 같다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2276872"/>
            <a:ext cx="3888432" cy="353943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typedef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/>
              <a:t> count;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smtClean="0"/>
              <a:t>node</a:t>
            </a:r>
            <a:r>
              <a:rPr lang="en-US" altLang="ko-KR" dirty="0"/>
              <a:t>* </a:t>
            </a:r>
            <a:r>
              <a:rPr lang="en-US" altLang="ko-KR" dirty="0" smtClean="0"/>
              <a:t>top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}STACK;</a:t>
            </a:r>
          </a:p>
          <a:p>
            <a:endParaRPr lang="ko-KR" altLang="en-US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node{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/>
              <a:t> data;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struct</a:t>
            </a:r>
            <a:r>
              <a:rPr lang="en-US" altLang="ko-KR" dirty="0"/>
              <a:t> node* link;</a:t>
            </a:r>
          </a:p>
          <a:p>
            <a:r>
              <a:rPr lang="en-US" altLang="ko-KR" dirty="0"/>
              <a:t>}STACK_NODE;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0070C0"/>
                </a:solidFill>
              </a:rPr>
              <a:t>void</a:t>
            </a:r>
            <a:r>
              <a:rPr lang="en-US" altLang="ko-KR" dirty="0"/>
              <a:t> Exit(STACK*);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void</a:t>
            </a:r>
            <a:r>
              <a:rPr lang="en-US" altLang="ko-KR" dirty="0"/>
              <a:t> Push(STACK*);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void</a:t>
            </a:r>
            <a:r>
              <a:rPr lang="en-US" altLang="ko-KR" dirty="0"/>
              <a:t> Pop(STACK*);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PrintAll</a:t>
            </a:r>
            <a:r>
              <a:rPr lang="en-US" altLang="ko-KR" dirty="0"/>
              <a:t>(STACK);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61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2000" dirty="0" smtClean="0"/>
              <a:t>프로그램 실행 결과</a:t>
            </a:r>
            <a:endParaRPr lang="en-US" altLang="ko-KR" sz="2000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16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74601"/>
            <a:ext cx="34004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8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Linked list</a:t>
            </a:r>
            <a:r>
              <a:rPr lang="ko-KR" altLang="en-US" sz="2000" dirty="0" smtClean="0"/>
              <a:t>로 구현한 </a:t>
            </a:r>
            <a:r>
              <a:rPr lang="en-US" altLang="ko-KR" sz="2000" dirty="0" smtClean="0"/>
              <a:t>Stack</a:t>
            </a:r>
            <a:r>
              <a:rPr lang="ko-KR" altLang="en-US" sz="2000" dirty="0" smtClean="0"/>
              <a:t>을 이용해 </a:t>
            </a:r>
            <a:r>
              <a:rPr lang="en-US" altLang="ko-KR" sz="2000" dirty="0" smtClean="0"/>
              <a:t>Parentheses Matching </a:t>
            </a:r>
            <a:r>
              <a:rPr lang="ko-KR" altLang="en-US" sz="2000" dirty="0" smtClean="0"/>
              <a:t>프로그램을 만든다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‘(’, ‘)’, ‘{’, ‘}’, ‘[’, ‘]’ , ‘+’, ‘*’ </a:t>
            </a:r>
            <a:r>
              <a:rPr lang="ko-KR" altLang="en-US" sz="1600" dirty="0" smtClean="0"/>
              <a:t>과 정수로 이루어진 </a:t>
            </a:r>
            <a:r>
              <a:rPr lang="en-US" altLang="ko-KR" sz="1600" dirty="0" smtClean="0"/>
              <a:t>sequence</a:t>
            </a:r>
            <a:r>
              <a:rPr lang="ko-KR" altLang="en-US" sz="1600" dirty="0" smtClean="0"/>
              <a:t>의 괄호 </a:t>
            </a:r>
            <a:r>
              <a:rPr lang="en-US" altLang="ko-KR" sz="1600" dirty="0" smtClean="0"/>
              <a:t>symbol: </a:t>
            </a:r>
            <a:r>
              <a:rPr lang="en-US" altLang="ko-KR" sz="1600" dirty="0"/>
              <a:t>‘(’, ‘)’, ‘{’, ‘}’, ‘[’, ‘]’ </a:t>
            </a:r>
            <a:r>
              <a:rPr lang="ko-KR" altLang="en-US" sz="1600" dirty="0"/>
              <a:t>의</a:t>
            </a:r>
            <a:r>
              <a:rPr lang="ko-KR" altLang="en-US" sz="1600" dirty="0" smtClean="0"/>
              <a:t> 짝이 맞게 이루어져 있는지를 확인한다</a:t>
            </a:r>
            <a:r>
              <a:rPr lang="en-US" altLang="ko-KR" sz="1600" dirty="0" smtClean="0"/>
              <a:t>. 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Right parenthesis: ‘)’, ‘}’, ‘]’ </a:t>
            </a:r>
            <a:r>
              <a:rPr lang="ko-KR" altLang="en-US" sz="1600" dirty="0" smtClean="0"/>
              <a:t>는 항상 앞에 짝이 맞는 </a:t>
            </a:r>
            <a:r>
              <a:rPr lang="en-US" altLang="ko-KR" sz="1600" dirty="0" smtClean="0"/>
              <a:t>left parenthesis</a:t>
            </a:r>
            <a:r>
              <a:rPr lang="ko-KR" altLang="en-US" sz="1600" dirty="0" smtClean="0"/>
              <a:t>가 존재해야 한다</a:t>
            </a:r>
            <a:r>
              <a:rPr lang="en-US" altLang="ko-KR" sz="16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1600" dirty="0" smtClean="0"/>
              <a:t>짝이 맞는 </a:t>
            </a:r>
            <a:r>
              <a:rPr lang="en-US" altLang="ko-KR" sz="1600" dirty="0" smtClean="0"/>
              <a:t>parentheses</a:t>
            </a:r>
            <a:r>
              <a:rPr lang="ko-KR" altLang="en-US" sz="1600" dirty="0" smtClean="0"/>
              <a:t>를 </a:t>
            </a:r>
            <a:r>
              <a:rPr lang="en-US" altLang="ko-KR" sz="1600" u="sng" dirty="0" smtClean="0"/>
              <a:t>balanced parentheses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Example of balanced parentheses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2 * 7 : no parentheses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balanced parentheses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(1+3)((2*16)+1)*(44+(17+9)) 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Example of unbalanced parentheses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44 + 38) : a right parenthesis with no left parenthesis ‘(’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(55+(12*11) : missing a right parenthesis ‘)’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2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507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/>
              <a:t>Balanced parentheses</a:t>
            </a:r>
            <a:r>
              <a:rPr lang="ko-KR" altLang="en-US" sz="2000" dirty="0" smtClean="0"/>
              <a:t>를 찾기 위한 방법</a:t>
            </a:r>
            <a:endParaRPr lang="en-US" altLang="ko-KR" sz="20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/>
              <a:t>수업시간에 배운 </a:t>
            </a:r>
            <a:r>
              <a:rPr lang="en-US" altLang="ko-KR" sz="1600" dirty="0" smtClean="0"/>
              <a:t>Stack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operation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Push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Pop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이용한다</a:t>
            </a:r>
            <a:r>
              <a:rPr lang="en-US" altLang="ko-KR" sz="1600" dirty="0" smtClean="0"/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/>
              <a:t>Hint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/>
              <a:t>빈 </a:t>
            </a:r>
            <a:r>
              <a:rPr lang="en-US" altLang="ko-KR" sz="1600" dirty="0" smtClean="0"/>
              <a:t>Stack</a:t>
            </a:r>
            <a:r>
              <a:rPr lang="ko-KR" altLang="en-US" sz="1600" dirty="0" smtClean="0"/>
              <a:t>을 만든다</a:t>
            </a:r>
            <a:r>
              <a:rPr lang="en-US" altLang="ko-KR" sz="1600" dirty="0" smtClean="0"/>
              <a:t>. (STACK* </a:t>
            </a:r>
            <a:r>
              <a:rPr lang="en-US" altLang="ko-KR" sz="1600" dirty="0" err="1" smtClean="0"/>
              <a:t>pStack</a:t>
            </a:r>
            <a:r>
              <a:rPr lang="en-US" altLang="ko-KR" sz="1600" dirty="0" smtClean="0"/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Left parenthesis</a:t>
            </a:r>
            <a:r>
              <a:rPr lang="ko-KR" altLang="en-US" sz="1600" dirty="0" smtClean="0"/>
              <a:t>가 나올 때마다 </a:t>
            </a:r>
            <a:r>
              <a:rPr lang="en-US" altLang="ko-KR" sz="1600" dirty="0" smtClean="0"/>
              <a:t>Push operation</a:t>
            </a:r>
            <a:r>
              <a:rPr lang="ko-KR" altLang="en-US" sz="1600" dirty="0" smtClean="0"/>
              <a:t>을 수행</a:t>
            </a:r>
            <a:endParaRPr lang="en-US" altLang="ko-KR" sz="16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Right parenthesis</a:t>
            </a:r>
            <a:r>
              <a:rPr lang="ko-KR" altLang="en-US" sz="1600" dirty="0" smtClean="0"/>
              <a:t>가 나올 때마다 </a:t>
            </a:r>
            <a:r>
              <a:rPr lang="en-US" altLang="ko-KR" sz="1600" dirty="0" smtClean="0"/>
              <a:t>Pop operation</a:t>
            </a:r>
            <a:r>
              <a:rPr lang="ko-KR" altLang="en-US" sz="1600" dirty="0" smtClean="0"/>
              <a:t>을 수행</a:t>
            </a:r>
            <a:endParaRPr lang="en-US" altLang="ko-KR" sz="16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Parenthesis</a:t>
            </a:r>
            <a:r>
              <a:rPr lang="ko-KR" altLang="en-US" sz="1600" dirty="0" smtClean="0"/>
              <a:t>가 아닌 경우에는 </a:t>
            </a:r>
            <a:r>
              <a:rPr lang="en-US" altLang="ko-KR" sz="1600" dirty="0" smtClean="0"/>
              <a:t>operation</a:t>
            </a:r>
            <a:r>
              <a:rPr lang="ko-KR" altLang="en-US" sz="1600" dirty="0" smtClean="0"/>
              <a:t>을 수행하지 않는다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/>
              <a:t>더 이상 </a:t>
            </a:r>
            <a:r>
              <a:rPr lang="en-US" altLang="ko-KR" sz="1600" dirty="0" smtClean="0"/>
              <a:t>scan</a:t>
            </a:r>
            <a:r>
              <a:rPr lang="ko-KR" altLang="en-US" sz="1600" dirty="0" smtClean="0"/>
              <a:t>할 </a:t>
            </a:r>
            <a:r>
              <a:rPr lang="en-US" altLang="ko-KR" sz="1600" dirty="0" smtClean="0"/>
              <a:t>character</a:t>
            </a:r>
            <a:r>
              <a:rPr lang="ko-KR" altLang="en-US" sz="1600" dirty="0" smtClean="0"/>
              <a:t>가 없을 때 </a:t>
            </a:r>
            <a:r>
              <a:rPr lang="en-US" altLang="ko-KR" sz="1600" dirty="0" smtClean="0"/>
              <a:t>Stack</a:t>
            </a:r>
            <a:r>
              <a:rPr lang="ko-KR" altLang="en-US" sz="1600" dirty="0" smtClean="0"/>
              <a:t>이 비어있다면</a:t>
            </a:r>
            <a:endParaRPr lang="en-US" altLang="ko-KR" sz="1600" dirty="0" smtClean="0"/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“Matched Parentheses!”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/>
              <a:t>마지막 </a:t>
            </a:r>
            <a:r>
              <a:rPr lang="en-US" altLang="ko-KR" sz="1600" dirty="0" smtClean="0"/>
              <a:t>character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scan</a:t>
            </a:r>
            <a:r>
              <a:rPr lang="ko-KR" altLang="en-US" sz="1600" dirty="0" smtClean="0"/>
              <a:t>을 마쳤을 때</a:t>
            </a:r>
            <a:r>
              <a:rPr lang="en-US" altLang="ko-KR" sz="1600" dirty="0" smtClean="0"/>
              <a:t>, Stack</a:t>
            </a:r>
            <a:r>
              <a:rPr lang="ko-KR" altLang="en-US" sz="1600" dirty="0" smtClean="0"/>
              <a:t>이 비어있지 </a:t>
            </a:r>
            <a:endParaRPr lang="en-US" altLang="ko-KR" sz="1600" dirty="0" smtClean="0"/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않은 경우 </a:t>
            </a:r>
            <a:r>
              <a:rPr lang="en-US" altLang="ko-KR" sz="1600" dirty="0" smtClean="0"/>
              <a:t>/ Stack</a:t>
            </a:r>
            <a:r>
              <a:rPr lang="ko-KR" altLang="en-US" sz="1600" dirty="0" smtClean="0"/>
              <a:t>은  비어있는데 </a:t>
            </a:r>
            <a:r>
              <a:rPr lang="en-US" altLang="ko-KR" sz="1600" dirty="0" smtClean="0"/>
              <a:t>Pop operation</a:t>
            </a:r>
            <a:r>
              <a:rPr lang="ko-KR" altLang="en-US" sz="1600" dirty="0" smtClean="0"/>
              <a:t>을 해야 하는</a:t>
            </a:r>
            <a:endParaRPr lang="en-US" altLang="ko-KR" sz="1600" dirty="0" smtClean="0"/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</a:t>
            </a:r>
            <a:r>
              <a:rPr lang="ko-KR" altLang="en-US" sz="1600" dirty="0" smtClean="0"/>
              <a:t>경우 중 하나이면  </a:t>
            </a:r>
            <a:endParaRPr lang="en-US" altLang="ko-KR" sz="1600" dirty="0" smtClean="0"/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   </a:t>
            </a:r>
            <a:r>
              <a:rPr lang="en-US" altLang="ko-KR" sz="1600" dirty="0" smtClean="0"/>
              <a:t>“Unmatched Parentheses!”</a:t>
            </a:r>
            <a:endParaRPr lang="en-US" altLang="ko-KR" sz="1600" dirty="0"/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42343"/>
            <a:ext cx="20383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5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/>
              <a:t>Conditions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Input</a:t>
            </a:r>
            <a:r>
              <a:rPr lang="ko-KR" altLang="en-US" sz="1600" dirty="0" smtClean="0"/>
              <a:t>으로 받는 수식은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글자 이하라고 가정한다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Stack</a:t>
            </a:r>
            <a:r>
              <a:rPr lang="ko-KR" altLang="en-US" sz="1600" dirty="0" smtClean="0"/>
              <a:t>의 구현은 </a:t>
            </a:r>
            <a:r>
              <a:rPr lang="en-US" altLang="ko-KR" sz="1600" dirty="0" smtClean="0"/>
              <a:t>linked list</a:t>
            </a:r>
            <a:r>
              <a:rPr lang="ko-KR" altLang="en-US" sz="1600" dirty="0" smtClean="0"/>
              <a:t>를 이용한 구현 방법만 허용한다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page.4</a:t>
            </a:r>
            <a:r>
              <a:rPr lang="ko-KR" altLang="en-US" sz="1600" dirty="0" smtClean="0"/>
              <a:t>의 구조체 형식을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이용하여 구현 하도록 한다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u="sng" dirty="0" err="1" smtClean="0"/>
              <a:t>gcc</a:t>
            </a:r>
            <a:r>
              <a:rPr lang="en-US" altLang="ko-KR" sz="1600" u="sng" dirty="0" smtClean="0"/>
              <a:t> </a:t>
            </a:r>
            <a:r>
              <a:rPr lang="ko-KR" altLang="en-US" sz="1600" u="sng" dirty="0" smtClean="0"/>
              <a:t>컴파일러는 </a:t>
            </a:r>
            <a:r>
              <a:rPr lang="en-US" altLang="ko-KR" sz="1600" u="sng" dirty="0" smtClean="0"/>
              <a:t>‘</a:t>
            </a:r>
            <a:r>
              <a:rPr lang="en-US" altLang="ko-KR" sz="1600" u="sng" dirty="0" err="1" smtClean="0"/>
              <a:t>bool</a:t>
            </a:r>
            <a:r>
              <a:rPr lang="en-US" altLang="ko-KR" sz="1600" u="sng" dirty="0" smtClean="0"/>
              <a:t>’ type</a:t>
            </a:r>
            <a:r>
              <a:rPr lang="ko-KR" altLang="en-US" sz="1600" u="sng" dirty="0" smtClean="0"/>
              <a:t>선언이 불가하므로 </a:t>
            </a:r>
            <a:r>
              <a:rPr lang="en-US" altLang="ko-KR" sz="1600" u="sng" dirty="0" smtClean="0"/>
              <a:t>Stack operation</a:t>
            </a:r>
            <a:r>
              <a:rPr lang="ko-KR" altLang="en-US" sz="1600" u="sng" dirty="0" smtClean="0"/>
              <a:t>인 </a:t>
            </a:r>
            <a:r>
              <a:rPr lang="en-US" altLang="ko-KR" sz="1600" u="sng" dirty="0" smtClean="0"/>
              <a:t>Push </a:t>
            </a:r>
            <a:r>
              <a:rPr lang="ko-KR" altLang="en-US" sz="1600" u="sng" dirty="0" smtClean="0"/>
              <a:t>또는 </a:t>
            </a:r>
            <a:r>
              <a:rPr lang="en-US" altLang="ko-KR" sz="1600" u="sng" dirty="0" smtClean="0"/>
              <a:t>Pop</a:t>
            </a:r>
            <a:r>
              <a:rPr lang="ko-KR" altLang="en-US" sz="1600" u="sng" dirty="0" smtClean="0"/>
              <a:t>의 성공여부를 확인할 시에는 </a:t>
            </a:r>
            <a:r>
              <a:rPr lang="en-US" altLang="ko-KR" sz="1600" u="sng" dirty="0" smtClean="0"/>
              <a:t>‘</a:t>
            </a:r>
            <a:r>
              <a:rPr lang="en-US" altLang="ko-KR" sz="1600" u="sng" dirty="0" err="1" smtClean="0"/>
              <a:t>int</a:t>
            </a:r>
            <a:r>
              <a:rPr lang="en-US" altLang="ko-KR" sz="1600" u="sng" dirty="0" smtClean="0"/>
              <a:t>’ type</a:t>
            </a:r>
            <a:r>
              <a:rPr lang="ko-KR" altLang="en-US" sz="1600" u="sng" dirty="0" smtClean="0"/>
              <a:t>으로 선언한 함수와 변수를 사용한다</a:t>
            </a:r>
            <a:r>
              <a:rPr lang="en-US" altLang="ko-KR" sz="1600" u="sng" dirty="0" smtClean="0"/>
              <a:t>.</a:t>
            </a:r>
            <a:r>
              <a:rPr lang="ko-KR" altLang="en-US" sz="1600" u="sng" dirty="0" smtClean="0"/>
              <a:t> </a:t>
            </a:r>
            <a:endParaRPr lang="en-US" altLang="ko-KR" sz="1600" u="sng" dirty="0" smtClean="0"/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/>
              <a:t>Example of unmatched test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rgbClr val="FFC000"/>
                </a:solidFill>
              </a:rPr>
              <a:t>{</a:t>
            </a:r>
            <a:r>
              <a:rPr lang="en-US" altLang="ko-KR" b="1" dirty="0" smtClean="0">
                <a:solidFill>
                  <a:srgbClr val="92D050"/>
                </a:solidFill>
              </a:rPr>
              <a:t>(</a:t>
            </a:r>
            <a:r>
              <a:rPr lang="en-US" altLang="ko-KR" sz="1600" dirty="0" smtClean="0"/>
              <a:t>a + b</a:t>
            </a:r>
            <a:r>
              <a:rPr lang="en-US" altLang="ko-KR" b="1" dirty="0" smtClean="0">
                <a:solidFill>
                  <a:srgbClr val="92D050"/>
                </a:solidFill>
              </a:rPr>
              <a:t>) </a:t>
            </a:r>
            <a:r>
              <a:rPr lang="en-US" altLang="ko-KR" sz="1600" dirty="0" smtClean="0"/>
              <a:t>- 3</a:t>
            </a:r>
            <a:r>
              <a:rPr lang="en-US" altLang="ko-KR" b="1" dirty="0" smtClean="0">
                <a:solidFill>
                  <a:srgbClr val="FFC000"/>
                </a:solidFill>
              </a:rPr>
              <a:t>}</a:t>
            </a:r>
            <a:r>
              <a:rPr lang="en-US" altLang="ko-KR" sz="1600" dirty="0" smtClean="0"/>
              <a:t>*5 + </a:t>
            </a:r>
            <a:r>
              <a:rPr lang="en-US" altLang="ko-KR" b="1" dirty="0" smtClean="0">
                <a:solidFill>
                  <a:srgbClr val="00B0F0"/>
                </a:solidFill>
              </a:rPr>
              <a:t>[</a:t>
            </a:r>
            <a:r>
              <a:rPr lang="en-US" altLang="ko-KR" sz="1600" dirty="0" err="1" smtClean="0"/>
              <a:t>cos</a:t>
            </a:r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dirty="0" smtClean="0"/>
              <a:t>x + y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  <a:r>
              <a:rPr lang="en-US" altLang="ko-KR" sz="1600" dirty="0" smtClean="0"/>
              <a:t> + 7</a:t>
            </a:r>
            <a:r>
              <a:rPr lang="en-US" altLang="ko-KR" b="1" dirty="0" smtClean="0">
                <a:solidFill>
                  <a:srgbClr val="FF0000"/>
                </a:solidFill>
              </a:rPr>
              <a:t>}</a:t>
            </a:r>
            <a:r>
              <a:rPr lang="en-US" altLang="ko-KR" sz="1600" dirty="0" smtClean="0"/>
              <a:t> - 1</a:t>
            </a:r>
            <a:r>
              <a:rPr lang="en-US" altLang="ko-KR" b="1" dirty="0" smtClean="0">
                <a:solidFill>
                  <a:srgbClr val="00B0F0"/>
                </a:solidFill>
              </a:rPr>
              <a:t>]</a:t>
            </a:r>
            <a:r>
              <a:rPr lang="en-US" altLang="ko-KR" sz="1600" dirty="0" smtClean="0"/>
              <a:t>*4</a:t>
            </a:r>
            <a:endParaRPr lang="en-US" altLang="ko-KR" sz="16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2000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/>
              <a:t>Example of matched test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ko-KR" b="1" dirty="0" smtClean="0">
                <a:solidFill>
                  <a:srgbClr val="FFC000"/>
                </a:solidFill>
              </a:rPr>
              <a:t>{</a:t>
            </a:r>
            <a:r>
              <a:rPr lang="en-US" altLang="ko-KR" b="1" dirty="0" smtClean="0">
                <a:solidFill>
                  <a:srgbClr val="92D050"/>
                </a:solidFill>
              </a:rPr>
              <a:t>(</a:t>
            </a:r>
            <a:r>
              <a:rPr lang="en-US" altLang="ko-KR" sz="1600" dirty="0" smtClean="0">
                <a:solidFill>
                  <a:srgbClr val="000000"/>
                </a:solidFill>
              </a:rPr>
              <a:t>a + b</a:t>
            </a:r>
            <a:r>
              <a:rPr lang="en-US" altLang="ko-KR" b="1" dirty="0" smtClean="0">
                <a:solidFill>
                  <a:srgbClr val="92D050"/>
                </a:solidFill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</a:rPr>
              <a:t>- 3</a:t>
            </a:r>
            <a:r>
              <a:rPr lang="en-US" altLang="ko-KR" b="1" dirty="0" smtClean="0">
                <a:solidFill>
                  <a:srgbClr val="FFC000"/>
                </a:solidFill>
              </a:rPr>
              <a:t>}</a:t>
            </a:r>
            <a:r>
              <a:rPr lang="en-US" altLang="ko-KR" sz="1600" dirty="0" smtClean="0">
                <a:solidFill>
                  <a:srgbClr val="000000"/>
                </a:solidFill>
              </a:rPr>
              <a:t>*5 + </a:t>
            </a:r>
            <a:r>
              <a:rPr lang="en-US" altLang="ko-KR" b="1" dirty="0" smtClean="0">
                <a:solidFill>
                  <a:srgbClr val="00B0F0"/>
                </a:solidFill>
              </a:rPr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{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cos</a:t>
            </a:r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dirty="0" smtClean="0">
                <a:solidFill>
                  <a:srgbClr val="000000"/>
                </a:solidFill>
              </a:rPr>
              <a:t>x + y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</a:rPr>
              <a:t> + 7</a:t>
            </a:r>
            <a:r>
              <a:rPr lang="en-US" altLang="ko-KR" b="1" dirty="0" smtClean="0">
                <a:solidFill>
                  <a:srgbClr val="FF0000"/>
                </a:solidFill>
              </a:rPr>
              <a:t>}</a:t>
            </a:r>
            <a:r>
              <a:rPr lang="en-US" altLang="ko-KR" sz="1600" dirty="0" smtClean="0">
                <a:solidFill>
                  <a:srgbClr val="000000"/>
                </a:solidFill>
              </a:rPr>
              <a:t> - 1</a:t>
            </a:r>
            <a:r>
              <a:rPr lang="en-US" altLang="ko-KR" b="1" dirty="0" smtClean="0">
                <a:solidFill>
                  <a:srgbClr val="00B0F0"/>
                </a:solidFill>
              </a:rPr>
              <a:t>]</a:t>
            </a:r>
            <a:r>
              <a:rPr lang="en-US" altLang="ko-KR" sz="1600" dirty="0" smtClean="0">
                <a:solidFill>
                  <a:srgbClr val="000000"/>
                </a:solidFill>
              </a:rPr>
              <a:t>*4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2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04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2000" dirty="0" smtClean="0"/>
              <a:t>프로그램 실행 결과</a:t>
            </a:r>
            <a:endParaRPr lang="en-US" altLang="ko-KR" sz="2000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16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9</a:t>
            </a:fld>
            <a:endParaRPr lang="en-US" altLang="ko-KR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2276872"/>
            <a:ext cx="430084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01008"/>
            <a:ext cx="431510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04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7325</TotalTime>
  <Pages>3</Pages>
  <Words>727</Words>
  <Application>Microsoft Macintosh PowerPoint</Application>
  <PresentationFormat>On-screen Show (4:3)</PresentationFormat>
  <Paragraphs>96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chapter02</vt:lpstr>
      <vt:lpstr>PhotoFinish Picture</vt:lpstr>
      <vt:lpstr>C프로그래밍   (CSE2035) (실습23. Lists 2-2)</vt:lpstr>
      <vt:lpstr>제출 형식</vt:lpstr>
      <vt:lpstr>Practice 1</vt:lpstr>
      <vt:lpstr>Practice 1</vt:lpstr>
      <vt:lpstr>Practice 1</vt:lpstr>
      <vt:lpstr>Practice 2</vt:lpstr>
      <vt:lpstr>Practice 2</vt:lpstr>
      <vt:lpstr>Practice 2</vt:lpstr>
      <vt:lpstr>Practice 2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686</cp:revision>
  <cp:lastPrinted>1997-04-03T01:49:54Z</cp:lastPrinted>
  <dcterms:created xsi:type="dcterms:W3CDTF">1996-06-27T04:55:18Z</dcterms:created>
  <dcterms:modified xsi:type="dcterms:W3CDTF">2015-11-29T13:58:25Z</dcterms:modified>
</cp:coreProperties>
</file>