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09" r:id="rId3"/>
    <p:sldId id="327" r:id="rId4"/>
    <p:sldId id="328" r:id="rId5"/>
    <p:sldId id="323" r:id="rId6"/>
    <p:sldId id="325" r:id="rId7"/>
    <p:sldId id="310" r:id="rId8"/>
    <p:sldId id="326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8" autoAdjust="0"/>
    <p:restoredTop sz="94660"/>
  </p:normalViewPr>
  <p:slideViewPr>
    <p:cSldViewPr>
      <p:cViewPr varScale="1">
        <p:scale>
          <a:sx n="103" d="100"/>
          <a:sy n="103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5384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54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54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프로그래</a:t>
            </a:r>
            <a:r>
              <a:rPr lang="ko-KR" altLang="en-US" sz="3200" dirty="0"/>
              <a:t>밍</a:t>
            </a:r>
            <a:r>
              <a:rPr lang="ko-KR" altLang="en-US" sz="3200" dirty="0" smtClean="0"/>
              <a:t>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/>
              <a:t>(</a:t>
            </a:r>
            <a:r>
              <a:rPr lang="ko-KR" altLang="en-US" sz="3200" dirty="0"/>
              <a:t>실습</a:t>
            </a:r>
            <a:r>
              <a:rPr lang="en-US" altLang="ko-KR" sz="3200" dirty="0" smtClean="0"/>
              <a:t>24. </a:t>
            </a:r>
            <a:r>
              <a:rPr lang="en-US" altLang="ko-KR" sz="3200" dirty="0"/>
              <a:t>Lists </a:t>
            </a:r>
            <a:r>
              <a:rPr lang="en-US" altLang="ko-KR" sz="3200" dirty="0" smtClean="0"/>
              <a:t>3-1)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7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</a:t>
            </a:r>
            <a:r>
              <a:rPr lang="en-US" altLang="ko-KR" dirty="0" smtClean="0"/>
              <a:t>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</a:t>
            </a:r>
            <a:r>
              <a:rPr lang="en-US" altLang="ko-KR" sz="1600" dirty="0" smtClean="0"/>
              <a:t>Korea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388424" cy="40934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24]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24]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24]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수업시간에 배운 간단한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를 직접 구현해본다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자료 구조는 </a:t>
            </a:r>
            <a:r>
              <a:rPr lang="en-US" altLang="ko-KR" sz="2000" dirty="0" smtClean="0"/>
              <a:t>Queue </a:t>
            </a:r>
            <a:r>
              <a:rPr lang="ko-KR" altLang="en-US" sz="2000" dirty="0" smtClean="0"/>
              <a:t>강의 자료에 있는 내용을 사용한다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함수의 프로토 타입은 다음과 같다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void Exit(QUEUE*);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Enqueue</a:t>
            </a:r>
            <a:r>
              <a:rPr lang="en-US" altLang="ko-KR" sz="2000" dirty="0" smtClean="0"/>
              <a:t>(QUEUE *);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PrintAll</a:t>
            </a:r>
            <a:r>
              <a:rPr lang="en-US" altLang="ko-KR" sz="2000" dirty="0" smtClean="0"/>
              <a:t>(QUEUE);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  <p:pic>
        <p:nvPicPr>
          <p:cNvPr id="3" name="Picture 2" descr="스크린샷 2015-12-06 오후 6.23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290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프로그램 실행 결과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5" y="2204864"/>
            <a:ext cx="303115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03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Linked list</a:t>
            </a:r>
            <a:r>
              <a:rPr lang="ko-KR" altLang="en-US" sz="2000" dirty="0" smtClean="0"/>
              <a:t>로 구현한 </a:t>
            </a:r>
            <a:r>
              <a:rPr lang="en-US" altLang="ko-KR" sz="2000" dirty="0" smtClean="0"/>
              <a:t>queue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console </a:t>
            </a:r>
            <a:r>
              <a:rPr lang="ko-KR" altLang="en-US" sz="2000" dirty="0" smtClean="0"/>
              <a:t>명령어를 받아 저장하고 </a:t>
            </a:r>
            <a:r>
              <a:rPr lang="en-US" altLang="ko-KR" sz="2000" dirty="0" smtClean="0"/>
              <a:t>“history” 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“h” </a:t>
            </a:r>
            <a:r>
              <a:rPr lang="ko-KR" altLang="en-US" sz="2000" dirty="0" smtClean="0"/>
              <a:t>명령어 입력 시에는 </a:t>
            </a:r>
            <a:r>
              <a:rPr lang="ko-KR" altLang="en-US" sz="2000" u="sng" dirty="0" smtClean="0"/>
              <a:t>프로그램 시작 시</a:t>
            </a:r>
            <a:r>
              <a:rPr lang="ko-KR" altLang="en-US" sz="2000" u="sng" dirty="0"/>
              <a:t>점</a:t>
            </a:r>
            <a:r>
              <a:rPr lang="ko-KR" altLang="en-US" sz="2000" u="sng" dirty="0" smtClean="0"/>
              <a:t>부터 현재까지 </a:t>
            </a:r>
            <a:r>
              <a:rPr lang="en-US" altLang="ko-KR" sz="2000" u="sng" dirty="0" smtClean="0"/>
              <a:t>queue</a:t>
            </a:r>
            <a:r>
              <a:rPr lang="ko-KR" altLang="en-US" sz="2000" u="sng" dirty="0" smtClean="0"/>
              <a:t>에 저장된 명령어의 수를 출력</a:t>
            </a:r>
            <a:r>
              <a:rPr lang="ko-KR" altLang="en-US" sz="2000" dirty="0" smtClean="0"/>
              <a:t>하는 프로그램을 만든다</a:t>
            </a:r>
            <a:r>
              <a:rPr lang="en-US" altLang="ko-KR" sz="2000" dirty="0" smtClean="0"/>
              <a:t>.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Console </a:t>
            </a:r>
            <a:r>
              <a:rPr lang="ko-KR" altLang="en-US" sz="2000" dirty="0" smtClean="0"/>
              <a:t>명령어의 종류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이 프로그램에서는 </a:t>
            </a:r>
            <a:r>
              <a:rPr lang="en-US" altLang="ko-KR" sz="1600" dirty="0" smtClean="0"/>
              <a:t>“help”, “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”, “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”, “cd”, “history”, “h”, “quit”, “q” </a:t>
            </a:r>
            <a:r>
              <a:rPr lang="ko-KR" altLang="en-US" sz="1600" dirty="0" smtClean="0"/>
              <a:t>으로 총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가지의 명령어만 유효 명령어로 간주한다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“history” or “h” : </a:t>
            </a:r>
            <a:r>
              <a:rPr lang="ko-KR" altLang="en-US" sz="1600" dirty="0" smtClean="0"/>
              <a:t>현재까지의 </a:t>
            </a:r>
            <a:r>
              <a:rPr lang="ko-KR" altLang="en-US" sz="1600" u="sng" dirty="0" smtClean="0"/>
              <a:t>유효한 명령어 수를 출력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1600" dirty="0" smtClean="0"/>
              <a:t>“quit” or “q” : </a:t>
            </a:r>
            <a:r>
              <a:rPr lang="ko-KR" altLang="en-US" sz="1600" dirty="0" smtClean="0"/>
              <a:t>프로그램을 종료한다</a:t>
            </a:r>
            <a:r>
              <a:rPr lang="en-US" altLang="ko-KR" sz="160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1600" dirty="0" smtClean="0"/>
              <a:t>이 두 개 외의 유효한 명령어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개에 대해서는 해당 명령어가 유효하다는 표시로 </a:t>
            </a:r>
            <a:r>
              <a:rPr lang="en-US" altLang="ko-KR" sz="1600" dirty="0" smtClean="0"/>
              <a:t>copy</a:t>
            </a:r>
            <a:r>
              <a:rPr lang="ko-KR" altLang="en-US" sz="1600" dirty="0" smtClean="0"/>
              <a:t>하여 출력하도록 한다</a:t>
            </a:r>
            <a:r>
              <a:rPr lang="en-US" altLang="ko-KR" sz="16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1600" dirty="0" smtClean="0"/>
          </a:p>
          <a:p>
            <a:pPr algn="just">
              <a:spcBef>
                <a:spcPct val="20000"/>
              </a:spcBef>
              <a:defRPr/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가지 명령어 이외의 명령어의 경우는 무시한다</a:t>
            </a:r>
            <a:r>
              <a:rPr lang="en-US" altLang="ko-KR" sz="2000" dirty="0" smtClean="0"/>
              <a:t>(Queue</a:t>
            </a:r>
            <a:r>
              <a:rPr lang="ko-KR" altLang="en-US" sz="2000" dirty="0" smtClean="0"/>
              <a:t>에 넣지 않음</a:t>
            </a:r>
            <a:r>
              <a:rPr lang="en-US" altLang="ko-KR" sz="2000" dirty="0" smtClean="0"/>
              <a:t>).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>
                <a:latin typeface="+mj-ea"/>
                <a:ea typeface="+mj-ea"/>
              </a:rPr>
              <a:t>Console Command </a:t>
            </a:r>
            <a:r>
              <a:rPr lang="en-US" altLang="ko-KR" sz="2000" dirty="0" err="1" smtClean="0">
                <a:latin typeface="+mj-ea"/>
                <a:ea typeface="+mj-ea"/>
              </a:rPr>
              <a:t>Enqueue</a:t>
            </a:r>
            <a:r>
              <a:rPr lang="ko-KR" altLang="en-US" sz="2000" dirty="0" smtClean="0">
                <a:latin typeface="+mj-ea"/>
                <a:ea typeface="+mj-ea"/>
              </a:rPr>
              <a:t>의 구조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>
                <a:latin typeface="+mj-ea"/>
                <a:ea typeface="+mj-ea"/>
              </a:rPr>
              <a:t>기본적으로 수업시간에 배운 </a:t>
            </a:r>
            <a:r>
              <a:rPr lang="en-US" altLang="ko-KR" sz="1600" dirty="0" smtClean="0">
                <a:latin typeface="+mj-ea"/>
                <a:ea typeface="+mj-ea"/>
              </a:rPr>
              <a:t>queue</a:t>
            </a:r>
            <a:r>
              <a:rPr lang="ko-KR" altLang="en-US" sz="1600" dirty="0" smtClean="0">
                <a:latin typeface="+mj-ea"/>
                <a:ea typeface="+mj-ea"/>
              </a:rPr>
              <a:t>의 구조를 따르지만 </a:t>
            </a:r>
            <a:r>
              <a:rPr lang="en-US" altLang="ko-KR" sz="1600" dirty="0" smtClean="0">
                <a:latin typeface="+mj-ea"/>
                <a:ea typeface="+mj-ea"/>
              </a:rPr>
              <a:t>data</a:t>
            </a:r>
            <a:r>
              <a:rPr lang="ko-KR" altLang="en-US" sz="1600" dirty="0" smtClean="0">
                <a:latin typeface="+mj-ea"/>
                <a:ea typeface="+mj-ea"/>
              </a:rPr>
              <a:t>부분의 경우는 </a:t>
            </a:r>
            <a:r>
              <a:rPr lang="en-US" altLang="ko-KR" sz="1600" dirty="0" smtClean="0">
                <a:latin typeface="+mj-ea"/>
                <a:ea typeface="+mj-ea"/>
              </a:rPr>
              <a:t>command</a:t>
            </a:r>
            <a:r>
              <a:rPr lang="ko-KR" altLang="en-US" sz="1600" dirty="0" smtClean="0">
                <a:latin typeface="+mj-ea"/>
                <a:ea typeface="+mj-ea"/>
              </a:rPr>
              <a:t>를 받아야 하므로 </a:t>
            </a:r>
            <a:r>
              <a:rPr lang="en-US" altLang="ko-KR" sz="1600" dirty="0" smtClean="0">
                <a:latin typeface="+mj-ea"/>
                <a:ea typeface="+mj-ea"/>
              </a:rPr>
              <a:t>string</a:t>
            </a:r>
            <a:r>
              <a:rPr lang="ko-KR" altLang="en-US" sz="1600" dirty="0" smtClean="0">
                <a:latin typeface="+mj-ea"/>
                <a:ea typeface="+mj-ea"/>
              </a:rPr>
              <a:t>을 받을 수 있도록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>
                <a:latin typeface="+mj-ea"/>
                <a:ea typeface="+mj-ea"/>
              </a:rPr>
              <a:t>Head Structure</a:t>
            </a:r>
            <a:r>
              <a:rPr lang="ko-KR" altLang="en-US" sz="1600" dirty="0" smtClean="0">
                <a:latin typeface="+mj-ea"/>
                <a:ea typeface="+mj-ea"/>
              </a:rPr>
              <a:t>인 </a:t>
            </a:r>
            <a:r>
              <a:rPr lang="en-US" altLang="ko-KR" sz="1600" dirty="0" smtClean="0">
                <a:latin typeface="+mj-ea"/>
                <a:ea typeface="+mj-ea"/>
              </a:rPr>
              <a:t>QUEUE</a:t>
            </a:r>
            <a:r>
              <a:rPr lang="ko-KR" altLang="en-US" sz="1600" dirty="0" smtClean="0">
                <a:latin typeface="+mj-ea"/>
                <a:ea typeface="+mj-ea"/>
              </a:rPr>
              <a:t>구조를 통해 </a:t>
            </a:r>
            <a:r>
              <a:rPr lang="en-US" altLang="ko-KR" sz="1600" dirty="0" smtClean="0">
                <a:latin typeface="+mj-ea"/>
                <a:ea typeface="+mj-ea"/>
              </a:rPr>
              <a:t>linked queue</a:t>
            </a:r>
            <a:r>
              <a:rPr lang="ko-KR" altLang="en-US" sz="1600" dirty="0" smtClean="0">
                <a:latin typeface="+mj-ea"/>
                <a:ea typeface="+mj-ea"/>
              </a:rPr>
              <a:t>를 관리하고</a:t>
            </a:r>
            <a:r>
              <a:rPr lang="en-US" altLang="ko-KR" sz="1600" dirty="0" smtClean="0">
                <a:latin typeface="+mj-ea"/>
                <a:ea typeface="+mj-ea"/>
              </a:rPr>
              <a:t>, QUEUE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en-US" altLang="ko-KR" sz="1600" dirty="0" smtClean="0">
                <a:latin typeface="+mj-ea"/>
                <a:ea typeface="+mj-ea"/>
              </a:rPr>
              <a:t>count</a:t>
            </a:r>
            <a:r>
              <a:rPr lang="ko-KR" altLang="en-US" sz="1600" dirty="0" smtClean="0">
                <a:latin typeface="+mj-ea"/>
                <a:ea typeface="+mj-ea"/>
              </a:rPr>
              <a:t>에는 현재 </a:t>
            </a:r>
            <a:r>
              <a:rPr lang="en-US" altLang="ko-KR" sz="1600" dirty="0" smtClean="0">
                <a:latin typeface="+mj-ea"/>
                <a:ea typeface="+mj-ea"/>
              </a:rPr>
              <a:t>queue</a:t>
            </a:r>
            <a:r>
              <a:rPr lang="ko-KR" altLang="en-US" sz="1600" dirty="0" smtClean="0">
                <a:latin typeface="+mj-ea"/>
                <a:ea typeface="+mj-ea"/>
              </a:rPr>
              <a:t>에 존재하는 </a:t>
            </a:r>
            <a:r>
              <a:rPr lang="en-US" altLang="ko-KR" sz="1600" dirty="0" smtClean="0">
                <a:latin typeface="+mj-ea"/>
                <a:ea typeface="+mj-ea"/>
              </a:rPr>
              <a:t>node</a:t>
            </a:r>
            <a:r>
              <a:rPr lang="ko-KR" altLang="en-US" sz="1600" dirty="0" smtClean="0">
                <a:latin typeface="+mj-ea"/>
                <a:ea typeface="+mj-ea"/>
              </a:rPr>
              <a:t>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수를 항상 가지고 있도록 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0097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55576" y="3995406"/>
            <a:ext cx="4821443" cy="1773732"/>
            <a:chOff x="755576" y="3995406"/>
            <a:chExt cx="4821443" cy="1773732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995406"/>
              <a:ext cx="2160240" cy="76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021886"/>
              <a:ext cx="2160240" cy="74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779" y="5003938"/>
              <a:ext cx="2160240" cy="74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화살표 연결선 3"/>
            <p:cNvCxnSpPr>
              <a:endCxn id="39940" idx="0"/>
            </p:cNvCxnSpPr>
            <p:nvPr/>
          </p:nvCxnSpPr>
          <p:spPr bwMode="auto">
            <a:xfrm flipH="1">
              <a:off x="1835696" y="4293096"/>
              <a:ext cx="504056" cy="7287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화살표 연결선 5"/>
            <p:cNvCxnSpPr>
              <a:endCxn id="11" idx="0"/>
            </p:cNvCxnSpPr>
            <p:nvPr/>
          </p:nvCxnSpPr>
          <p:spPr bwMode="auto">
            <a:xfrm>
              <a:off x="3920835" y="4293096"/>
              <a:ext cx="576064" cy="7108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2387487" y="5301208"/>
              <a:ext cx="103238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115616" y="5120340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err="1" smtClean="0">
                  <a:latin typeface="맑은 고딕" pitchFamily="50" charset="-127"/>
                  <a:ea typeface="맑은 고딕" pitchFamily="50" charset="-127"/>
                </a:rPr>
                <a:t>dir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2" y="5095079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help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5786" y="4117617"/>
              <a:ext cx="97210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algn="ctr"/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1241630" y="5458894"/>
            <a:ext cx="738082" cy="1641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command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896925" y="5430728"/>
            <a:ext cx="738082" cy="16416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command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5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CheckCommand</a:t>
            </a:r>
            <a:r>
              <a:rPr lang="en-US" altLang="ko-KR" sz="2000" dirty="0" smtClean="0"/>
              <a:t>(char* command)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command</a:t>
            </a:r>
            <a:r>
              <a:rPr lang="ko-KR" altLang="en-US" sz="1600" dirty="0" smtClean="0"/>
              <a:t>인지 </a:t>
            </a:r>
            <a:r>
              <a:rPr lang="en-US" altLang="ko-KR" sz="1600" dirty="0" smtClean="0"/>
              <a:t>check</a:t>
            </a:r>
            <a:r>
              <a:rPr lang="ko-KR" altLang="en-US" sz="1600" dirty="0" smtClean="0"/>
              <a:t>하는 함수</a:t>
            </a: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Input: command string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Return: </a:t>
            </a:r>
            <a:r>
              <a:rPr lang="ko-KR" altLang="en-US" sz="1600" dirty="0" smtClean="0"/>
              <a:t>유효한 명령어인 경우에는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아닌 경우에는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return</a:t>
            </a:r>
            <a:endParaRPr lang="en-US" altLang="ko-KR" sz="16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EnqueueCommand</a:t>
            </a:r>
            <a:r>
              <a:rPr lang="en-US" altLang="ko-KR" sz="2000" dirty="0" smtClean="0"/>
              <a:t>(QUEUE* </a:t>
            </a:r>
            <a:r>
              <a:rPr lang="en-US" altLang="ko-KR" sz="2000" dirty="0" err="1" smtClean="0"/>
              <a:t>pQueue</a:t>
            </a:r>
            <a:r>
              <a:rPr lang="en-US" altLang="ko-KR" sz="2000" dirty="0" smtClean="0"/>
              <a:t>, char* </a:t>
            </a:r>
            <a:r>
              <a:rPr lang="en-US" altLang="ko-KR" sz="2000" dirty="0" err="1" smtClean="0"/>
              <a:t>dataIn</a:t>
            </a:r>
            <a:r>
              <a:rPr lang="en-US" altLang="ko-KR" sz="2000" dirty="0" smtClean="0"/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유효한 </a:t>
            </a:r>
            <a:r>
              <a:rPr lang="en-US" altLang="ko-KR" sz="1600" dirty="0" smtClean="0"/>
              <a:t>command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에 삽입하는 함수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enqueue</a:t>
            </a:r>
            <a:r>
              <a:rPr lang="ko-KR" altLang="en-US" sz="1600" dirty="0" smtClean="0"/>
              <a:t>함수를 참고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600" dirty="0" smtClean="0"/>
              <a:t>Input: linked queue</a:t>
            </a:r>
            <a:r>
              <a:rPr lang="ko-KR" altLang="en-US" sz="1600" dirty="0" smtClean="0"/>
              <a:t>를 가리키는 포인터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pQueue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삽입할 </a:t>
            </a:r>
            <a:r>
              <a:rPr lang="en-US" altLang="ko-KR" sz="1600" dirty="0" smtClean="0"/>
              <a:t>command(</a:t>
            </a:r>
            <a:r>
              <a:rPr lang="en-US" altLang="ko-KR" sz="1600" dirty="0" err="1" smtClean="0"/>
              <a:t>dataIn</a:t>
            </a:r>
            <a:r>
              <a:rPr lang="en-US" altLang="ko-KR" sz="1600" dirty="0" smtClean="0"/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600" dirty="0" smtClean="0"/>
              <a:t>결과적으로 </a:t>
            </a:r>
            <a:r>
              <a:rPr lang="en-US" altLang="ko-KR" sz="1600" dirty="0" err="1" smtClean="0"/>
              <a:t>dataIn</a:t>
            </a:r>
            <a:r>
              <a:rPr lang="ko-KR" altLang="en-US" sz="1600" dirty="0" smtClean="0"/>
              <a:t>을 가진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가 추가된 </a:t>
            </a:r>
            <a:r>
              <a:rPr lang="en-US" altLang="ko-KR" sz="1600" dirty="0" smtClean="0"/>
              <a:t>queue</a:t>
            </a:r>
            <a:r>
              <a:rPr lang="ko-KR" altLang="en-US" sz="1600" dirty="0" smtClean="0"/>
              <a:t>가 생성되어야 한다</a:t>
            </a:r>
            <a:r>
              <a:rPr lang="en-US" altLang="ko-KR" sz="1600" dirty="0" smtClean="0"/>
              <a:t>.</a:t>
            </a:r>
          </a:p>
          <a:p>
            <a:pPr marL="534987" lvl="2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endParaRPr lang="en-US" altLang="ko-KR" sz="1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000" dirty="0" smtClean="0"/>
              <a:t>Main function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369624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</a:t>
            </a:r>
            <a:r>
              <a:rPr lang="en-US" altLang="ko-KR" dirty="0" smtClean="0"/>
              <a:t>2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ko-KR" altLang="en-US" sz="2000" dirty="0" smtClean="0"/>
              <a:t>프로그램 실행 결과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34766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32856"/>
            <a:ext cx="3514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61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7672</TotalTime>
  <Pages>3</Pages>
  <Words>471</Words>
  <Application>Microsoft Macintosh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C프로그래밍   (CSE2035) (실습24. Lists 3-1)</vt:lpstr>
      <vt:lpstr>제출 형식</vt:lpstr>
      <vt:lpstr>Practice 1</vt:lpstr>
      <vt:lpstr>Practice 1</vt:lpstr>
      <vt:lpstr>Practice 2</vt:lpstr>
      <vt:lpstr>Practice 2</vt:lpstr>
      <vt:lpstr>Practice 2</vt:lpstr>
      <vt:lpstr>Practice 2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718</cp:revision>
  <cp:lastPrinted>1997-04-03T01:49:54Z</cp:lastPrinted>
  <dcterms:created xsi:type="dcterms:W3CDTF">1996-06-27T04:55:18Z</dcterms:created>
  <dcterms:modified xsi:type="dcterms:W3CDTF">2015-12-06T09:29:33Z</dcterms:modified>
</cp:coreProperties>
</file>