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98" r:id="rId2"/>
    <p:sldId id="309" r:id="rId3"/>
    <p:sldId id="328" r:id="rId4"/>
    <p:sldId id="329" r:id="rId5"/>
    <p:sldId id="324" r:id="rId6"/>
    <p:sldId id="325" r:id="rId7"/>
    <p:sldId id="326" r:id="rId8"/>
    <p:sldId id="327" r:id="rId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8" autoAdjust="0"/>
    <p:restoredTop sz="94660"/>
  </p:normalViewPr>
  <p:slideViewPr>
    <p:cSldViewPr>
      <p:cViewPr varScale="1">
        <p:scale>
          <a:sx n="103" d="100"/>
          <a:sy n="103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426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63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63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4cprogramming03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프로그래</a:t>
            </a:r>
            <a:r>
              <a:rPr lang="ko-KR" altLang="en-US" sz="3200" dirty="0"/>
              <a:t>밍</a:t>
            </a:r>
            <a:r>
              <a:rPr lang="ko-KR" altLang="en-US" sz="3200" dirty="0" smtClean="0"/>
              <a:t>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/>
              <a:t>(</a:t>
            </a:r>
            <a:r>
              <a:rPr lang="ko-KR" altLang="en-US" sz="3200" dirty="0"/>
              <a:t>실습</a:t>
            </a:r>
            <a:r>
              <a:rPr lang="en-US" altLang="ko-KR" sz="3200" dirty="0" smtClean="0"/>
              <a:t>25. </a:t>
            </a:r>
            <a:r>
              <a:rPr lang="en-US" altLang="ko-KR" sz="3200" dirty="0"/>
              <a:t>Lists </a:t>
            </a:r>
            <a:r>
              <a:rPr lang="en-US" altLang="ko-KR" sz="3200" dirty="0" smtClean="0"/>
              <a:t>3-2)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4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31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</a:t>
            </a:r>
            <a:r>
              <a:rPr lang="en-US" altLang="ko-KR" dirty="0" smtClean="0"/>
              <a:t>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</a:t>
            </a:r>
            <a:r>
              <a:rPr lang="en-US" altLang="ko-KR" sz="1600" dirty="0" smtClean="0"/>
              <a:t>Korea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388424" cy="3785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2015cprogramming02@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hlinkClick r:id="rId2"/>
              </a:rPr>
              <a:t>gmail.com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25]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25]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20151234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25]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.zip</a:t>
            </a:r>
          </a:p>
          <a:p>
            <a:pPr marL="342900" indent="-342900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          (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cp1_20141234_p2.c</a:t>
            </a: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4.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 다음 날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23:59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까지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기한 내 제출 못할 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5.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문제에 해당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실습결과를 확인 받고서 제출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COPY 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24 </a:t>
            </a:r>
            <a:r>
              <a:rPr lang="en-US" altLang="ko-KR" sz="2000" dirty="0" smtClean="0"/>
              <a:t>– (1) </a:t>
            </a:r>
            <a:r>
              <a:rPr lang="ko-KR" altLang="en-US" sz="2000" dirty="0" smtClean="0"/>
              <a:t>에서 사용한 간단한 </a:t>
            </a:r>
            <a:r>
              <a:rPr lang="en-US" altLang="ko-KR" sz="2000" dirty="0" smtClean="0"/>
              <a:t>Queue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Dequeue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함수를 추가하여 </a:t>
            </a:r>
            <a:r>
              <a:rPr lang="en-US" altLang="ko-KR" sz="2000" dirty="0" smtClean="0"/>
              <a:t>Queue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삭제하는 기능을 구현한다</a:t>
            </a:r>
            <a:r>
              <a:rPr lang="en-US" altLang="ko-KR" sz="2000" dirty="0" smtClean="0"/>
              <a:t>.</a:t>
            </a:r>
          </a:p>
          <a:p>
            <a:pPr algn="just">
              <a:spcBef>
                <a:spcPct val="20000"/>
              </a:spcBef>
              <a:defRPr/>
            </a:pPr>
            <a:r>
              <a:rPr lang="ko-KR" altLang="en-US" sz="2000" dirty="0" smtClean="0"/>
              <a:t>자료 구조는 </a:t>
            </a:r>
            <a:r>
              <a:rPr lang="en-US" altLang="ko-KR" sz="2000" dirty="0" smtClean="0"/>
              <a:t>Queue </a:t>
            </a:r>
            <a:r>
              <a:rPr lang="ko-KR" altLang="en-US" sz="2000" dirty="0" smtClean="0"/>
              <a:t>강의 자료에 있는 내용을 사용한다</a:t>
            </a:r>
            <a:r>
              <a:rPr lang="en-US" altLang="ko-KR" sz="2000" dirty="0" smtClean="0"/>
              <a:t>.</a:t>
            </a:r>
          </a:p>
          <a:p>
            <a:pPr algn="just">
              <a:spcBef>
                <a:spcPct val="20000"/>
              </a:spcBef>
              <a:defRPr/>
            </a:pPr>
            <a:r>
              <a:rPr lang="ko-KR" altLang="en-US" sz="2000" dirty="0" smtClean="0"/>
              <a:t>함수의 프로토 타입은 다음과 같다</a:t>
            </a:r>
            <a:r>
              <a:rPr lang="en-US" altLang="ko-KR" sz="2000" dirty="0" smtClean="0"/>
              <a:t>.</a:t>
            </a:r>
          </a:p>
          <a:p>
            <a:pPr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/>
              <a:t>void Exit(QUEUE*);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/>
              <a:t>void </a:t>
            </a:r>
            <a:r>
              <a:rPr lang="en-US" altLang="ko-KR" sz="2000" dirty="0" err="1"/>
              <a:t>Enqueue</a:t>
            </a:r>
            <a:r>
              <a:rPr lang="en-US" altLang="ko-KR" sz="2000" dirty="0"/>
              <a:t>(QUEUE *);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/>
              <a:t>void </a:t>
            </a:r>
            <a:r>
              <a:rPr lang="en-US" altLang="ko-KR" sz="2000" dirty="0" err="1"/>
              <a:t>PrintAll</a:t>
            </a:r>
            <a:r>
              <a:rPr lang="en-US" altLang="ko-KR" sz="2000" dirty="0"/>
              <a:t>(QUEUE);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Dequeue</a:t>
            </a:r>
            <a:r>
              <a:rPr lang="en-US" altLang="ko-KR" sz="2000" dirty="0" smtClean="0"/>
              <a:t>(QUEUE*);</a:t>
            </a:r>
            <a:endParaRPr lang="en-US" altLang="ko-KR" sz="20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pic>
        <p:nvPicPr>
          <p:cNvPr id="7" name="Picture 6" descr="스크린샷 2015-12-06 오후 6.23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40968"/>
            <a:ext cx="2908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7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</a:t>
            </a:r>
            <a:r>
              <a:rPr lang="en-US" altLang="ko-KR" dirty="0" smtClean="0"/>
              <a:t>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ko-KR" altLang="en-US" sz="2000" dirty="0" smtClean="0"/>
              <a:t>프로그램 실행 결과</a:t>
            </a:r>
            <a:endParaRPr lang="en-US" altLang="ko-KR" sz="20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95" y="2060848"/>
            <a:ext cx="3306189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0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ko-KR" altLang="en-US" sz="2000" dirty="0" smtClean="0"/>
              <a:t>지난 실습인 </a:t>
            </a:r>
            <a:r>
              <a:rPr lang="en-US" altLang="ko-KR" sz="2000" dirty="0" smtClean="0"/>
              <a:t>console </a:t>
            </a:r>
            <a:r>
              <a:rPr lang="ko-KR" altLang="en-US" sz="2000" dirty="0" smtClean="0"/>
              <a:t>명령어를 </a:t>
            </a:r>
            <a:r>
              <a:rPr lang="en-US" altLang="ko-KR" sz="2000" dirty="0" smtClean="0"/>
              <a:t>queue</a:t>
            </a:r>
            <a:r>
              <a:rPr lang="ko-KR" altLang="en-US" sz="2000" dirty="0" smtClean="0"/>
              <a:t>에 저장하는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프로그램을 응용하여 이번 시간에는 </a:t>
            </a:r>
            <a:r>
              <a:rPr lang="en-US" altLang="ko-KR" sz="2000" dirty="0" smtClean="0"/>
              <a:t>“history”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“h” </a:t>
            </a:r>
            <a:r>
              <a:rPr lang="ko-KR" altLang="en-US" sz="2000" dirty="0" smtClean="0"/>
              <a:t>명령어가 입력되면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u="sng" dirty="0" smtClean="0"/>
              <a:t>이전의 </a:t>
            </a:r>
            <a:r>
              <a:rPr lang="en-US" altLang="ko-KR" sz="2000" u="sng" dirty="0"/>
              <a:t>“history” </a:t>
            </a:r>
            <a:r>
              <a:rPr lang="ko-KR" altLang="en-US" sz="2000" u="sng" dirty="0"/>
              <a:t>또는 </a:t>
            </a:r>
            <a:r>
              <a:rPr lang="en-US" altLang="ko-KR" sz="2000" u="sng" dirty="0"/>
              <a:t>“h</a:t>
            </a:r>
            <a:r>
              <a:rPr lang="en-US" altLang="ko-KR" sz="2000" u="sng" dirty="0" smtClean="0"/>
              <a:t>”</a:t>
            </a:r>
            <a:r>
              <a:rPr lang="ko-KR" altLang="en-US" sz="2000" u="sng" dirty="0" smtClean="0"/>
              <a:t>가 입력된 시점부터 현재까지 </a:t>
            </a:r>
            <a:r>
              <a:rPr lang="en-US" altLang="ko-KR" sz="2000" u="sng" dirty="0" smtClean="0"/>
              <a:t>queue</a:t>
            </a:r>
            <a:r>
              <a:rPr lang="ko-KR" altLang="en-US" sz="2000" u="sng" dirty="0" smtClean="0"/>
              <a:t>에 들어있는 명령어들을 순서대로 출력</a:t>
            </a:r>
            <a:r>
              <a:rPr lang="ko-KR" altLang="en-US" sz="2000" dirty="0" smtClean="0"/>
              <a:t>하는 프로그램을 만든다</a:t>
            </a:r>
            <a:r>
              <a:rPr lang="en-US" altLang="ko-KR" sz="2000" dirty="0" smtClean="0"/>
              <a:t>.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 smtClean="0"/>
              <a:t>Console </a:t>
            </a:r>
            <a:r>
              <a:rPr lang="ko-KR" altLang="en-US" sz="2000" dirty="0" smtClean="0"/>
              <a:t>명령어의 종류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1600" dirty="0" smtClean="0"/>
              <a:t>이 프로그램에서는 </a:t>
            </a:r>
            <a:r>
              <a:rPr lang="en-US" altLang="ko-KR" sz="1600" dirty="0" smtClean="0"/>
              <a:t>“help”, “</a:t>
            </a:r>
            <a:r>
              <a:rPr lang="en-US" altLang="ko-KR" sz="1600" dirty="0" err="1" smtClean="0"/>
              <a:t>dir</a:t>
            </a:r>
            <a:r>
              <a:rPr lang="en-US" altLang="ko-KR" sz="1600" dirty="0" smtClean="0"/>
              <a:t>”, “</a:t>
            </a: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”, “cd”, “history”, “h”, “quit”, “q” </a:t>
            </a:r>
            <a:r>
              <a:rPr lang="ko-KR" altLang="en-US" sz="1600" dirty="0" smtClean="0"/>
              <a:t>으로 총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가지의 명령어만 유효 명령어로 간주한다</a:t>
            </a:r>
            <a:r>
              <a:rPr lang="en-US" altLang="ko-KR" sz="16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“history” or “h” : </a:t>
            </a:r>
            <a:r>
              <a:rPr lang="ko-KR" altLang="en-US" sz="1600" dirty="0" smtClean="0"/>
              <a:t>현재까지의 </a:t>
            </a:r>
            <a:r>
              <a:rPr lang="ko-KR" altLang="en-US" sz="1600" u="sng" dirty="0" smtClean="0"/>
              <a:t>유효한 명령어를 전부 입력된 순서대로 출력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“quit” or “q” : </a:t>
            </a:r>
            <a:r>
              <a:rPr lang="ko-KR" altLang="en-US" sz="1600" dirty="0" smtClean="0"/>
              <a:t>프로그램을 종료한다</a:t>
            </a:r>
            <a:r>
              <a:rPr lang="en-US" altLang="ko-KR" sz="1600" dirty="0" smtClean="0"/>
              <a:t>.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반드시 </a:t>
            </a:r>
            <a:r>
              <a:rPr lang="en-US" altLang="ko-KR" sz="1600" dirty="0">
                <a:solidFill>
                  <a:srgbClr val="FF0000"/>
                </a:solidFill>
              </a:rPr>
              <a:t>Queue</a:t>
            </a:r>
            <a:r>
              <a:rPr lang="ko-KR" altLang="en-US" sz="1600" dirty="0">
                <a:solidFill>
                  <a:srgbClr val="FF0000"/>
                </a:solidFill>
              </a:rPr>
              <a:t>는 모두 </a:t>
            </a:r>
            <a:r>
              <a:rPr lang="en-US" altLang="ko-KR" sz="1600" dirty="0">
                <a:solidFill>
                  <a:srgbClr val="FF0000"/>
                </a:solidFill>
              </a:rPr>
              <a:t>free</a:t>
            </a:r>
            <a:r>
              <a:rPr lang="ko-KR" altLang="en-US" sz="1600" dirty="0">
                <a:solidFill>
                  <a:srgbClr val="FF0000"/>
                </a:solidFill>
              </a:rPr>
              <a:t>하여야 한다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16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1600" dirty="0" smtClean="0"/>
              <a:t>위의 두 개 외의 유효한 명령어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개에 대해서는 해당 명령어가 유효하다는 표시로 </a:t>
            </a:r>
            <a:r>
              <a:rPr lang="en-US" altLang="ko-KR" sz="1600" dirty="0" smtClean="0"/>
              <a:t>copy</a:t>
            </a:r>
            <a:r>
              <a:rPr lang="ko-KR" altLang="en-US" sz="1600" dirty="0" smtClean="0"/>
              <a:t>하여 출력만 해주도록 한다</a:t>
            </a:r>
            <a:r>
              <a:rPr lang="en-US" altLang="ko-KR" sz="1600" dirty="0" smtClean="0"/>
              <a:t>.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 smtClean="0"/>
              <a:t>8</a:t>
            </a:r>
            <a:r>
              <a:rPr lang="ko-KR" altLang="en-US" sz="2000" dirty="0" smtClean="0"/>
              <a:t>가지 명령어 이외의 명령어의 경우는 무시한다</a:t>
            </a:r>
            <a:r>
              <a:rPr lang="en-US" altLang="ko-KR" sz="2000" dirty="0" smtClean="0"/>
              <a:t>(Queue</a:t>
            </a:r>
            <a:r>
              <a:rPr lang="ko-KR" altLang="en-US" sz="2000" dirty="0" smtClean="0"/>
              <a:t>에 넣지 않음</a:t>
            </a:r>
            <a:r>
              <a:rPr lang="en-US" altLang="ko-KR" sz="2000" dirty="0" smtClean="0"/>
              <a:t>).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577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2</a:t>
            </a:r>
            <a:endParaRPr lang="en-US" altLang="ko-KR" dirty="0" smtClean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en-US" altLang="ko-KR" sz="2000" dirty="0" err="1" smtClean="0"/>
              <a:t>Dequeue</a:t>
            </a:r>
            <a:r>
              <a:rPr lang="ko-KR" altLang="en-US" sz="2000" dirty="0" smtClean="0"/>
              <a:t>를 이용한 명령어 출력 방법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Queue</a:t>
            </a:r>
            <a:r>
              <a:rPr lang="ko-KR" altLang="en-US" sz="1600" dirty="0" smtClean="0"/>
              <a:t>의 구조는 지난 실습의 구조와 같다</a:t>
            </a:r>
            <a:r>
              <a:rPr lang="en-US" altLang="ko-KR" sz="16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1600" dirty="0" smtClean="0"/>
              <a:t>유효한 명령어가 들어온 경우에만 </a:t>
            </a:r>
            <a:r>
              <a:rPr lang="en-US" altLang="ko-KR" sz="1600" dirty="0" smtClean="0"/>
              <a:t>queue</a:t>
            </a:r>
            <a:r>
              <a:rPr lang="ko-KR" altLang="en-US" sz="1600" dirty="0" smtClean="0"/>
              <a:t>에 삽입을 해준다</a:t>
            </a:r>
            <a:r>
              <a:rPr lang="en-US" altLang="ko-KR" sz="16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“history”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“h” </a:t>
            </a:r>
            <a:r>
              <a:rPr lang="ko-KR" altLang="en-US" sz="1600" dirty="0" smtClean="0"/>
              <a:t>명령어가 입력되면 </a:t>
            </a:r>
            <a:r>
              <a:rPr lang="en-US" altLang="ko-KR" sz="1600" dirty="0" smtClean="0"/>
              <a:t>queue</a:t>
            </a:r>
            <a:r>
              <a:rPr lang="ko-KR" altLang="en-US" sz="1600" dirty="0" smtClean="0"/>
              <a:t>의 저장되어 있는 모든 명령어를 </a:t>
            </a:r>
            <a:r>
              <a:rPr lang="en-US" altLang="ko-KR" sz="1600" dirty="0" err="1" smtClean="0"/>
              <a:t>dequeue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opration</a:t>
            </a:r>
            <a:r>
              <a:rPr lang="ko-KR" altLang="en-US" sz="1600" dirty="0" smtClean="0"/>
              <a:t>을 통해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하나씩 빼내고 해당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data(command)</a:t>
            </a:r>
            <a:r>
              <a:rPr lang="ko-KR" altLang="en-US" sz="1600" dirty="0" smtClean="0"/>
              <a:t>를 출력해주면 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395536" y="4119159"/>
            <a:ext cx="3960440" cy="1470082"/>
            <a:chOff x="755576" y="3995406"/>
            <a:chExt cx="4821443" cy="177373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995406"/>
              <a:ext cx="2160240" cy="765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5021886"/>
              <a:ext cx="2160240" cy="74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779" y="5003938"/>
              <a:ext cx="2160240" cy="74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직선 화살표 연결선 9"/>
            <p:cNvCxnSpPr>
              <a:endCxn id="7" idx="0"/>
            </p:cNvCxnSpPr>
            <p:nvPr/>
          </p:nvCxnSpPr>
          <p:spPr bwMode="auto">
            <a:xfrm flipH="1">
              <a:off x="1835696" y="4293096"/>
              <a:ext cx="504056" cy="7287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 bwMode="auto">
            <a:xfrm>
              <a:off x="3920835" y="4293096"/>
              <a:ext cx="576064" cy="7108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>
              <a:off x="2387487" y="5301208"/>
              <a:ext cx="103238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115616" y="5120340"/>
              <a:ext cx="97210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algn="ctr"/>
              <a:r>
                <a:rPr lang="en-US" altLang="ko-KR" dirty="0" err="1" smtClean="0">
                  <a:latin typeface="맑은 고딕" pitchFamily="50" charset="-127"/>
                  <a:ea typeface="맑은 고딕" pitchFamily="50" charset="-127"/>
                </a:rPr>
                <a:t>dir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79912" y="5095079"/>
              <a:ext cx="97210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help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45786" y="4117617"/>
              <a:ext cx="97210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algn="ctr"/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931554" y="4088778"/>
            <a:ext cx="2773323" cy="1404910"/>
            <a:chOff x="2051720" y="3995406"/>
            <a:chExt cx="3525299" cy="1755785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995406"/>
              <a:ext cx="2160240" cy="765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779" y="5003939"/>
              <a:ext cx="2160240" cy="74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직선 화살표 연결선 28"/>
            <p:cNvCxnSpPr>
              <a:endCxn id="28" idx="1"/>
            </p:cNvCxnSpPr>
            <p:nvPr/>
          </p:nvCxnSpPr>
          <p:spPr bwMode="auto">
            <a:xfrm>
              <a:off x="2339753" y="4293096"/>
              <a:ext cx="1077026" cy="10844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직선 화살표 연결선 29"/>
            <p:cNvCxnSpPr>
              <a:endCxn id="28" idx="0"/>
            </p:cNvCxnSpPr>
            <p:nvPr/>
          </p:nvCxnSpPr>
          <p:spPr bwMode="auto">
            <a:xfrm>
              <a:off x="3920835" y="4293096"/>
              <a:ext cx="576064" cy="7108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3779912" y="5095079"/>
              <a:ext cx="97210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help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45786" y="4117616"/>
              <a:ext cx="972108" cy="4231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algn="ctr"/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368813" y="4771379"/>
            <a:ext cx="1106821" cy="846696"/>
            <a:chOff x="4821944" y="4088778"/>
            <a:chExt cx="1106821" cy="846696"/>
          </a:xfrm>
        </p:grpSpPr>
        <p:sp>
          <p:nvSpPr>
            <p:cNvPr id="3" name="구름 2"/>
            <p:cNvSpPr/>
            <p:nvPr/>
          </p:nvSpPr>
          <p:spPr bwMode="auto">
            <a:xfrm>
              <a:off x="4821944" y="4088778"/>
              <a:ext cx="1106821" cy="846696"/>
            </a:xfrm>
            <a:prstGeom prst="cloud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1556" y="4207870"/>
              <a:ext cx="79851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algn="ctr"/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d</a:t>
              </a:r>
              <a:r>
                <a:rPr lang="en-US" altLang="ko-KR" dirty="0" err="1" smtClean="0">
                  <a:latin typeface="맑은 고딕" pitchFamily="50" charset="-127"/>
                  <a:ea typeface="맑은 고딕" pitchFamily="50" charset="-127"/>
                </a:rPr>
                <a:t>ir</a:t>
              </a:r>
              <a:endParaRPr lang="en-US" altLang="ko-KR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algn="ctr"/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출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력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오른쪽 화살표 33"/>
          <p:cNvSpPr/>
          <p:nvPr/>
        </p:nvSpPr>
        <p:spPr bwMode="auto">
          <a:xfrm>
            <a:off x="4497862" y="4486169"/>
            <a:ext cx="796813" cy="468869"/>
          </a:xfrm>
          <a:prstGeom prst="rightArrow">
            <a:avLst>
              <a:gd name="adj1" fmla="val 24509"/>
              <a:gd name="adj2" fmla="val 72305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13427" y="5877272"/>
            <a:ext cx="151841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 Before &gt;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46227" y="5877272"/>
            <a:ext cx="151841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 After &gt;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83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2</a:t>
            </a:r>
            <a:endParaRPr lang="en-US" altLang="ko-KR" dirty="0" smtClean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DequeuePrint</a:t>
            </a:r>
            <a:r>
              <a:rPr lang="en-US" altLang="ko-KR" sz="2000" dirty="0" smtClean="0"/>
              <a:t>(QUEUE* </a:t>
            </a:r>
            <a:r>
              <a:rPr lang="en-US" altLang="ko-KR" sz="2000" dirty="0" err="1" smtClean="0"/>
              <a:t>pQueue</a:t>
            </a:r>
            <a:r>
              <a:rPr lang="en-US" altLang="ko-KR" sz="2000" dirty="0" smtClean="0"/>
              <a:t>, char* </a:t>
            </a:r>
            <a:r>
              <a:rPr lang="en-US" altLang="ko-KR" sz="2000" dirty="0" err="1" smtClean="0"/>
              <a:t>dataOut</a:t>
            </a:r>
            <a:r>
              <a:rPr lang="en-US" altLang="ko-KR" sz="2000" dirty="0" smtClean="0"/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Queue</a:t>
            </a:r>
            <a:r>
              <a:rPr lang="ko-KR" altLang="en-US" sz="1600" dirty="0" smtClean="0"/>
              <a:t>에 들어있는 모든 </a:t>
            </a:r>
            <a:r>
              <a:rPr lang="en-US" altLang="ko-KR" sz="1600" dirty="0" smtClean="0"/>
              <a:t>command</a:t>
            </a:r>
            <a:r>
              <a:rPr lang="ko-KR" altLang="en-US" sz="1600" dirty="0" smtClean="0"/>
              <a:t>를 순서대로 빼내는 함수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dequeue</a:t>
            </a:r>
            <a:r>
              <a:rPr lang="ko-KR" altLang="en-US" sz="1600" dirty="0" smtClean="0"/>
              <a:t>함수를 참고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Input: linked queue</a:t>
            </a:r>
            <a:r>
              <a:rPr lang="ko-KR" altLang="en-US" sz="1600" dirty="0" smtClean="0"/>
              <a:t>를 가리키는 포인터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pQueue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꺼낸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command string(</a:t>
            </a:r>
            <a:r>
              <a:rPr lang="en-US" altLang="ko-KR" sz="1600" dirty="0" err="1" smtClean="0"/>
              <a:t>dataOut</a:t>
            </a:r>
            <a:r>
              <a:rPr lang="en-US" altLang="ko-KR" sz="1600" dirty="0" smtClean="0"/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Return: queue</a:t>
            </a:r>
            <a:r>
              <a:rPr lang="ko-KR" altLang="en-US" sz="1600" dirty="0"/>
              <a:t>에</a:t>
            </a:r>
            <a:r>
              <a:rPr lang="ko-KR" altLang="en-US" sz="1600" dirty="0" smtClean="0"/>
              <a:t> 원소가 없을 때까지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를 꺼내온다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return  1</a:t>
            </a:r>
            <a:r>
              <a:rPr lang="ko-KR" altLang="en-US" sz="1600" dirty="0" smtClean="0"/>
              <a:t>인 경우는 </a:t>
            </a:r>
            <a:r>
              <a:rPr lang="en-US" altLang="ko-KR" sz="1600" dirty="0" smtClean="0"/>
              <a:t>queue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가 남아있는 것이고</a:t>
            </a:r>
            <a:r>
              <a:rPr lang="en-US" altLang="ko-KR" sz="1600" dirty="0" smtClean="0"/>
              <a:t>, return 0</a:t>
            </a:r>
            <a:r>
              <a:rPr lang="ko-KR" altLang="en-US" sz="1600" dirty="0" smtClean="0"/>
              <a:t>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경우는 </a:t>
            </a:r>
            <a:r>
              <a:rPr lang="en-US" altLang="ko-KR" sz="1600" dirty="0" smtClean="0"/>
              <a:t>queue</a:t>
            </a:r>
            <a:r>
              <a:rPr lang="ko-KR" altLang="en-US" sz="1600" dirty="0" smtClean="0"/>
              <a:t>가 비어있는 경우이다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/>
              <a:t>결과적으로 </a:t>
            </a:r>
            <a:r>
              <a:rPr lang="en-US" altLang="ko-KR" sz="1600" dirty="0" err="1" smtClean="0"/>
              <a:t>dataOut</a:t>
            </a:r>
            <a:r>
              <a:rPr lang="ko-KR" altLang="en-US" sz="1600" dirty="0"/>
              <a:t>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queue</a:t>
            </a:r>
            <a:r>
              <a:rPr lang="ko-KR" altLang="en-US" sz="1600" dirty="0" smtClean="0"/>
              <a:t>의 맨 앞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command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string</a:t>
            </a:r>
          </a:p>
          <a:p>
            <a:pPr marL="534987" lvl="2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을 받아온다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Return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일 때까지 </a:t>
            </a:r>
            <a:r>
              <a:rPr lang="en-US" altLang="ko-KR" sz="1600" dirty="0" smtClean="0"/>
              <a:t>queue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command string</a:t>
            </a:r>
            <a:r>
              <a:rPr lang="ko-KR" altLang="en-US" sz="1600" dirty="0" smtClean="0"/>
              <a:t>을 받아온다</a:t>
            </a:r>
            <a:r>
              <a:rPr lang="en-US" altLang="ko-KR" sz="1600" dirty="0" smtClean="0"/>
              <a:t>.</a:t>
            </a:r>
          </a:p>
          <a:p>
            <a:pPr marL="534987" lvl="2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r>
              <a:rPr lang="en-US" altLang="ko-KR" sz="2000" dirty="0"/>
              <a:t>Main </a:t>
            </a:r>
            <a:r>
              <a:rPr lang="en-US" altLang="ko-KR" sz="2000" dirty="0" smtClean="0"/>
              <a:t>function</a:t>
            </a:r>
          </a:p>
          <a:p>
            <a:pPr lvl="1"/>
            <a:r>
              <a:rPr lang="en-US" altLang="ko-KR" sz="1600" dirty="0" smtClean="0"/>
              <a:t>Queue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를 꺼낼 때</a:t>
            </a:r>
            <a:r>
              <a:rPr lang="en-US" altLang="ko-KR" sz="1600" dirty="0" smtClean="0"/>
              <a:t>, </a:t>
            </a:r>
            <a:r>
              <a:rPr lang="ko-KR" altLang="en-US" sz="1600" u="sng" dirty="0" smtClean="0"/>
              <a:t>해당 </a:t>
            </a:r>
            <a:r>
              <a:rPr lang="en-US" altLang="ko-KR" sz="1600" u="sng" dirty="0" smtClean="0"/>
              <a:t>node</a:t>
            </a:r>
            <a:r>
              <a:rPr lang="ko-KR" altLang="en-US" sz="1600" u="sng" dirty="0" smtClean="0"/>
              <a:t>의 </a:t>
            </a:r>
            <a:r>
              <a:rPr lang="en-US" altLang="ko-KR" sz="1600" u="sng" dirty="0" smtClean="0"/>
              <a:t>command string</a:t>
            </a:r>
            <a:r>
              <a:rPr lang="ko-KR" altLang="en-US" sz="1600" u="sng" dirty="0" smtClean="0"/>
              <a:t>은 항상 </a:t>
            </a:r>
            <a:r>
              <a:rPr lang="en-US" altLang="ko-KR" sz="1600" u="sng" dirty="0" smtClean="0"/>
              <a:t>main</a:t>
            </a:r>
            <a:r>
              <a:rPr lang="ko-KR" altLang="en-US" sz="1600" u="sng" dirty="0" smtClean="0"/>
              <a:t>에서 출력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지난 실습에서 </a:t>
            </a:r>
            <a:r>
              <a:rPr lang="en-US" altLang="ko-KR" sz="1600" dirty="0" smtClean="0"/>
              <a:t>“</a:t>
            </a:r>
            <a:r>
              <a:rPr lang="en-US" altLang="ko-KR" sz="1600" dirty="0"/>
              <a:t>history” </a:t>
            </a:r>
            <a:r>
              <a:rPr lang="ko-KR" altLang="en-US" sz="1600" dirty="0"/>
              <a:t>또는 </a:t>
            </a:r>
            <a:r>
              <a:rPr lang="en-US" altLang="ko-KR" sz="1600" dirty="0"/>
              <a:t>“h” </a:t>
            </a:r>
            <a:r>
              <a:rPr lang="ko-KR" altLang="en-US" sz="1600" dirty="0"/>
              <a:t>명령어 입력 시에 </a:t>
            </a:r>
            <a:r>
              <a:rPr lang="en-US" altLang="ko-KR" sz="1600" dirty="0" smtClean="0"/>
              <a:t>queue count</a:t>
            </a:r>
            <a:r>
              <a:rPr lang="ko-KR" altLang="en-US" sz="1600" dirty="0" smtClean="0"/>
              <a:t>를 출력했던 대신</a:t>
            </a:r>
            <a:r>
              <a:rPr lang="en-US" altLang="ko-KR" sz="1600" dirty="0" smtClean="0"/>
              <a:t>, queue</a:t>
            </a:r>
            <a:r>
              <a:rPr lang="ko-KR" altLang="en-US" sz="1600" dirty="0"/>
              <a:t>에 들어있는 모든 명령어를 출력하도록 </a:t>
            </a:r>
            <a:r>
              <a:rPr lang="ko-KR" altLang="en-US" sz="1600" dirty="0" smtClean="0"/>
              <a:t>수정한다</a:t>
            </a:r>
            <a:r>
              <a:rPr lang="en-US" altLang="ko-KR" sz="1600" dirty="0"/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105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2</a:t>
            </a:r>
            <a:endParaRPr lang="en-US" altLang="ko-KR" dirty="0" smtClean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dirty="0" smtClean="0"/>
              <a:t>프로그램 실행 결과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8</a:t>
            </a:fld>
            <a:endParaRPr lang="en-US" altLang="ko-K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35814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132856"/>
            <a:ext cx="363855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066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7610</TotalTime>
  <Pages>3</Pages>
  <Words>593</Words>
  <Application>Microsoft Macintosh PowerPoint</Application>
  <PresentationFormat>On-screen Show (4:3)</PresentationFormat>
  <Paragraphs>75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chapter02</vt:lpstr>
      <vt:lpstr>PhotoFinish Picture</vt:lpstr>
      <vt:lpstr>C프로그래밍   (CSE2035) (실습25. Lists 3-2)</vt:lpstr>
      <vt:lpstr>제출 형식</vt:lpstr>
      <vt:lpstr>Practice 1</vt:lpstr>
      <vt:lpstr>Practice 1</vt:lpstr>
      <vt:lpstr>Practice 2</vt:lpstr>
      <vt:lpstr>Practice 2</vt:lpstr>
      <vt:lpstr>Practice 2</vt:lpstr>
      <vt:lpstr>Practice 2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735</cp:revision>
  <cp:lastPrinted>1997-04-03T01:49:54Z</cp:lastPrinted>
  <dcterms:created xsi:type="dcterms:W3CDTF">1996-06-27T04:55:18Z</dcterms:created>
  <dcterms:modified xsi:type="dcterms:W3CDTF">2015-12-06T09:31:02Z</dcterms:modified>
</cp:coreProperties>
</file>